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2"/>
  </p:normalViewPr>
  <p:slideViewPr>
    <p:cSldViewPr snapToGrid="0">
      <p:cViewPr varScale="1">
        <p:scale>
          <a:sx n="114" d="100"/>
          <a:sy n="114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2D11C-EE39-BF16-A21D-A645E73166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AB18B4-6C7D-DC2A-15E1-B89A72B37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C33DC1-227A-F2F4-05D2-ECA598422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3BA43B-C95B-54E5-B7CE-DA903E6FA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878761-96B6-B672-D760-26778A852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6375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7CE0C-A27E-1D3C-328C-AE7358D84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EDFAD77-B1B8-2F71-051A-07B2C55EC0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60C0D9-9EEF-8218-C28A-FD86DECE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48241-2C9F-76CD-5A54-2099B8F6E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C123E-9C3B-7DEF-0537-EB791B5DD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31404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0702C0-1DD7-CACC-E963-2F36927A81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F394BA-72AE-8657-4A1A-8DD4096B7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C836F5-39BC-8F0A-743C-96459C581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2FA9C-B14C-E738-99E3-D63F69B5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9F6816-490F-DABE-BE8F-32A55E87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4015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FF1EE-CF71-5692-750B-4863A36A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38914F-8FBE-5FEB-7866-A48A6A4EC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179641-DF2A-CF00-36D6-ECFEE1176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E94EE-43D4-5766-BCB8-B382B464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7D1BF4-F75A-E944-231C-A1BF44D8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2848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0ED0D-EA78-002F-96F9-8174B0695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B32CDC-54C1-5482-E682-C0F80DD69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DA777B-5C4E-4AE7-B6B5-34660254F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96CDBC-C6F5-F7DB-B8D3-5453E3628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56CB13-7E1B-D7D3-9E4F-B695691A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3438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ED5C0F-0356-1FF9-15DC-87B53A78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855C05-7BE3-9A96-0BC0-1EA7BA5C99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0C098A-2722-AB9E-A712-C4EBFD5ED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41DCB4-4813-929D-2209-6BB3AC85A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6CE0A33-E3FC-417A-8227-3708AEAC2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1658F4C-3B3E-F2CE-30BD-AB87920AD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7143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983F90-0AC5-5A98-D73C-54B163FE0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68755F-950E-2778-1446-D83740E00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35906E-27BF-B1D2-DEAA-E4EEF228D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68B06F-8B81-DD48-ACEA-952195C97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ED9CB5-033C-A4F9-5BB5-C6B8A029DA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2039EA-920C-8F51-9FB9-8BAF7B09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2505098-3953-562C-F59E-8E729E2CB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09612-2952-0F41-738F-A4A02EB8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2465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60D89E-F2C3-9883-1C60-3F43BD63A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781219C-62BE-89FD-84C4-20B1EE27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7AB4535-315B-02B3-93E0-1389C4368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B81F378-8366-E5C0-F0B5-FC395EDE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69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0B6005A-4785-477C-C8A3-5F9CE1FA1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A5EFF4-80C4-F9F3-E487-149C5203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81703-E069-30E0-3E57-6172BA89E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7132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571109-70D9-DBD6-8EBA-7CE0E02DE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7B3A63-2474-63FE-202B-DEC87DA2C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26E0984-9C9B-562E-3D55-BA2AAC4A4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6F3776-4A07-CE3D-381E-DC8944A0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24C4F40-75E2-0A3A-0B6D-66CBE457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8C3960-6C55-ECDC-1441-E08F7723C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6191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92FE64-DB27-756E-76AB-FEE6D536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9543EC-A7BA-674F-E63B-F725556A5C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12806-0FB6-D79F-09B5-2EB9071C4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206F53-110F-75F9-5BF0-3A886262E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99A5FE-8606-6D15-4B53-558F6444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ECA4A78-3094-E933-E63A-79DD5DF5C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7856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B4CD13-8CC7-74FB-1CAA-DB1A57E37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8923736-2FFD-0954-FC69-9B5768B6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D9555C-07D6-6FBF-2D3F-60AF6C052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96359B-6FAA-7B44-8955-B9CD1D2A072B}" type="datetimeFigureOut">
              <a:rPr kumimoji="1" lang="zh-CN" altLang="en-US" smtClean="0"/>
              <a:t>2025/3/12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D441A4-76DA-F9EB-1CC4-87F3C69423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19EC11-EF95-973E-1A76-63C7021553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3FF1DC-0CF6-F14E-A92B-50FD35161C7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5246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71BDF-7900-9FD8-E72F-18AC66514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51C1F8-CA08-7E0B-F8CF-5CA5EF94E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0797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WZ L</dc:creator>
  <cp:lastModifiedBy>WZ L</cp:lastModifiedBy>
  <cp:revision>1</cp:revision>
  <dcterms:created xsi:type="dcterms:W3CDTF">2025-03-12T14:08:02Z</dcterms:created>
  <dcterms:modified xsi:type="dcterms:W3CDTF">2025-03-12T14:08:15Z</dcterms:modified>
</cp:coreProperties>
</file>