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95" r:id="rId2"/>
    <p:sldId id="257" r:id="rId3"/>
    <p:sldId id="278" r:id="rId4"/>
    <p:sldId id="283" r:id="rId5"/>
    <p:sldId id="296" r:id="rId6"/>
    <p:sldId id="298" r:id="rId7"/>
    <p:sldId id="299" r:id="rId8"/>
    <p:sldId id="300" r:id="rId9"/>
    <p:sldId id="302" r:id="rId10"/>
    <p:sldId id="301" r:id="rId11"/>
    <p:sldId id="304" r:id="rId12"/>
    <p:sldId id="303" r:id="rId13"/>
    <p:sldId id="267" r:id="rId14"/>
  </p:sldIdLst>
  <p:sldSz cx="9144000" cy="5143500" type="screen16x9"/>
  <p:notesSz cx="6858000" cy="9144000"/>
  <p:defaultTextStyle>
    <a:defPPr>
      <a:defRPr lang="zh-CN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FCC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0" autoAdjust="0"/>
    <p:restoredTop sz="77477" autoAdjust="0"/>
  </p:normalViewPr>
  <p:slideViewPr>
    <p:cSldViewPr snapToGrid="0" snapToObjects="1">
      <p:cViewPr varScale="1">
        <p:scale>
          <a:sx n="76" d="100"/>
          <a:sy n="76" d="100"/>
        </p:scale>
        <p:origin x="1050" y="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E4785A-4AA2-4BE5-AB45-8F791F4EBB27}" type="doc">
      <dgm:prSet loTypeId="urn:microsoft.com/office/officeart/2005/8/layout/list1" loCatId="list" qsTypeId="urn:microsoft.com/office/officeart/2005/8/quickstyle/3d5" qsCatId="3D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1C3C970D-F45D-4795-B59C-75E23CA50194}">
      <dgm:prSet phldrT="[文本]"/>
      <dgm:spPr/>
      <dgm:t>
        <a:bodyPr/>
        <a:lstStyle/>
        <a:p>
          <a:r>
            <a:rPr lang="zh-CN" altLang="en-US" dirty="0" smtClean="0"/>
            <a:t>模块化编程</a:t>
          </a:r>
          <a:endParaRPr lang="zh-CN" altLang="en-US" dirty="0"/>
        </a:p>
      </dgm:t>
    </dgm:pt>
    <dgm:pt modelId="{4A02B825-4CDA-40AE-9D70-6A1327096736}" type="parTrans" cxnId="{F7A33FBA-E6EF-45D5-B325-B64A518D50C6}">
      <dgm:prSet/>
      <dgm:spPr/>
      <dgm:t>
        <a:bodyPr/>
        <a:lstStyle/>
        <a:p>
          <a:endParaRPr lang="zh-CN" altLang="en-US"/>
        </a:p>
      </dgm:t>
    </dgm:pt>
    <dgm:pt modelId="{6E9DFCD9-42D0-4074-A24B-B54E78297660}" type="sibTrans" cxnId="{F7A33FBA-E6EF-45D5-B325-B64A518D50C6}">
      <dgm:prSet/>
      <dgm:spPr/>
      <dgm:t>
        <a:bodyPr/>
        <a:lstStyle/>
        <a:p>
          <a:endParaRPr lang="zh-CN" altLang="en-US"/>
        </a:p>
      </dgm:t>
    </dgm:pt>
    <dgm:pt modelId="{ED75316C-4527-4729-A6DC-3494D240C9B3}">
      <dgm:prSet phldrT="[文本]"/>
      <dgm:spPr/>
      <dgm:t>
        <a:bodyPr/>
        <a:lstStyle/>
        <a:p>
          <a:r>
            <a:rPr lang="zh-CN" altLang="en-US" dirty="0" smtClean="0"/>
            <a:t>面向对象编程</a:t>
          </a:r>
          <a:endParaRPr lang="zh-CN" altLang="en-US" dirty="0"/>
        </a:p>
      </dgm:t>
    </dgm:pt>
    <dgm:pt modelId="{C23BCEE6-A3C5-47C4-90BC-2F34CCB3E167}" type="parTrans" cxnId="{0BC7D7C5-5078-4EA1-859D-52DEDEA23C85}">
      <dgm:prSet/>
      <dgm:spPr/>
      <dgm:t>
        <a:bodyPr/>
        <a:lstStyle/>
        <a:p>
          <a:endParaRPr lang="zh-CN" altLang="en-US"/>
        </a:p>
      </dgm:t>
    </dgm:pt>
    <dgm:pt modelId="{9381C6FA-067E-4E5F-B5BB-EE6957B4302D}" type="sibTrans" cxnId="{0BC7D7C5-5078-4EA1-859D-52DEDEA23C85}">
      <dgm:prSet/>
      <dgm:spPr/>
      <dgm:t>
        <a:bodyPr/>
        <a:lstStyle/>
        <a:p>
          <a:endParaRPr lang="zh-CN" altLang="en-US"/>
        </a:p>
      </dgm:t>
    </dgm:pt>
    <dgm:pt modelId="{141D2D6E-2083-4348-916C-925CEB6BC127}">
      <dgm:prSet phldrT="[文本]"/>
      <dgm:spPr/>
      <dgm:t>
        <a:bodyPr/>
        <a:lstStyle/>
        <a:p>
          <a:r>
            <a:rPr lang="en-US" altLang="zh-CN" dirty="0" err="1" smtClean="0"/>
            <a:t>Activity&amp;intent</a:t>
          </a:r>
          <a:endParaRPr lang="zh-CN" altLang="en-US" dirty="0"/>
        </a:p>
      </dgm:t>
    </dgm:pt>
    <dgm:pt modelId="{128AEC5A-9EC0-4107-BEC7-6119E24B7F8F}" type="parTrans" cxnId="{E240136C-6F42-4C63-A0E7-6E047DD34629}">
      <dgm:prSet/>
      <dgm:spPr/>
      <dgm:t>
        <a:bodyPr/>
        <a:lstStyle/>
        <a:p>
          <a:endParaRPr lang="zh-CN" altLang="en-US"/>
        </a:p>
      </dgm:t>
    </dgm:pt>
    <dgm:pt modelId="{E73C1047-ACE0-43AE-B32F-DD462F5B1729}" type="sibTrans" cxnId="{E240136C-6F42-4C63-A0E7-6E047DD34629}">
      <dgm:prSet/>
      <dgm:spPr/>
      <dgm:t>
        <a:bodyPr/>
        <a:lstStyle/>
        <a:p>
          <a:endParaRPr lang="zh-CN" altLang="en-US"/>
        </a:p>
      </dgm:t>
    </dgm:pt>
    <dgm:pt modelId="{8BF6BFC7-A4F8-442E-A699-60B889249271}" type="pres">
      <dgm:prSet presAssocID="{CAE4785A-4AA2-4BE5-AB45-8F791F4EBB2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58ED191-F7DC-4541-AEB2-861330D8CA4A}" type="pres">
      <dgm:prSet presAssocID="{1C3C970D-F45D-4795-B59C-75E23CA50194}" presName="parentLin" presStyleCnt="0"/>
      <dgm:spPr/>
    </dgm:pt>
    <dgm:pt modelId="{1D213932-5756-4D72-8D38-8CDF95C6AFD4}" type="pres">
      <dgm:prSet presAssocID="{1C3C970D-F45D-4795-B59C-75E23CA50194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45C51836-03ED-4313-9554-4B2D54528F78}" type="pres">
      <dgm:prSet presAssocID="{1C3C970D-F45D-4795-B59C-75E23CA5019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6B15E7-D870-47C2-A1AB-269749A9ECBC}" type="pres">
      <dgm:prSet presAssocID="{1C3C970D-F45D-4795-B59C-75E23CA50194}" presName="negativeSpace" presStyleCnt="0"/>
      <dgm:spPr/>
    </dgm:pt>
    <dgm:pt modelId="{F50A6BC9-D29D-4257-9BC0-AED43A3743C5}" type="pres">
      <dgm:prSet presAssocID="{1C3C970D-F45D-4795-B59C-75E23CA50194}" presName="childText" presStyleLbl="conFgAcc1" presStyleIdx="0" presStyleCnt="3">
        <dgm:presLayoutVars>
          <dgm:bulletEnabled val="1"/>
        </dgm:presLayoutVars>
      </dgm:prSet>
      <dgm:spPr/>
    </dgm:pt>
    <dgm:pt modelId="{D6FCA54C-782A-4091-A0E7-FABF0A4EDDE0}" type="pres">
      <dgm:prSet presAssocID="{6E9DFCD9-42D0-4074-A24B-B54E78297660}" presName="spaceBetweenRectangles" presStyleCnt="0"/>
      <dgm:spPr/>
    </dgm:pt>
    <dgm:pt modelId="{02679751-AC27-4D2C-AE4B-A9BCE933BD21}" type="pres">
      <dgm:prSet presAssocID="{ED75316C-4527-4729-A6DC-3494D240C9B3}" presName="parentLin" presStyleCnt="0"/>
      <dgm:spPr/>
    </dgm:pt>
    <dgm:pt modelId="{74B48256-05AE-4552-92D0-159F028D963F}" type="pres">
      <dgm:prSet presAssocID="{ED75316C-4527-4729-A6DC-3494D240C9B3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1C5F5371-C67A-4708-947A-1809A64DDFDD}" type="pres">
      <dgm:prSet presAssocID="{ED75316C-4527-4729-A6DC-3494D240C9B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5FBFE8-490D-4962-823B-DF583B895B82}" type="pres">
      <dgm:prSet presAssocID="{ED75316C-4527-4729-A6DC-3494D240C9B3}" presName="negativeSpace" presStyleCnt="0"/>
      <dgm:spPr/>
    </dgm:pt>
    <dgm:pt modelId="{9F57A571-DBFA-445C-8820-C0E794B699B8}" type="pres">
      <dgm:prSet presAssocID="{ED75316C-4527-4729-A6DC-3494D240C9B3}" presName="childText" presStyleLbl="conFgAcc1" presStyleIdx="1" presStyleCnt="3">
        <dgm:presLayoutVars>
          <dgm:bulletEnabled val="1"/>
        </dgm:presLayoutVars>
      </dgm:prSet>
      <dgm:spPr/>
    </dgm:pt>
    <dgm:pt modelId="{DBD8BF09-79B2-49C7-90D2-0EE430F3DCDF}" type="pres">
      <dgm:prSet presAssocID="{9381C6FA-067E-4E5F-B5BB-EE6957B4302D}" presName="spaceBetweenRectangles" presStyleCnt="0"/>
      <dgm:spPr/>
    </dgm:pt>
    <dgm:pt modelId="{520A85B2-A4BE-4642-ABD2-3460F9AE67F1}" type="pres">
      <dgm:prSet presAssocID="{141D2D6E-2083-4348-916C-925CEB6BC127}" presName="parentLin" presStyleCnt="0"/>
      <dgm:spPr/>
    </dgm:pt>
    <dgm:pt modelId="{E1A79A72-00D5-426E-BD1F-1C77AD753151}" type="pres">
      <dgm:prSet presAssocID="{141D2D6E-2083-4348-916C-925CEB6BC127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1E0DE8CD-D571-43DE-9FCF-43CABF44C169}" type="pres">
      <dgm:prSet presAssocID="{141D2D6E-2083-4348-916C-925CEB6BC12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D27F63-4EEE-4430-BD7B-CEE0539AFBF1}" type="pres">
      <dgm:prSet presAssocID="{141D2D6E-2083-4348-916C-925CEB6BC127}" presName="negativeSpace" presStyleCnt="0"/>
      <dgm:spPr/>
    </dgm:pt>
    <dgm:pt modelId="{281840B1-96C1-4C4A-BA71-B1518BE93EE0}" type="pres">
      <dgm:prSet presAssocID="{141D2D6E-2083-4348-916C-925CEB6BC12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F7E4702-4CB2-4141-8DDE-BA389A4D8314}" type="presOf" srcId="{ED75316C-4527-4729-A6DC-3494D240C9B3}" destId="{1C5F5371-C67A-4708-947A-1809A64DDFDD}" srcOrd="1" destOrd="0" presId="urn:microsoft.com/office/officeart/2005/8/layout/list1"/>
    <dgm:cxn modelId="{0BC7D7C5-5078-4EA1-859D-52DEDEA23C85}" srcId="{CAE4785A-4AA2-4BE5-AB45-8F791F4EBB27}" destId="{ED75316C-4527-4729-A6DC-3494D240C9B3}" srcOrd="1" destOrd="0" parTransId="{C23BCEE6-A3C5-47C4-90BC-2F34CCB3E167}" sibTransId="{9381C6FA-067E-4E5F-B5BB-EE6957B4302D}"/>
    <dgm:cxn modelId="{8DE27852-69CB-4B15-8A5A-E9A463505D2A}" type="presOf" srcId="{141D2D6E-2083-4348-916C-925CEB6BC127}" destId="{E1A79A72-00D5-426E-BD1F-1C77AD753151}" srcOrd="0" destOrd="0" presId="urn:microsoft.com/office/officeart/2005/8/layout/list1"/>
    <dgm:cxn modelId="{634C1DD0-8A87-4A9A-AD91-9788CF0205A0}" type="presOf" srcId="{CAE4785A-4AA2-4BE5-AB45-8F791F4EBB27}" destId="{8BF6BFC7-A4F8-442E-A699-60B889249271}" srcOrd="0" destOrd="0" presId="urn:microsoft.com/office/officeart/2005/8/layout/list1"/>
    <dgm:cxn modelId="{0F756A86-18D1-4B51-BE45-445F52FFFB33}" type="presOf" srcId="{ED75316C-4527-4729-A6DC-3494D240C9B3}" destId="{74B48256-05AE-4552-92D0-159F028D963F}" srcOrd="0" destOrd="0" presId="urn:microsoft.com/office/officeart/2005/8/layout/list1"/>
    <dgm:cxn modelId="{39AC1A09-E1E2-4978-A0DE-C2625E011C29}" type="presOf" srcId="{1C3C970D-F45D-4795-B59C-75E23CA50194}" destId="{45C51836-03ED-4313-9554-4B2D54528F78}" srcOrd="1" destOrd="0" presId="urn:microsoft.com/office/officeart/2005/8/layout/list1"/>
    <dgm:cxn modelId="{E240136C-6F42-4C63-A0E7-6E047DD34629}" srcId="{CAE4785A-4AA2-4BE5-AB45-8F791F4EBB27}" destId="{141D2D6E-2083-4348-916C-925CEB6BC127}" srcOrd="2" destOrd="0" parTransId="{128AEC5A-9EC0-4107-BEC7-6119E24B7F8F}" sibTransId="{E73C1047-ACE0-43AE-B32F-DD462F5B1729}"/>
    <dgm:cxn modelId="{F7A33FBA-E6EF-45D5-B325-B64A518D50C6}" srcId="{CAE4785A-4AA2-4BE5-AB45-8F791F4EBB27}" destId="{1C3C970D-F45D-4795-B59C-75E23CA50194}" srcOrd="0" destOrd="0" parTransId="{4A02B825-4CDA-40AE-9D70-6A1327096736}" sibTransId="{6E9DFCD9-42D0-4074-A24B-B54E78297660}"/>
    <dgm:cxn modelId="{A45ACA5E-9A10-498E-B840-B6B2EDA0F9B5}" type="presOf" srcId="{141D2D6E-2083-4348-916C-925CEB6BC127}" destId="{1E0DE8CD-D571-43DE-9FCF-43CABF44C169}" srcOrd="1" destOrd="0" presId="urn:microsoft.com/office/officeart/2005/8/layout/list1"/>
    <dgm:cxn modelId="{B3A874AC-3AA6-4520-81A6-A1E42E952113}" type="presOf" srcId="{1C3C970D-F45D-4795-B59C-75E23CA50194}" destId="{1D213932-5756-4D72-8D38-8CDF95C6AFD4}" srcOrd="0" destOrd="0" presId="urn:microsoft.com/office/officeart/2005/8/layout/list1"/>
    <dgm:cxn modelId="{3CD71BE0-B4FB-4830-8159-F0A5B9B892DD}" type="presParOf" srcId="{8BF6BFC7-A4F8-442E-A699-60B889249271}" destId="{D58ED191-F7DC-4541-AEB2-861330D8CA4A}" srcOrd="0" destOrd="0" presId="urn:microsoft.com/office/officeart/2005/8/layout/list1"/>
    <dgm:cxn modelId="{B4E3EBCE-730B-425E-9CF5-91B2EAD14F07}" type="presParOf" srcId="{D58ED191-F7DC-4541-AEB2-861330D8CA4A}" destId="{1D213932-5756-4D72-8D38-8CDF95C6AFD4}" srcOrd="0" destOrd="0" presId="urn:microsoft.com/office/officeart/2005/8/layout/list1"/>
    <dgm:cxn modelId="{F4F02112-4D43-43C5-87A6-5977437F87CF}" type="presParOf" srcId="{D58ED191-F7DC-4541-AEB2-861330D8CA4A}" destId="{45C51836-03ED-4313-9554-4B2D54528F78}" srcOrd="1" destOrd="0" presId="urn:microsoft.com/office/officeart/2005/8/layout/list1"/>
    <dgm:cxn modelId="{E8E617F1-AB39-4680-BDDF-FE8A97601019}" type="presParOf" srcId="{8BF6BFC7-A4F8-442E-A699-60B889249271}" destId="{9A6B15E7-D870-47C2-A1AB-269749A9ECBC}" srcOrd="1" destOrd="0" presId="urn:microsoft.com/office/officeart/2005/8/layout/list1"/>
    <dgm:cxn modelId="{64D5613C-7E80-4CAD-A5CC-DC18CD097FB2}" type="presParOf" srcId="{8BF6BFC7-A4F8-442E-A699-60B889249271}" destId="{F50A6BC9-D29D-4257-9BC0-AED43A3743C5}" srcOrd="2" destOrd="0" presId="urn:microsoft.com/office/officeart/2005/8/layout/list1"/>
    <dgm:cxn modelId="{8A5EF6F4-C52B-4A81-B2E9-73A608430CD6}" type="presParOf" srcId="{8BF6BFC7-A4F8-442E-A699-60B889249271}" destId="{D6FCA54C-782A-4091-A0E7-FABF0A4EDDE0}" srcOrd="3" destOrd="0" presId="urn:microsoft.com/office/officeart/2005/8/layout/list1"/>
    <dgm:cxn modelId="{D8244AB8-FC2C-4C01-8505-E8D6707CE021}" type="presParOf" srcId="{8BF6BFC7-A4F8-442E-A699-60B889249271}" destId="{02679751-AC27-4D2C-AE4B-A9BCE933BD21}" srcOrd="4" destOrd="0" presId="urn:microsoft.com/office/officeart/2005/8/layout/list1"/>
    <dgm:cxn modelId="{6F4A2D05-366C-4A91-875D-1082CAD93F12}" type="presParOf" srcId="{02679751-AC27-4D2C-AE4B-A9BCE933BD21}" destId="{74B48256-05AE-4552-92D0-159F028D963F}" srcOrd="0" destOrd="0" presId="urn:microsoft.com/office/officeart/2005/8/layout/list1"/>
    <dgm:cxn modelId="{9784709E-9777-4D74-B652-CD8E1B5C9E51}" type="presParOf" srcId="{02679751-AC27-4D2C-AE4B-A9BCE933BD21}" destId="{1C5F5371-C67A-4708-947A-1809A64DDFDD}" srcOrd="1" destOrd="0" presId="urn:microsoft.com/office/officeart/2005/8/layout/list1"/>
    <dgm:cxn modelId="{04248883-5CE3-48DD-991C-D4D69F2B7316}" type="presParOf" srcId="{8BF6BFC7-A4F8-442E-A699-60B889249271}" destId="{195FBFE8-490D-4962-823B-DF583B895B82}" srcOrd="5" destOrd="0" presId="urn:microsoft.com/office/officeart/2005/8/layout/list1"/>
    <dgm:cxn modelId="{9B91384F-6250-4694-BFBD-B09756F69A6D}" type="presParOf" srcId="{8BF6BFC7-A4F8-442E-A699-60B889249271}" destId="{9F57A571-DBFA-445C-8820-C0E794B699B8}" srcOrd="6" destOrd="0" presId="urn:microsoft.com/office/officeart/2005/8/layout/list1"/>
    <dgm:cxn modelId="{78DB508A-402F-4EA4-B5C5-1DBBAD928C50}" type="presParOf" srcId="{8BF6BFC7-A4F8-442E-A699-60B889249271}" destId="{DBD8BF09-79B2-49C7-90D2-0EE430F3DCDF}" srcOrd="7" destOrd="0" presId="urn:microsoft.com/office/officeart/2005/8/layout/list1"/>
    <dgm:cxn modelId="{0A5CA4C9-D266-4C74-A89F-F690B963463D}" type="presParOf" srcId="{8BF6BFC7-A4F8-442E-A699-60B889249271}" destId="{520A85B2-A4BE-4642-ABD2-3460F9AE67F1}" srcOrd="8" destOrd="0" presId="urn:microsoft.com/office/officeart/2005/8/layout/list1"/>
    <dgm:cxn modelId="{D4EAED54-3254-4B55-B9A5-293179EC5A8D}" type="presParOf" srcId="{520A85B2-A4BE-4642-ABD2-3460F9AE67F1}" destId="{E1A79A72-00D5-426E-BD1F-1C77AD753151}" srcOrd="0" destOrd="0" presId="urn:microsoft.com/office/officeart/2005/8/layout/list1"/>
    <dgm:cxn modelId="{A85B34C2-303C-4351-85F2-533836920D3B}" type="presParOf" srcId="{520A85B2-A4BE-4642-ABD2-3460F9AE67F1}" destId="{1E0DE8CD-D571-43DE-9FCF-43CABF44C169}" srcOrd="1" destOrd="0" presId="urn:microsoft.com/office/officeart/2005/8/layout/list1"/>
    <dgm:cxn modelId="{BC650F6E-BBB4-4BB2-9CC2-EA28A6764BBF}" type="presParOf" srcId="{8BF6BFC7-A4F8-442E-A699-60B889249271}" destId="{79D27F63-4EEE-4430-BD7B-CEE0539AFBF1}" srcOrd="9" destOrd="0" presId="urn:microsoft.com/office/officeart/2005/8/layout/list1"/>
    <dgm:cxn modelId="{0B5770B1-737F-444D-B432-D82FDFF3836D}" type="presParOf" srcId="{8BF6BFC7-A4F8-442E-A699-60B889249271}" destId="{281840B1-96C1-4C4A-BA71-B1518BE93EE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ADE63D-06EE-4DE4-905C-162D8ECA7D2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EF92BAA-C7DF-4285-98E9-205E0CB8A1B1}">
      <dgm:prSet phldrT="[文本]"/>
      <dgm:spPr/>
      <dgm:t>
        <a:bodyPr/>
        <a:lstStyle/>
        <a:p>
          <a:r>
            <a:rPr lang="zh-CN" altLang="en-US" dirty="0" smtClean="0"/>
            <a:t>游戏基于规则运行</a:t>
          </a:r>
          <a:endParaRPr lang="zh-CN" altLang="en-US" dirty="0"/>
        </a:p>
      </dgm:t>
    </dgm:pt>
    <dgm:pt modelId="{22EE1C8B-5544-4ACA-850A-54645CE647CA}" type="parTrans" cxnId="{85ABE8B2-0E88-4A39-9206-8608C5E56546}">
      <dgm:prSet/>
      <dgm:spPr/>
      <dgm:t>
        <a:bodyPr/>
        <a:lstStyle/>
        <a:p>
          <a:endParaRPr lang="zh-CN" altLang="en-US"/>
        </a:p>
      </dgm:t>
    </dgm:pt>
    <dgm:pt modelId="{3D92FFB5-A754-4D10-B022-30D63FB9519A}" type="sibTrans" cxnId="{85ABE8B2-0E88-4A39-9206-8608C5E56546}">
      <dgm:prSet/>
      <dgm:spPr/>
      <dgm:t>
        <a:bodyPr/>
        <a:lstStyle/>
        <a:p>
          <a:endParaRPr lang="zh-CN" altLang="en-US"/>
        </a:p>
      </dgm:t>
    </dgm:pt>
    <dgm:pt modelId="{F44B6589-C9C4-4639-826A-14C3B781EE64}">
      <dgm:prSet phldrT="[文本]"/>
      <dgm:spPr/>
      <dgm:t>
        <a:bodyPr/>
        <a:lstStyle/>
        <a:p>
          <a:r>
            <a:rPr lang="zh-CN" altLang="en-US" dirty="0" smtClean="0"/>
            <a:t>电脑玩家</a:t>
          </a:r>
          <a:r>
            <a:rPr lang="en-US" altLang="zh-CN" dirty="0" smtClean="0"/>
            <a:t>AI</a:t>
          </a:r>
          <a:r>
            <a:rPr lang="zh-CN" altLang="en-US" dirty="0" smtClean="0"/>
            <a:t>等级指定</a:t>
          </a:r>
          <a:endParaRPr lang="zh-CN" altLang="en-US" dirty="0"/>
        </a:p>
      </dgm:t>
    </dgm:pt>
    <dgm:pt modelId="{98DBE933-8B16-4D95-9874-E3C3DE5E8DC1}" type="parTrans" cxnId="{85BC0B11-EEF6-4807-8897-91EF22BE7265}">
      <dgm:prSet/>
      <dgm:spPr/>
      <dgm:t>
        <a:bodyPr/>
        <a:lstStyle/>
        <a:p>
          <a:endParaRPr lang="zh-CN" altLang="en-US"/>
        </a:p>
      </dgm:t>
    </dgm:pt>
    <dgm:pt modelId="{79465E0E-0EC6-45A1-8F31-98D0E5501F32}" type="sibTrans" cxnId="{85BC0B11-EEF6-4807-8897-91EF22BE7265}">
      <dgm:prSet/>
      <dgm:spPr/>
      <dgm:t>
        <a:bodyPr/>
        <a:lstStyle/>
        <a:p>
          <a:endParaRPr lang="zh-CN" altLang="en-US"/>
        </a:p>
      </dgm:t>
    </dgm:pt>
    <dgm:pt modelId="{DB162595-E097-4A0A-9B2F-34A5D9AB5824}">
      <dgm:prSet phldrT="[文本]"/>
      <dgm:spPr/>
      <dgm:t>
        <a:bodyPr/>
        <a:lstStyle/>
        <a:p>
          <a:r>
            <a:rPr lang="zh-CN" altLang="en-US" dirty="0" smtClean="0"/>
            <a:t>推荐出牌</a:t>
          </a:r>
          <a:endParaRPr lang="zh-CN" altLang="en-US" dirty="0"/>
        </a:p>
      </dgm:t>
    </dgm:pt>
    <dgm:pt modelId="{B5DB5EB7-211A-4746-8F5D-0ABE083FC20D}" type="parTrans" cxnId="{968707A6-3630-4F22-8CED-C781DB801638}">
      <dgm:prSet/>
      <dgm:spPr/>
      <dgm:t>
        <a:bodyPr/>
        <a:lstStyle/>
        <a:p>
          <a:endParaRPr lang="zh-CN" altLang="en-US"/>
        </a:p>
      </dgm:t>
    </dgm:pt>
    <dgm:pt modelId="{233D3A64-7EC4-4AB2-9593-FC40D8F7C75F}" type="sibTrans" cxnId="{968707A6-3630-4F22-8CED-C781DB801638}">
      <dgm:prSet/>
      <dgm:spPr/>
      <dgm:t>
        <a:bodyPr/>
        <a:lstStyle/>
        <a:p>
          <a:endParaRPr lang="zh-CN" altLang="en-US"/>
        </a:p>
      </dgm:t>
    </dgm:pt>
    <dgm:pt modelId="{AFD47440-7EF2-4F7E-A466-669FE11513F7}">
      <dgm:prSet/>
      <dgm:spPr/>
      <dgm:t>
        <a:bodyPr/>
        <a:lstStyle/>
        <a:p>
          <a:r>
            <a:rPr lang="zh-CN" altLang="en-US" dirty="0" smtClean="0"/>
            <a:t>模式选择</a:t>
          </a:r>
          <a:endParaRPr lang="zh-CN" altLang="en-US" dirty="0"/>
        </a:p>
      </dgm:t>
    </dgm:pt>
    <dgm:pt modelId="{3B8CC579-6D2E-4920-8174-E971F51F2AAE}" type="parTrans" cxnId="{AD6C19D2-EC68-4309-ACC5-DBFE6814CC54}">
      <dgm:prSet/>
      <dgm:spPr/>
      <dgm:t>
        <a:bodyPr/>
        <a:lstStyle/>
        <a:p>
          <a:endParaRPr lang="zh-CN" altLang="en-US"/>
        </a:p>
      </dgm:t>
    </dgm:pt>
    <dgm:pt modelId="{9F80835B-2B2C-4EA7-BC6D-DD3E228C9598}" type="sibTrans" cxnId="{AD6C19D2-EC68-4309-ACC5-DBFE6814CC54}">
      <dgm:prSet/>
      <dgm:spPr/>
      <dgm:t>
        <a:bodyPr/>
        <a:lstStyle/>
        <a:p>
          <a:endParaRPr lang="zh-CN" altLang="en-US"/>
        </a:p>
      </dgm:t>
    </dgm:pt>
    <dgm:pt modelId="{B5B327A9-3BC9-471C-A96E-789D96079DE5}">
      <dgm:prSet/>
      <dgm:spPr/>
      <dgm:t>
        <a:bodyPr/>
        <a:lstStyle/>
        <a:p>
          <a:r>
            <a:rPr lang="zh-CN" altLang="en-US" dirty="0" smtClean="0"/>
            <a:t>结束评分</a:t>
          </a:r>
          <a:endParaRPr lang="zh-CN" altLang="en-US" dirty="0"/>
        </a:p>
      </dgm:t>
    </dgm:pt>
    <dgm:pt modelId="{5C22EE88-CE72-442C-AA17-0C8F3C644F1C}" type="parTrans" cxnId="{8FD0EDF2-DB0D-4B8A-93EA-290E6AEDA8A0}">
      <dgm:prSet/>
      <dgm:spPr/>
      <dgm:t>
        <a:bodyPr/>
        <a:lstStyle/>
        <a:p>
          <a:endParaRPr lang="zh-CN" altLang="en-US"/>
        </a:p>
      </dgm:t>
    </dgm:pt>
    <dgm:pt modelId="{CD373E17-7E4C-4EC5-8D18-6CCFD856EEDE}" type="sibTrans" cxnId="{8FD0EDF2-DB0D-4B8A-93EA-290E6AEDA8A0}">
      <dgm:prSet/>
      <dgm:spPr/>
      <dgm:t>
        <a:bodyPr/>
        <a:lstStyle/>
        <a:p>
          <a:endParaRPr lang="zh-CN" altLang="en-US"/>
        </a:p>
      </dgm:t>
    </dgm:pt>
    <dgm:pt modelId="{29AA1C88-53A7-4E6F-90B8-057A74C371FD}" type="pres">
      <dgm:prSet presAssocID="{5FADE63D-06EE-4DE4-905C-162D8ECA7D2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4DBE40E-27C5-46B3-98B6-1AA99AC016D3}" type="pres">
      <dgm:prSet presAssocID="{3EF92BAA-C7DF-4285-98E9-205E0CB8A1B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4C2264-ED23-42FD-8967-CCD13FFBE3D0}" type="pres">
      <dgm:prSet presAssocID="{3D92FFB5-A754-4D10-B022-30D63FB9519A}" presName="sibTrans" presStyleCnt="0"/>
      <dgm:spPr/>
    </dgm:pt>
    <dgm:pt modelId="{74F1F853-AFC8-4231-BA7F-645A467AD260}" type="pres">
      <dgm:prSet presAssocID="{AFD47440-7EF2-4F7E-A466-669FE11513F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D93389-E199-404C-B93D-4A86A1DEDB09}" type="pres">
      <dgm:prSet presAssocID="{9F80835B-2B2C-4EA7-BC6D-DD3E228C9598}" presName="sibTrans" presStyleCnt="0"/>
      <dgm:spPr/>
    </dgm:pt>
    <dgm:pt modelId="{F731878D-5868-4486-8B7A-7888174CF0F6}" type="pres">
      <dgm:prSet presAssocID="{F44B6589-C9C4-4639-826A-14C3B781EE6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0BE90D-35BA-468B-838D-D1CA6A6E65B9}" type="pres">
      <dgm:prSet presAssocID="{79465E0E-0EC6-45A1-8F31-98D0E5501F32}" presName="sibTrans" presStyleCnt="0"/>
      <dgm:spPr/>
    </dgm:pt>
    <dgm:pt modelId="{EA76D7A9-5809-4E5B-9705-2A398A322ED9}" type="pres">
      <dgm:prSet presAssocID="{DB162595-E097-4A0A-9B2F-34A5D9AB582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78027F-0719-4804-8BB1-F1F790D8701C}" type="pres">
      <dgm:prSet presAssocID="{233D3A64-7EC4-4AB2-9593-FC40D8F7C75F}" presName="sibTrans" presStyleCnt="0"/>
      <dgm:spPr/>
    </dgm:pt>
    <dgm:pt modelId="{E94B75AE-7D3F-4658-BB21-0649B5F49ED8}" type="pres">
      <dgm:prSet presAssocID="{B5B327A9-3BC9-471C-A96E-789D96079DE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830888C-C62D-4072-B4D2-2BF88617458D}" type="presOf" srcId="{DB162595-E097-4A0A-9B2F-34A5D9AB5824}" destId="{EA76D7A9-5809-4E5B-9705-2A398A322ED9}" srcOrd="0" destOrd="0" presId="urn:microsoft.com/office/officeart/2005/8/layout/default"/>
    <dgm:cxn modelId="{968707A6-3630-4F22-8CED-C781DB801638}" srcId="{5FADE63D-06EE-4DE4-905C-162D8ECA7D2A}" destId="{DB162595-E097-4A0A-9B2F-34A5D9AB5824}" srcOrd="3" destOrd="0" parTransId="{B5DB5EB7-211A-4746-8F5D-0ABE083FC20D}" sibTransId="{233D3A64-7EC4-4AB2-9593-FC40D8F7C75F}"/>
    <dgm:cxn modelId="{8FD0EDF2-DB0D-4B8A-93EA-290E6AEDA8A0}" srcId="{5FADE63D-06EE-4DE4-905C-162D8ECA7D2A}" destId="{B5B327A9-3BC9-471C-A96E-789D96079DE5}" srcOrd="4" destOrd="0" parTransId="{5C22EE88-CE72-442C-AA17-0C8F3C644F1C}" sibTransId="{CD373E17-7E4C-4EC5-8D18-6CCFD856EEDE}"/>
    <dgm:cxn modelId="{67D9084A-66A2-43C1-B5BE-6CB2F5979BBB}" type="presOf" srcId="{B5B327A9-3BC9-471C-A96E-789D96079DE5}" destId="{E94B75AE-7D3F-4658-BB21-0649B5F49ED8}" srcOrd="0" destOrd="0" presId="urn:microsoft.com/office/officeart/2005/8/layout/default"/>
    <dgm:cxn modelId="{85ABE8B2-0E88-4A39-9206-8608C5E56546}" srcId="{5FADE63D-06EE-4DE4-905C-162D8ECA7D2A}" destId="{3EF92BAA-C7DF-4285-98E9-205E0CB8A1B1}" srcOrd="0" destOrd="0" parTransId="{22EE1C8B-5544-4ACA-850A-54645CE647CA}" sibTransId="{3D92FFB5-A754-4D10-B022-30D63FB9519A}"/>
    <dgm:cxn modelId="{C67644EF-E0B3-4909-9A6F-39C59002CF4E}" type="presOf" srcId="{5FADE63D-06EE-4DE4-905C-162D8ECA7D2A}" destId="{29AA1C88-53A7-4E6F-90B8-057A74C371FD}" srcOrd="0" destOrd="0" presId="urn:microsoft.com/office/officeart/2005/8/layout/default"/>
    <dgm:cxn modelId="{923B018D-3CFA-4330-8FDE-DECB246CC826}" type="presOf" srcId="{F44B6589-C9C4-4639-826A-14C3B781EE64}" destId="{F731878D-5868-4486-8B7A-7888174CF0F6}" srcOrd="0" destOrd="0" presId="urn:microsoft.com/office/officeart/2005/8/layout/default"/>
    <dgm:cxn modelId="{AD6C19D2-EC68-4309-ACC5-DBFE6814CC54}" srcId="{5FADE63D-06EE-4DE4-905C-162D8ECA7D2A}" destId="{AFD47440-7EF2-4F7E-A466-669FE11513F7}" srcOrd="1" destOrd="0" parTransId="{3B8CC579-6D2E-4920-8174-E971F51F2AAE}" sibTransId="{9F80835B-2B2C-4EA7-BC6D-DD3E228C9598}"/>
    <dgm:cxn modelId="{E1B3D6A2-677C-4BD3-9D77-09241C29E6C0}" type="presOf" srcId="{3EF92BAA-C7DF-4285-98E9-205E0CB8A1B1}" destId="{64DBE40E-27C5-46B3-98B6-1AA99AC016D3}" srcOrd="0" destOrd="0" presId="urn:microsoft.com/office/officeart/2005/8/layout/default"/>
    <dgm:cxn modelId="{5D41FC6F-9760-4562-9C37-2507CD8EB9B1}" type="presOf" srcId="{AFD47440-7EF2-4F7E-A466-669FE11513F7}" destId="{74F1F853-AFC8-4231-BA7F-645A467AD260}" srcOrd="0" destOrd="0" presId="urn:microsoft.com/office/officeart/2005/8/layout/default"/>
    <dgm:cxn modelId="{85BC0B11-EEF6-4807-8897-91EF22BE7265}" srcId="{5FADE63D-06EE-4DE4-905C-162D8ECA7D2A}" destId="{F44B6589-C9C4-4639-826A-14C3B781EE64}" srcOrd="2" destOrd="0" parTransId="{98DBE933-8B16-4D95-9874-E3C3DE5E8DC1}" sibTransId="{79465E0E-0EC6-45A1-8F31-98D0E5501F32}"/>
    <dgm:cxn modelId="{105CD53F-3108-445E-8AA0-42E3738DE540}" type="presParOf" srcId="{29AA1C88-53A7-4E6F-90B8-057A74C371FD}" destId="{64DBE40E-27C5-46B3-98B6-1AA99AC016D3}" srcOrd="0" destOrd="0" presId="urn:microsoft.com/office/officeart/2005/8/layout/default"/>
    <dgm:cxn modelId="{44DDF2CC-D254-458E-AD88-BE054F676E5A}" type="presParOf" srcId="{29AA1C88-53A7-4E6F-90B8-057A74C371FD}" destId="{744C2264-ED23-42FD-8967-CCD13FFBE3D0}" srcOrd="1" destOrd="0" presId="urn:microsoft.com/office/officeart/2005/8/layout/default"/>
    <dgm:cxn modelId="{D0D014D9-0AF3-4B47-A7D5-7060439B4AC4}" type="presParOf" srcId="{29AA1C88-53A7-4E6F-90B8-057A74C371FD}" destId="{74F1F853-AFC8-4231-BA7F-645A467AD260}" srcOrd="2" destOrd="0" presId="urn:microsoft.com/office/officeart/2005/8/layout/default"/>
    <dgm:cxn modelId="{ACCF8CB3-5909-4F30-B4B6-AD81E745E7B9}" type="presParOf" srcId="{29AA1C88-53A7-4E6F-90B8-057A74C371FD}" destId="{08D93389-E199-404C-B93D-4A86A1DEDB09}" srcOrd="3" destOrd="0" presId="urn:microsoft.com/office/officeart/2005/8/layout/default"/>
    <dgm:cxn modelId="{F113E6C9-1F11-4289-82E1-FE1FDAB19153}" type="presParOf" srcId="{29AA1C88-53A7-4E6F-90B8-057A74C371FD}" destId="{F731878D-5868-4486-8B7A-7888174CF0F6}" srcOrd="4" destOrd="0" presId="urn:microsoft.com/office/officeart/2005/8/layout/default"/>
    <dgm:cxn modelId="{BD1B35DD-3801-42BF-BF55-75EEA931EAE1}" type="presParOf" srcId="{29AA1C88-53A7-4E6F-90B8-057A74C371FD}" destId="{5E0BE90D-35BA-468B-838D-D1CA6A6E65B9}" srcOrd="5" destOrd="0" presId="urn:microsoft.com/office/officeart/2005/8/layout/default"/>
    <dgm:cxn modelId="{B04B48B0-98AE-4BE5-9D9E-97CE588BD236}" type="presParOf" srcId="{29AA1C88-53A7-4E6F-90B8-057A74C371FD}" destId="{EA76D7A9-5809-4E5B-9705-2A398A322ED9}" srcOrd="6" destOrd="0" presId="urn:microsoft.com/office/officeart/2005/8/layout/default"/>
    <dgm:cxn modelId="{DCDABFD7-16D8-40CE-BAE2-B617EF6DCAE4}" type="presParOf" srcId="{29AA1C88-53A7-4E6F-90B8-057A74C371FD}" destId="{A478027F-0719-4804-8BB1-F1F790D8701C}" srcOrd="7" destOrd="0" presId="urn:microsoft.com/office/officeart/2005/8/layout/default"/>
    <dgm:cxn modelId="{2C12C301-C9A4-4C8B-90EA-B04626028C17}" type="presParOf" srcId="{29AA1C88-53A7-4E6F-90B8-057A74C371FD}" destId="{E94B75AE-7D3F-4658-BB21-0649B5F49ED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A6BC9-D29D-4257-9BC0-AED43A3743C5}">
      <dsp:nvSpPr>
        <dsp:cNvPr id="0" name=""/>
        <dsp:cNvSpPr/>
      </dsp:nvSpPr>
      <dsp:spPr>
        <a:xfrm>
          <a:off x="0" y="46401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C51836-03ED-4313-9554-4B2D54528F78}">
      <dsp:nvSpPr>
        <dsp:cNvPr id="0" name=""/>
        <dsp:cNvSpPr/>
      </dsp:nvSpPr>
      <dsp:spPr>
        <a:xfrm>
          <a:off x="304800" y="6459"/>
          <a:ext cx="4267200" cy="9151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模块化编程</a:t>
          </a:r>
          <a:endParaRPr lang="zh-CN" altLang="en-US" sz="3100" kern="1200" dirty="0"/>
        </a:p>
      </dsp:txBody>
      <dsp:txXfrm>
        <a:off x="349472" y="51131"/>
        <a:ext cx="4177856" cy="825776"/>
      </dsp:txXfrm>
    </dsp:sp>
    <dsp:sp modelId="{9F57A571-DBFA-445C-8820-C0E794B699B8}">
      <dsp:nvSpPr>
        <dsp:cNvPr id="0" name=""/>
        <dsp:cNvSpPr/>
      </dsp:nvSpPr>
      <dsp:spPr>
        <a:xfrm>
          <a:off x="0" y="187017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5F5371-C67A-4708-947A-1809A64DDFDD}">
      <dsp:nvSpPr>
        <dsp:cNvPr id="0" name=""/>
        <dsp:cNvSpPr/>
      </dsp:nvSpPr>
      <dsp:spPr>
        <a:xfrm>
          <a:off x="304800" y="1412619"/>
          <a:ext cx="4267200" cy="9151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面向对象编程</a:t>
          </a:r>
          <a:endParaRPr lang="zh-CN" altLang="en-US" sz="3100" kern="1200" dirty="0"/>
        </a:p>
      </dsp:txBody>
      <dsp:txXfrm>
        <a:off x="349472" y="1457291"/>
        <a:ext cx="4177856" cy="825776"/>
      </dsp:txXfrm>
    </dsp:sp>
    <dsp:sp modelId="{281840B1-96C1-4C4A-BA71-B1518BE93EE0}">
      <dsp:nvSpPr>
        <dsp:cNvPr id="0" name=""/>
        <dsp:cNvSpPr/>
      </dsp:nvSpPr>
      <dsp:spPr>
        <a:xfrm>
          <a:off x="0" y="3276340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0DE8CD-D571-43DE-9FCF-43CABF44C169}">
      <dsp:nvSpPr>
        <dsp:cNvPr id="0" name=""/>
        <dsp:cNvSpPr/>
      </dsp:nvSpPr>
      <dsp:spPr>
        <a:xfrm>
          <a:off x="304800" y="2818780"/>
          <a:ext cx="4267200" cy="9151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err="1" smtClean="0"/>
            <a:t>Activity&amp;intent</a:t>
          </a:r>
          <a:endParaRPr lang="zh-CN" altLang="en-US" sz="3100" kern="1200" dirty="0"/>
        </a:p>
      </dsp:txBody>
      <dsp:txXfrm>
        <a:off x="349472" y="2863452"/>
        <a:ext cx="4177856" cy="825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BE40E-27C5-46B3-98B6-1AA99AC016D3}">
      <dsp:nvSpPr>
        <dsp:cNvPr id="0" name=""/>
        <dsp:cNvSpPr/>
      </dsp:nvSpPr>
      <dsp:spPr>
        <a:xfrm>
          <a:off x="0" y="282030"/>
          <a:ext cx="1847222" cy="11083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游戏基于规则运行</a:t>
          </a:r>
          <a:endParaRPr lang="zh-CN" altLang="en-US" sz="2300" kern="1200" dirty="0"/>
        </a:p>
      </dsp:txBody>
      <dsp:txXfrm>
        <a:off x="0" y="282030"/>
        <a:ext cx="1847222" cy="1108333"/>
      </dsp:txXfrm>
    </dsp:sp>
    <dsp:sp modelId="{74F1F853-AFC8-4231-BA7F-645A467AD260}">
      <dsp:nvSpPr>
        <dsp:cNvPr id="0" name=""/>
        <dsp:cNvSpPr/>
      </dsp:nvSpPr>
      <dsp:spPr>
        <a:xfrm>
          <a:off x="2031944" y="282030"/>
          <a:ext cx="1847222" cy="11083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模式选择</a:t>
          </a:r>
          <a:endParaRPr lang="zh-CN" altLang="en-US" sz="2300" kern="1200" dirty="0"/>
        </a:p>
      </dsp:txBody>
      <dsp:txXfrm>
        <a:off x="2031944" y="282030"/>
        <a:ext cx="1847222" cy="1108333"/>
      </dsp:txXfrm>
    </dsp:sp>
    <dsp:sp modelId="{F731878D-5868-4486-8B7A-7888174CF0F6}">
      <dsp:nvSpPr>
        <dsp:cNvPr id="0" name=""/>
        <dsp:cNvSpPr/>
      </dsp:nvSpPr>
      <dsp:spPr>
        <a:xfrm>
          <a:off x="4063889" y="282030"/>
          <a:ext cx="1847222" cy="11083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电脑玩家</a:t>
          </a:r>
          <a:r>
            <a:rPr lang="en-US" altLang="zh-CN" sz="2300" kern="1200" dirty="0" smtClean="0"/>
            <a:t>AI</a:t>
          </a:r>
          <a:r>
            <a:rPr lang="zh-CN" altLang="en-US" sz="2300" kern="1200" dirty="0" smtClean="0"/>
            <a:t>等级指定</a:t>
          </a:r>
          <a:endParaRPr lang="zh-CN" altLang="en-US" sz="2300" kern="1200" dirty="0"/>
        </a:p>
      </dsp:txBody>
      <dsp:txXfrm>
        <a:off x="4063889" y="282030"/>
        <a:ext cx="1847222" cy="1108333"/>
      </dsp:txXfrm>
    </dsp:sp>
    <dsp:sp modelId="{EA76D7A9-5809-4E5B-9705-2A398A322ED9}">
      <dsp:nvSpPr>
        <dsp:cNvPr id="0" name=""/>
        <dsp:cNvSpPr/>
      </dsp:nvSpPr>
      <dsp:spPr>
        <a:xfrm>
          <a:off x="1015972" y="1575086"/>
          <a:ext cx="1847222" cy="11083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推荐出牌</a:t>
          </a:r>
          <a:endParaRPr lang="zh-CN" altLang="en-US" sz="2300" kern="1200" dirty="0"/>
        </a:p>
      </dsp:txBody>
      <dsp:txXfrm>
        <a:off x="1015972" y="1575086"/>
        <a:ext cx="1847222" cy="1108333"/>
      </dsp:txXfrm>
    </dsp:sp>
    <dsp:sp modelId="{E94B75AE-7D3F-4658-BB21-0649B5F49ED8}">
      <dsp:nvSpPr>
        <dsp:cNvPr id="0" name=""/>
        <dsp:cNvSpPr/>
      </dsp:nvSpPr>
      <dsp:spPr>
        <a:xfrm>
          <a:off x="3047917" y="1575086"/>
          <a:ext cx="1847222" cy="110833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结束评分</a:t>
          </a:r>
          <a:endParaRPr lang="zh-CN" altLang="en-US" sz="2300" kern="1200" dirty="0"/>
        </a:p>
      </dsp:txBody>
      <dsp:txXfrm>
        <a:off x="3047917" y="1575086"/>
        <a:ext cx="1847222" cy="1108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35F38-3FE7-48EF-BDC5-70CA9ADFC3FC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3660B-72EC-4B1A-8E55-6EA6E64A5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564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</a:rPr>
              <a:t>老师同学们好，今天由我来代表我们小组进行这一次的结题答辩，我是方舟，我们的项目是基于</a:t>
            </a:r>
            <a:r>
              <a:rPr lang="en-US" altLang="zh-CN" dirty="0" smtClean="0">
                <a:effectLst/>
              </a:rPr>
              <a:t>android</a:t>
            </a:r>
            <a:r>
              <a:rPr lang="zh-CN" altLang="en-US" dirty="0" smtClean="0">
                <a:effectLst/>
              </a:rPr>
              <a:t>平台的</a:t>
            </a:r>
            <a:r>
              <a:rPr lang="en-US" altLang="zh-CN" dirty="0" smtClean="0">
                <a:effectLst/>
              </a:rPr>
              <a:t>UNO</a:t>
            </a:r>
            <a:r>
              <a:rPr lang="zh-CN" altLang="en-US" dirty="0" smtClean="0">
                <a:effectLst/>
              </a:rPr>
              <a:t>纸牌游戏</a:t>
            </a:r>
            <a:r>
              <a:rPr lang="en-US" altLang="zh-CN" dirty="0" smtClean="0">
                <a:effectLst/>
              </a:rPr>
              <a:t>APP</a:t>
            </a:r>
            <a:endParaRPr lang="zh-CN" altLang="en-US" dirty="0" smtClean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3660B-72EC-4B1A-8E55-6EA6E64A5F2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056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</a:rPr>
              <a:t>最后谈谈我们这个项目的未来计划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3660B-72EC-4B1A-8E55-6EA6E64A5F2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38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</a:rPr>
              <a:t>我</a:t>
            </a:r>
            <a:r>
              <a:rPr lang="zh-CN" altLang="en-US" smtClean="0">
                <a:effectLst/>
              </a:rPr>
              <a:t>将从需求说明、项目结构与技术、成果展示和项目总结这几个方面</a:t>
            </a:r>
            <a:r>
              <a:rPr lang="zh-CN" altLang="en-US" dirty="0" smtClean="0">
                <a:effectLst/>
              </a:rPr>
              <a:t>做简要的阐述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3660B-72EC-4B1A-8E55-6EA6E64A5F2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311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首先是项目背景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3660B-72EC-4B1A-8E55-6EA6E64A5F2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825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3660B-72EC-4B1A-8E55-6EA6E64A5F2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517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接下来介绍我们的项目进展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3660B-72EC-4B1A-8E55-6EA6E64A5F2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654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3660B-72EC-4B1A-8E55-6EA6E64A5F2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776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下面看一下整个项目的类图，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UNOView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是与整个游戏界面绘制有直接关系的类，我们把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UNOView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作为核心表示游戏的整个进程，其他的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就表示卡片和玩家，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cardGroup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表示卡组，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GameController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存储游戏状况并控制如何进行，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EventAcion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根据玩家点击事件作出相应，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表示一些通用操作</a:t>
            </a:r>
            <a:endParaRPr lang="zh-CN" altLang="en-US" dirty="0" smtClean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3660B-72EC-4B1A-8E55-6EA6E64A5F2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944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UNOView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是整个项目的核心，我们在其中使用了多线程的方法，在游戏开始时分别开启两个线程，绘图线程和游戏线程，绘图线程监测重绘变量进行游戏画面的绘制，游戏线程监测当前玩家的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作出相应的处理，保证游戏的进行。</a:t>
            </a:r>
            <a:endParaRPr lang="zh-CN" altLang="en-US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类包含了程序的一些通用操作和电脑玩家的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，我们根据网络上一些高级玩家提供的游戏技巧加上我们的游戏经验，针对不同的场景进行了游戏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的设计。</a:t>
            </a:r>
            <a:endParaRPr lang="zh-CN" altLang="en-US" dirty="0" smtClean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3660B-72EC-4B1A-8E55-6EA6E64A5F2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305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接下来介绍我们的项目进展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3660B-72EC-4B1A-8E55-6EA6E64A5F2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38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2017/6/4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8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2017/6/4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594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2017/6/4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979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2017/6/4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207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2017/6/4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483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00126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00126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2017/6/4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192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2017/6/4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621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2017/6/4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547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2017/6/4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1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2017/6/4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715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2017/6/4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76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E6A07-4F98-D547-AA17-EF3C2916AAD7}" type="datetimeFigureOut">
              <a:rPr kumimoji="1" lang="zh-CN" altLang="en-US" smtClean="0"/>
              <a:pPr/>
              <a:t>2017/6/4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76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18507" y="948300"/>
            <a:ext cx="3089303" cy="7078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8" tIns="45719" rIns="91438" bIns="45719" rtlCol="0">
            <a:spAutoFit/>
          </a:bodyPr>
          <a:lstStyle/>
          <a:p>
            <a:r>
              <a:rPr kumimoji="1" lang="zh-CN" altLang="en-US" sz="4000" b="1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基于</a:t>
            </a:r>
            <a:r>
              <a:rPr kumimoji="1" lang="en-US" altLang="zh-CN" sz="4000" b="1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android</a:t>
            </a:r>
            <a:endParaRPr kumimoji="1" lang="zh-CN" altLang="en-US" sz="40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18507" y="1567591"/>
            <a:ext cx="5811202" cy="9079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8" tIns="45719" rIns="91438" bIns="45719" rtlCol="0">
            <a:spAutoFit/>
          </a:bodyPr>
          <a:lstStyle/>
          <a:p>
            <a:r>
              <a:rPr kumimoji="1" lang="en-US" altLang="zh-CN" sz="5300" b="1" dirty="0" smtClean="0">
                <a:solidFill>
                  <a:srgbClr val="FFFFFF"/>
                </a:solidFill>
                <a:latin typeface="Arial"/>
                <a:cs typeface="Arial"/>
              </a:rPr>
              <a:t>UNO</a:t>
            </a:r>
            <a:r>
              <a:rPr kumimoji="1" lang="zh-CN" altLang="en-US" sz="5300" b="1" dirty="0" smtClean="0">
                <a:solidFill>
                  <a:srgbClr val="FFFFFF"/>
                </a:solidFill>
                <a:latin typeface="Arial"/>
                <a:cs typeface="Arial"/>
              </a:rPr>
              <a:t>纸牌游戏</a:t>
            </a:r>
            <a:r>
              <a:rPr kumimoji="1" lang="en-US" altLang="zh-CN" sz="5300" b="1" dirty="0" smtClean="0">
                <a:solidFill>
                  <a:srgbClr val="FFFFFF"/>
                </a:solidFill>
                <a:latin typeface="Arial"/>
                <a:cs typeface="Arial"/>
              </a:rPr>
              <a:t>APP</a:t>
            </a:r>
            <a:endParaRPr kumimoji="1" lang="zh-CN" altLang="en-US" sz="53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42214" y="2848421"/>
            <a:ext cx="970554" cy="4796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576087" y="2934366"/>
            <a:ext cx="902807" cy="30777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kumimoji="1" lang="zh-CN" altLang="en-US" sz="1400" dirty="0">
                <a:solidFill>
                  <a:srgbClr val="FFFFFF"/>
                </a:solidFill>
                <a:latin typeface="Arial"/>
                <a:cs typeface="Arial"/>
              </a:rPr>
              <a:t>结</a:t>
            </a:r>
            <a:r>
              <a:rPr kumimoji="1" lang="zh-CN" altLang="en-US" sz="1400" dirty="0" smtClean="0">
                <a:solidFill>
                  <a:srgbClr val="FFFFFF"/>
                </a:solidFill>
                <a:latin typeface="Arial"/>
                <a:cs typeface="Arial"/>
              </a:rPr>
              <a:t>题答辩</a:t>
            </a:r>
            <a:endParaRPr kumimoji="1" lang="zh-CN" altLang="en-US" sz="1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77114" y="4787679"/>
            <a:ext cx="1900691" cy="24621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r"/>
            <a:r>
              <a:rPr kumimoji="1" lang="zh-CN" altLang="en-US" sz="1000" dirty="0">
                <a:solidFill>
                  <a:srgbClr val="FFFFFF"/>
                </a:solidFill>
                <a:latin typeface="Arial"/>
                <a:cs typeface="Arial"/>
              </a:rPr>
              <a:t>东南大学</a:t>
            </a:r>
            <a:r>
              <a:rPr kumimoji="1" lang="en-US" altLang="zh-CN" sz="1000" dirty="0" smtClean="0">
                <a:solidFill>
                  <a:srgbClr val="FFFFFF"/>
                </a:solidFill>
                <a:latin typeface="Arial"/>
                <a:cs typeface="Arial"/>
              </a:rPr>
              <a:t>    </a:t>
            </a:r>
            <a:r>
              <a:rPr kumimoji="1" lang="en-US" altLang="zh-CN" sz="1000" b="1" dirty="0">
                <a:solidFill>
                  <a:srgbClr val="FCC124"/>
                </a:solidFill>
                <a:latin typeface="Arial"/>
                <a:cs typeface="Arial"/>
              </a:rPr>
              <a:t>|</a:t>
            </a:r>
            <a:r>
              <a:rPr kumimoji="1" lang="en-US" altLang="zh-CN" sz="1000" dirty="0">
                <a:solidFill>
                  <a:srgbClr val="FFFFFF"/>
                </a:solidFill>
                <a:latin typeface="Arial"/>
                <a:cs typeface="Arial"/>
              </a:rPr>
              <a:t>    </a:t>
            </a:r>
            <a:r>
              <a:rPr kumimoji="1" lang="zh-CN" altLang="en-US" sz="1000" dirty="0" smtClean="0">
                <a:solidFill>
                  <a:srgbClr val="FFFFFF"/>
                </a:solidFill>
                <a:latin typeface="Arial"/>
                <a:cs typeface="Arial"/>
              </a:rPr>
              <a:t>软件</a:t>
            </a:r>
            <a:r>
              <a:rPr kumimoji="1" lang="zh-CN" altLang="en-US" sz="1000" dirty="0">
                <a:solidFill>
                  <a:srgbClr val="FFFFFF"/>
                </a:solidFill>
                <a:latin typeface="Arial"/>
                <a:cs typeface="Arial"/>
              </a:rPr>
              <a:t>学院</a:t>
            </a:r>
          </a:p>
        </p:txBody>
      </p:sp>
      <p:sp>
        <p:nvSpPr>
          <p:cNvPr id="11" name="矩形 10"/>
          <p:cNvSpPr/>
          <p:nvPr/>
        </p:nvSpPr>
        <p:spPr>
          <a:xfrm>
            <a:off x="1418507" y="3828476"/>
            <a:ext cx="1415772" cy="344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主讲人：方舟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83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775100415"/>
              </p:ext>
            </p:extLst>
          </p:nvPr>
        </p:nvGraphicFramePr>
        <p:xfrm>
          <a:off x="2064488" y="1435100"/>
          <a:ext cx="5911112" cy="296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圆角矩形 4"/>
          <p:cNvSpPr/>
          <p:nvPr/>
        </p:nvSpPr>
        <p:spPr>
          <a:xfrm>
            <a:off x="2936748" y="144220"/>
            <a:ext cx="3221182" cy="5969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21201" y="196450"/>
            <a:ext cx="1452275" cy="49244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主要功能</a:t>
            </a:r>
            <a:endParaRPr lang="zh-CN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" name="组 52"/>
          <p:cNvGrpSpPr/>
          <p:nvPr/>
        </p:nvGrpSpPr>
        <p:grpSpPr>
          <a:xfrm>
            <a:off x="-305746" y="1471101"/>
            <a:ext cx="1427147" cy="356474"/>
            <a:chOff x="0" y="937679"/>
            <a:chExt cx="1151467" cy="356474"/>
          </a:xfrm>
          <a:solidFill>
            <a:srgbClr val="FCC124"/>
          </a:solidFill>
        </p:grpSpPr>
        <p:sp>
          <p:nvSpPr>
            <p:cNvPr id="23" name="矩形 22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0" y="992806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>
                  <a:solidFill>
                    <a:srgbClr val="FFFFFF"/>
                  </a:solidFill>
                  <a:latin typeface="Arial"/>
                  <a:cs typeface="Arial"/>
                </a:rPr>
                <a:t>CONTENTS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5" name="组 55"/>
          <p:cNvGrpSpPr/>
          <p:nvPr/>
        </p:nvGrpSpPr>
        <p:grpSpPr>
          <a:xfrm>
            <a:off x="-106347" y="2821282"/>
            <a:ext cx="1427147" cy="356475"/>
            <a:chOff x="0" y="1377583"/>
            <a:chExt cx="1151467" cy="356474"/>
          </a:xfrm>
        </p:grpSpPr>
        <p:sp>
          <p:nvSpPr>
            <p:cNvPr id="26" name="矩形 25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0" y="1432710"/>
              <a:ext cx="1151467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成果展示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8" name="组 29"/>
          <p:cNvGrpSpPr/>
          <p:nvPr/>
        </p:nvGrpSpPr>
        <p:grpSpPr>
          <a:xfrm>
            <a:off x="-305746" y="1932518"/>
            <a:ext cx="1427147" cy="356474"/>
            <a:chOff x="0" y="1377583"/>
            <a:chExt cx="1151467" cy="356474"/>
          </a:xfrm>
        </p:grpSpPr>
        <p:sp>
          <p:nvSpPr>
            <p:cNvPr id="29" name="矩形 28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0" y="143271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需求说明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-305746" y="2387870"/>
            <a:ext cx="1427147" cy="356474"/>
            <a:chOff x="0" y="1825991"/>
            <a:chExt cx="1151467" cy="356474"/>
          </a:xfrm>
        </p:grpSpPr>
        <p:sp>
          <p:nvSpPr>
            <p:cNvPr id="32" name="矩形 31"/>
            <p:cNvSpPr/>
            <p:nvPr/>
          </p:nvSpPr>
          <p:spPr>
            <a:xfrm>
              <a:off x="0" y="1825991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0" y="1881118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项目结构与技术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4" name="组 31"/>
          <p:cNvGrpSpPr/>
          <p:nvPr/>
        </p:nvGrpSpPr>
        <p:grpSpPr>
          <a:xfrm>
            <a:off x="-305746" y="3249484"/>
            <a:ext cx="1427147" cy="356474"/>
            <a:chOff x="0" y="2279893"/>
            <a:chExt cx="1151467" cy="356474"/>
          </a:xfrm>
        </p:grpSpPr>
        <p:sp>
          <p:nvSpPr>
            <p:cNvPr id="35" name="矩形 34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0" y="233502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项目总结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7" name="组 7"/>
          <p:cNvGrpSpPr/>
          <p:nvPr/>
        </p:nvGrpSpPr>
        <p:grpSpPr>
          <a:xfrm>
            <a:off x="76387" y="93269"/>
            <a:ext cx="1354858" cy="436516"/>
            <a:chOff x="1576591" y="136620"/>
            <a:chExt cx="1354858" cy="436516"/>
          </a:xfrm>
        </p:grpSpPr>
        <p:sp>
          <p:nvSpPr>
            <p:cNvPr id="38" name="文本框 37"/>
            <p:cNvSpPr txBox="1"/>
            <p:nvPr/>
          </p:nvSpPr>
          <p:spPr>
            <a:xfrm>
              <a:off x="1576591" y="136620"/>
              <a:ext cx="984565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zh-CN" altLang="en-US" sz="1100" b="1" dirty="0" smtClean="0">
                  <a:solidFill>
                    <a:schemeClr val="accent6">
                      <a:lumMod val="75000"/>
                    </a:schemeClr>
                  </a:solidFill>
                  <a:latin typeface="Arial"/>
                  <a:cs typeface="Arial"/>
                </a:rPr>
                <a:t>基于</a:t>
              </a:r>
              <a:r>
                <a:rPr kumimoji="1" lang="en-US" altLang="zh-CN" sz="1100" b="1" dirty="0" smtClean="0">
                  <a:solidFill>
                    <a:schemeClr val="accent6">
                      <a:lumMod val="75000"/>
                    </a:schemeClr>
                  </a:solidFill>
                  <a:latin typeface="Arial"/>
                  <a:cs typeface="Arial"/>
                </a:rPr>
                <a:t>android</a:t>
              </a:r>
              <a:endParaRPr kumimoji="1" lang="zh-CN" altLang="en-US" sz="11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576591" y="311526"/>
              <a:ext cx="1354858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UNO</a:t>
              </a:r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纸牌游戏</a:t>
              </a:r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APP</a:t>
              </a:r>
              <a:endParaRPr kumimoji="1" lang="zh-CN" altLang="en-US" sz="11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609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503" y="2910907"/>
            <a:ext cx="2760353" cy="16562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46" y="617725"/>
            <a:ext cx="2950853" cy="17705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880" y="617725"/>
            <a:ext cx="2957014" cy="177051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33" y="2923605"/>
            <a:ext cx="2123055" cy="12738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222" y="2938227"/>
            <a:ext cx="2100437" cy="125921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163122" y="2458557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选择模式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99880" y="2427914"/>
            <a:ext cx="301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分别选择三个玩家的</a:t>
            </a:r>
            <a:r>
              <a:rPr lang="en-US" altLang="zh-CN" dirty="0" smtClean="0">
                <a:solidFill>
                  <a:schemeClr val="bg1"/>
                </a:solidFill>
              </a:rPr>
              <a:t>AI</a:t>
            </a:r>
            <a:r>
              <a:rPr lang="zh-CN" altLang="en-US" dirty="0" smtClean="0">
                <a:solidFill>
                  <a:schemeClr val="bg1"/>
                </a:solidFill>
              </a:rPr>
              <a:t>等级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60890" y="4567119"/>
            <a:ext cx="1151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游戏进行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18780" y="4312379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选择颜色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88210" y="4326011"/>
            <a:ext cx="11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游戏结束，计分排名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936748" y="25345"/>
            <a:ext cx="3221182" cy="5969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992384" y="49329"/>
            <a:ext cx="1452275" cy="45345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游戏界面</a:t>
            </a:r>
            <a:endParaRPr lang="zh-CN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组 7"/>
          <p:cNvGrpSpPr/>
          <p:nvPr/>
        </p:nvGrpSpPr>
        <p:grpSpPr>
          <a:xfrm>
            <a:off x="76387" y="93269"/>
            <a:ext cx="1354858" cy="436516"/>
            <a:chOff x="1576591" y="136620"/>
            <a:chExt cx="1354858" cy="436516"/>
          </a:xfrm>
        </p:grpSpPr>
        <p:sp>
          <p:nvSpPr>
            <p:cNvPr id="36" name="文本框 35"/>
            <p:cNvSpPr txBox="1"/>
            <p:nvPr/>
          </p:nvSpPr>
          <p:spPr>
            <a:xfrm>
              <a:off x="1576591" y="136620"/>
              <a:ext cx="984565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zh-CN" altLang="en-US" sz="1100" b="1" dirty="0" smtClean="0">
                  <a:solidFill>
                    <a:schemeClr val="accent6">
                      <a:lumMod val="75000"/>
                    </a:schemeClr>
                  </a:solidFill>
                  <a:latin typeface="Arial"/>
                  <a:cs typeface="Arial"/>
                </a:rPr>
                <a:t>基于</a:t>
              </a:r>
              <a:r>
                <a:rPr kumimoji="1" lang="en-US" altLang="zh-CN" sz="1100" b="1" dirty="0" smtClean="0">
                  <a:solidFill>
                    <a:schemeClr val="accent6">
                      <a:lumMod val="75000"/>
                    </a:schemeClr>
                  </a:solidFill>
                  <a:latin typeface="Arial"/>
                  <a:cs typeface="Arial"/>
                </a:rPr>
                <a:t>android</a:t>
              </a:r>
              <a:endParaRPr kumimoji="1" lang="zh-CN" altLang="en-US" sz="11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576591" y="311526"/>
              <a:ext cx="1354858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UNO</a:t>
              </a:r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纸牌游戏</a:t>
              </a:r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APP</a:t>
              </a:r>
              <a:endParaRPr kumimoji="1" lang="zh-CN" altLang="en-US" sz="11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515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418506" y="1422279"/>
            <a:ext cx="1970762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8" tIns="45719" rIns="91438" bIns="45719" rtlCol="0">
            <a:spAutoFit/>
          </a:bodyPr>
          <a:lstStyle/>
          <a:p>
            <a:r>
              <a:rPr kumimoji="1" lang="en-US" altLang="zh-CN" sz="4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PART</a:t>
            </a:r>
            <a:r>
              <a:rPr kumimoji="1" lang="zh-CN" altLang="en-US" sz="4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altLang="zh-CN" sz="4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3</a:t>
            </a:r>
            <a:endParaRPr kumimoji="1" lang="zh-CN" altLang="en-US" sz="40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89268" y="1421254"/>
            <a:ext cx="2236506" cy="7078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8" tIns="45719" rIns="91438" bIns="45719" rtlCol="0">
            <a:spAutoFit/>
          </a:bodyPr>
          <a:lstStyle/>
          <a:p>
            <a:r>
              <a:rPr kumimoji="1" lang="zh-CN" altLang="en-US" sz="4000" b="1" dirty="0" smtClean="0">
                <a:solidFill>
                  <a:srgbClr val="FFFFFF"/>
                </a:solidFill>
                <a:latin typeface="Arial"/>
                <a:cs typeface="Arial"/>
              </a:rPr>
              <a:t>项目</a:t>
            </a:r>
            <a:r>
              <a:rPr kumimoji="1" lang="zh-CN" altLang="en-US" sz="4000" b="1" dirty="0">
                <a:solidFill>
                  <a:srgbClr val="FFFFFF"/>
                </a:solidFill>
                <a:latin typeface="Arial"/>
                <a:cs typeface="Arial"/>
              </a:rPr>
              <a:t>总结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485900" y="2255725"/>
            <a:ext cx="3210791" cy="5969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39768" y="2307955"/>
            <a:ext cx="703053" cy="49244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收获</a:t>
            </a:r>
            <a:endParaRPr lang="zh-CN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828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68138" y="1619297"/>
            <a:ext cx="3199911" cy="101566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chemeClr val="accent6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/>
              </a:rPr>
              <a:t>THANKS</a:t>
            </a:r>
            <a:endParaRPr kumimoji="1" lang="zh-CN" altLang="en-US" sz="6000" b="1" dirty="0">
              <a:solidFill>
                <a:schemeClr val="accent6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07133" y="2765184"/>
            <a:ext cx="2321920" cy="830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kumimoji="1" lang="en-US" altLang="zh-CN" sz="4800" b="1" dirty="0" smtClean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Q&amp;A</a:t>
            </a:r>
            <a:endParaRPr kumimoji="1" lang="zh-CN" altLang="en-US" sz="4800" b="1" dirty="0">
              <a:solidFill>
                <a:srgbClr val="FFFFFF"/>
              </a:solidFill>
              <a:latin typeface="Algerian" panose="04020705040A02060702" pitchFamily="82" charset="0"/>
              <a:cs typeface="Arial"/>
            </a:endParaRPr>
          </a:p>
        </p:txBody>
      </p:sp>
      <p:grpSp>
        <p:nvGrpSpPr>
          <p:cNvPr id="7" name="组 7"/>
          <p:cNvGrpSpPr/>
          <p:nvPr/>
        </p:nvGrpSpPr>
        <p:grpSpPr>
          <a:xfrm>
            <a:off x="76387" y="93269"/>
            <a:ext cx="1354858" cy="436516"/>
            <a:chOff x="1576591" y="136620"/>
            <a:chExt cx="1354858" cy="436516"/>
          </a:xfrm>
        </p:grpSpPr>
        <p:sp>
          <p:nvSpPr>
            <p:cNvPr id="8" name="文本框 7"/>
            <p:cNvSpPr txBox="1"/>
            <p:nvPr/>
          </p:nvSpPr>
          <p:spPr>
            <a:xfrm>
              <a:off x="1576591" y="136620"/>
              <a:ext cx="984565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zh-CN" altLang="en-US" sz="1100" b="1" dirty="0" smtClean="0">
                  <a:solidFill>
                    <a:schemeClr val="accent6">
                      <a:lumMod val="75000"/>
                    </a:schemeClr>
                  </a:solidFill>
                  <a:latin typeface="Arial"/>
                  <a:cs typeface="Arial"/>
                </a:rPr>
                <a:t>基于</a:t>
              </a:r>
              <a:r>
                <a:rPr kumimoji="1" lang="en-US" altLang="zh-CN" sz="1100" b="1" dirty="0" smtClean="0">
                  <a:solidFill>
                    <a:schemeClr val="accent6">
                      <a:lumMod val="75000"/>
                    </a:schemeClr>
                  </a:solidFill>
                  <a:latin typeface="Arial"/>
                  <a:cs typeface="Arial"/>
                </a:rPr>
                <a:t>android</a:t>
              </a:r>
              <a:endParaRPr kumimoji="1" lang="zh-CN" altLang="en-US" sz="11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576591" y="311526"/>
              <a:ext cx="1354858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UNO</a:t>
              </a:r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纸牌游戏</a:t>
              </a:r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APP</a:t>
              </a:r>
              <a:endParaRPr kumimoji="1" lang="zh-CN" altLang="en-US" sz="11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789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 flipH="1">
            <a:off x="2672203" y="2811064"/>
            <a:ext cx="5220852" cy="570515"/>
          </a:xfrm>
          <a:prstGeom prst="rect">
            <a:avLst/>
          </a:prstGeom>
          <a:gradFill>
            <a:gsLst>
              <a:gs pos="20000">
                <a:schemeClr val="bg1">
                  <a:alpha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 sz="8000"/>
          </a:p>
        </p:txBody>
      </p:sp>
      <p:sp>
        <p:nvSpPr>
          <p:cNvPr id="36" name="矩形 35"/>
          <p:cNvSpPr/>
          <p:nvPr/>
        </p:nvSpPr>
        <p:spPr>
          <a:xfrm>
            <a:off x="2672203" y="2049064"/>
            <a:ext cx="5220852" cy="570515"/>
          </a:xfrm>
          <a:prstGeom prst="rect">
            <a:avLst/>
          </a:prstGeom>
          <a:gradFill>
            <a:gsLst>
              <a:gs pos="20000">
                <a:schemeClr val="bg1">
                  <a:alpha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 sz="8000"/>
          </a:p>
        </p:txBody>
      </p:sp>
      <p:sp>
        <p:nvSpPr>
          <p:cNvPr id="35" name="矩形 34"/>
          <p:cNvSpPr/>
          <p:nvPr/>
        </p:nvSpPr>
        <p:spPr>
          <a:xfrm flipH="1">
            <a:off x="2672203" y="1287064"/>
            <a:ext cx="5220852" cy="570515"/>
          </a:xfrm>
          <a:prstGeom prst="rect">
            <a:avLst/>
          </a:prstGeom>
          <a:gradFill>
            <a:gsLst>
              <a:gs pos="20000">
                <a:schemeClr val="bg1">
                  <a:alpha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r"/>
            <a:endParaRPr kumimoji="1" lang="zh-CN" altLang="en-US" sz="8000" dirty="0"/>
          </a:p>
        </p:txBody>
      </p:sp>
      <p:grpSp>
        <p:nvGrpSpPr>
          <p:cNvPr id="29" name="组 28"/>
          <p:cNvGrpSpPr/>
          <p:nvPr/>
        </p:nvGrpSpPr>
        <p:grpSpPr>
          <a:xfrm>
            <a:off x="-85605" y="1471101"/>
            <a:ext cx="1427147" cy="356474"/>
            <a:chOff x="0" y="937679"/>
            <a:chExt cx="1151467" cy="356474"/>
          </a:xfrm>
          <a:solidFill>
            <a:schemeClr val="accent6">
              <a:lumMod val="75000"/>
            </a:schemeClr>
          </a:solidFill>
        </p:grpSpPr>
        <p:sp>
          <p:nvSpPr>
            <p:cNvPr id="5" name="矩形 4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0" y="992806"/>
              <a:ext cx="1151467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>
                  <a:solidFill>
                    <a:srgbClr val="FFFFFF"/>
                  </a:solidFill>
                  <a:latin typeface="Arial"/>
                  <a:cs typeface="Arial"/>
                </a:rPr>
                <a:t>CONTENTS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-305746" y="2351505"/>
            <a:ext cx="1427147" cy="356474"/>
            <a:chOff x="0" y="1377583"/>
            <a:chExt cx="1151467" cy="356474"/>
          </a:xfrm>
        </p:grpSpPr>
        <p:sp>
          <p:nvSpPr>
            <p:cNvPr id="20" name="矩形 19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0" y="143271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项目结构与技术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-305746" y="2800494"/>
            <a:ext cx="1427147" cy="356474"/>
            <a:chOff x="0" y="1825991"/>
            <a:chExt cx="1151467" cy="356474"/>
          </a:xfrm>
        </p:grpSpPr>
        <p:sp>
          <p:nvSpPr>
            <p:cNvPr id="22" name="矩形 21"/>
            <p:cNvSpPr/>
            <p:nvPr/>
          </p:nvSpPr>
          <p:spPr>
            <a:xfrm>
              <a:off x="0" y="1825991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0" y="1881118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成果展示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-305746" y="3249484"/>
            <a:ext cx="1427147" cy="356474"/>
            <a:chOff x="0" y="2279893"/>
            <a:chExt cx="1151467" cy="356474"/>
          </a:xfrm>
        </p:grpSpPr>
        <p:sp>
          <p:nvSpPr>
            <p:cNvPr id="24" name="矩形 23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0" y="233502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项目总结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2507840" y="1311695"/>
            <a:ext cx="4681344" cy="4616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r"/>
            <a:r>
              <a:rPr kumimoji="1" lang="en-US" altLang="zh-CN" sz="2400" b="1" dirty="0" smtClean="0">
                <a:solidFill>
                  <a:srgbClr val="FFFFFF"/>
                </a:solidFill>
                <a:latin typeface="Arial"/>
                <a:cs typeface="Arial"/>
              </a:rPr>
              <a:t>NO.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kumimoji="1" lang="en-US" altLang="zh-CN" sz="24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kumimoji="1" lang="zh-CN" altLang="en-US" sz="2400" b="1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Arial"/>
                <a:cs typeface="Arial"/>
              </a:rPr>
              <a:t>需求说明</a:t>
            </a:r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295246" y="2846188"/>
            <a:ext cx="3897139" cy="4616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r"/>
            <a:r>
              <a:rPr kumimoji="1" lang="en-US" altLang="zh-CN" sz="2400" b="1" dirty="0" smtClean="0">
                <a:solidFill>
                  <a:schemeClr val="bg1"/>
                </a:solidFill>
                <a:latin typeface="Arial"/>
                <a:cs typeface="Arial"/>
              </a:rPr>
              <a:t>NO.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成果展示</a:t>
            </a:r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535412" y="2131974"/>
            <a:ext cx="3711696" cy="4616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Arial"/>
                <a:cs typeface="Arial"/>
              </a:rPr>
              <a:t>NO. </a:t>
            </a:r>
            <a:r>
              <a:rPr kumimoji="1" lang="en-US" altLang="zh-CN" sz="2400" b="1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项目结构与技术</a:t>
            </a:r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76387" y="93269"/>
            <a:ext cx="1354858" cy="436516"/>
            <a:chOff x="1576591" y="136620"/>
            <a:chExt cx="1354858" cy="436516"/>
          </a:xfrm>
        </p:grpSpPr>
        <p:sp>
          <p:nvSpPr>
            <p:cNvPr id="42" name="文本框 41"/>
            <p:cNvSpPr txBox="1"/>
            <p:nvPr/>
          </p:nvSpPr>
          <p:spPr>
            <a:xfrm>
              <a:off x="1576591" y="136620"/>
              <a:ext cx="984565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zh-CN" altLang="en-US" sz="1100" b="1" dirty="0" smtClean="0">
                  <a:solidFill>
                    <a:schemeClr val="accent6">
                      <a:lumMod val="75000"/>
                    </a:schemeClr>
                  </a:solidFill>
                  <a:latin typeface="Arial"/>
                  <a:cs typeface="Arial"/>
                </a:rPr>
                <a:t>基于</a:t>
              </a:r>
              <a:r>
                <a:rPr kumimoji="1" lang="en-US" altLang="zh-CN" sz="1100" b="1" dirty="0" smtClean="0">
                  <a:solidFill>
                    <a:schemeClr val="accent6">
                      <a:lumMod val="75000"/>
                    </a:schemeClr>
                  </a:solidFill>
                  <a:latin typeface="Arial"/>
                  <a:cs typeface="Arial"/>
                </a:rPr>
                <a:t>android</a:t>
              </a:r>
              <a:endParaRPr kumimoji="1" lang="zh-CN" altLang="en-US" sz="11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576591" y="311526"/>
              <a:ext cx="1354858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UNO</a:t>
              </a:r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纸牌游戏</a:t>
              </a:r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APP</a:t>
              </a:r>
              <a:endParaRPr kumimoji="1" lang="zh-CN" altLang="en-US" sz="11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 flipH="1">
            <a:off x="7337634" y="820903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r>
              <a:rPr kumimoji="1" lang="en-US" altLang="zh-CN" sz="80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1</a:t>
            </a:r>
            <a:endParaRPr kumimoji="1" lang="zh-CN" altLang="en-US" sz="80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 flipH="1">
            <a:off x="2704690" y="1573233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r>
              <a:rPr kumimoji="1" lang="en-US" altLang="zh-CN" sz="80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2</a:t>
            </a:r>
            <a:endParaRPr kumimoji="1" lang="zh-CN" altLang="en-US" sz="80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7216984" y="2357512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r>
              <a:rPr kumimoji="1" lang="en-US" altLang="zh-CN" sz="80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3</a:t>
            </a:r>
            <a:endParaRPr kumimoji="1" lang="zh-CN" altLang="en-US" sz="80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672203" y="3572000"/>
            <a:ext cx="5220852" cy="570515"/>
          </a:xfrm>
          <a:prstGeom prst="rect">
            <a:avLst/>
          </a:prstGeom>
          <a:gradFill>
            <a:gsLst>
              <a:gs pos="20000">
                <a:schemeClr val="bg1">
                  <a:alpha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 sz="8000"/>
          </a:p>
        </p:txBody>
      </p:sp>
      <p:sp>
        <p:nvSpPr>
          <p:cNvPr id="27" name="文本框 26"/>
          <p:cNvSpPr txBox="1"/>
          <p:nvPr/>
        </p:nvSpPr>
        <p:spPr>
          <a:xfrm>
            <a:off x="3535412" y="3654910"/>
            <a:ext cx="3711696" cy="4616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Arial"/>
                <a:cs typeface="Arial"/>
              </a:rPr>
              <a:t>NO. </a:t>
            </a:r>
            <a:r>
              <a:rPr kumimoji="1" lang="en-US" altLang="zh-CN" sz="2400" b="1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  项目总结</a:t>
            </a:r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8" name="文本框 27"/>
          <p:cNvSpPr txBox="1"/>
          <p:nvPr/>
        </p:nvSpPr>
        <p:spPr>
          <a:xfrm flipH="1">
            <a:off x="2704690" y="2931796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r>
              <a:rPr kumimoji="1" lang="en-US" altLang="zh-CN" sz="80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4</a:t>
            </a:r>
            <a:endParaRPr kumimoji="1" lang="zh-CN" altLang="en-US" sz="80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38" name="组 31"/>
          <p:cNvGrpSpPr/>
          <p:nvPr/>
        </p:nvGrpSpPr>
        <p:grpSpPr>
          <a:xfrm>
            <a:off x="-305746" y="1894053"/>
            <a:ext cx="1427147" cy="356474"/>
            <a:chOff x="0" y="2279893"/>
            <a:chExt cx="1151467" cy="356474"/>
          </a:xfrm>
        </p:grpSpPr>
        <p:sp>
          <p:nvSpPr>
            <p:cNvPr id="40" name="矩形 39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0" y="233502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需求说明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160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18506" y="1422279"/>
            <a:ext cx="1970762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8" tIns="45719" rIns="91438" bIns="45719" rtlCol="0">
            <a:spAutoFit/>
          </a:bodyPr>
          <a:lstStyle/>
          <a:p>
            <a:r>
              <a:rPr kumimoji="1" lang="en-US" altLang="zh-CN" sz="4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PART</a:t>
            </a:r>
            <a:r>
              <a:rPr kumimoji="1" lang="zh-CN" altLang="en-US" sz="4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altLang="zh-CN" sz="4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1</a:t>
            </a:r>
            <a:endParaRPr kumimoji="1" lang="zh-CN" altLang="en-US" sz="40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89268" y="1421254"/>
            <a:ext cx="2236506" cy="7078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8" tIns="45719" rIns="91438" bIns="45719" rtlCol="0">
            <a:spAutoFit/>
          </a:bodyPr>
          <a:lstStyle/>
          <a:p>
            <a:r>
              <a:rPr kumimoji="1" lang="zh-CN" altLang="en-US" sz="4000" b="1" dirty="0" smtClean="0">
                <a:solidFill>
                  <a:srgbClr val="FFFFFF"/>
                </a:solidFill>
                <a:latin typeface="Arial"/>
                <a:cs typeface="Arial"/>
              </a:rPr>
              <a:t>需求说明</a:t>
            </a:r>
            <a:endParaRPr kumimoji="1" lang="zh-CN" altLang="en-US" sz="4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485900" y="2255725"/>
            <a:ext cx="3221182" cy="5969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32924" y="2327330"/>
            <a:ext cx="2112687" cy="45345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以需求为准</a:t>
            </a:r>
            <a:endParaRPr lang="zh-CN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20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314345" y="386653"/>
            <a:ext cx="1303866" cy="130386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/>
        </p:nvSpPr>
        <p:spPr>
          <a:xfrm rot="1254325">
            <a:off x="5643120" y="1896843"/>
            <a:ext cx="2580325" cy="2580325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018215" y="235355"/>
            <a:ext cx="1357838" cy="135783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611933" y="2552700"/>
            <a:ext cx="2317884" cy="225573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/>
          <p:cNvCxnSpPr>
            <a:stCxn id="4" idx="6"/>
            <a:endCxn id="34" idx="2"/>
          </p:cNvCxnSpPr>
          <p:nvPr/>
        </p:nvCxnSpPr>
        <p:spPr>
          <a:xfrm flipV="1">
            <a:off x="3618211" y="914274"/>
            <a:ext cx="2400004" cy="124312"/>
          </a:xfrm>
          <a:prstGeom prst="line">
            <a:avLst/>
          </a:prstGeom>
          <a:ln w="9525" cmpd="sng">
            <a:solidFill>
              <a:srgbClr val="FCC12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/>
          <p:cNvCxnSpPr>
            <a:stCxn id="4" idx="5"/>
            <a:endCxn id="26" idx="2"/>
          </p:cNvCxnSpPr>
          <p:nvPr/>
        </p:nvCxnSpPr>
        <p:spPr>
          <a:xfrm>
            <a:off x="3427264" y="1499572"/>
            <a:ext cx="2300786" cy="1227070"/>
          </a:xfrm>
          <a:prstGeom prst="line">
            <a:avLst/>
          </a:prstGeom>
          <a:ln w="9525" cmpd="sng">
            <a:solidFill>
              <a:srgbClr val="FCC12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/>
          <p:cNvCxnSpPr>
            <a:stCxn id="4" idx="4"/>
            <a:endCxn id="35" idx="0"/>
          </p:cNvCxnSpPr>
          <p:nvPr/>
        </p:nvCxnSpPr>
        <p:spPr>
          <a:xfrm flipH="1">
            <a:off x="2770875" y="1690519"/>
            <a:ext cx="195403" cy="862181"/>
          </a:xfrm>
          <a:prstGeom prst="line">
            <a:avLst/>
          </a:prstGeom>
          <a:ln w="9525" cmpd="sng">
            <a:solidFill>
              <a:srgbClr val="FCC12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 flipH="1">
            <a:off x="2538736" y="752674"/>
            <a:ext cx="938338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rgbClr val="FFFFFF"/>
                </a:solidFill>
              </a:rPr>
              <a:t>需求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5873255" y="2600691"/>
            <a:ext cx="2120053" cy="117262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面向新手玩家：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熟悉游戏规则，       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游戏技巧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044524" y="2841803"/>
            <a:ext cx="1648103" cy="38125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体验游戏乐趣</a:t>
            </a:r>
            <a:endParaRPr lang="zh-CN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146926" y="517769"/>
            <a:ext cx="1169249" cy="73250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UNO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深受玩家喜爱</a:t>
            </a:r>
            <a:endParaRPr lang="zh-CN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3" name="组 52"/>
          <p:cNvGrpSpPr/>
          <p:nvPr/>
        </p:nvGrpSpPr>
        <p:grpSpPr>
          <a:xfrm>
            <a:off x="-305746" y="1471101"/>
            <a:ext cx="1427147" cy="356474"/>
            <a:chOff x="0" y="937679"/>
            <a:chExt cx="1151467" cy="356474"/>
          </a:xfrm>
          <a:solidFill>
            <a:srgbClr val="FCC124"/>
          </a:solidFill>
        </p:grpSpPr>
        <p:sp>
          <p:nvSpPr>
            <p:cNvPr id="54" name="矩形 53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0" y="992806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>
                  <a:solidFill>
                    <a:srgbClr val="FFFFFF"/>
                  </a:solidFill>
                  <a:latin typeface="Arial"/>
                  <a:cs typeface="Arial"/>
                </a:rPr>
                <a:t>CONTENTS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6" name="组 55"/>
          <p:cNvGrpSpPr/>
          <p:nvPr/>
        </p:nvGrpSpPr>
        <p:grpSpPr>
          <a:xfrm>
            <a:off x="-85605" y="1920091"/>
            <a:ext cx="1427147" cy="455237"/>
            <a:chOff x="0" y="1377583"/>
            <a:chExt cx="1151467" cy="455236"/>
          </a:xfrm>
        </p:grpSpPr>
        <p:sp>
          <p:nvSpPr>
            <p:cNvPr id="57" name="矩形 56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0" y="1432710"/>
              <a:ext cx="115146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需求说明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  <a:p>
              <a:pPr algn="r"/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09" y="3338220"/>
            <a:ext cx="1178060" cy="1178060"/>
          </a:xfrm>
          <a:prstGeom prst="rect">
            <a:avLst/>
          </a:prstGeom>
        </p:spPr>
      </p:pic>
      <p:grpSp>
        <p:nvGrpSpPr>
          <p:cNvPr id="65" name="组 29"/>
          <p:cNvGrpSpPr/>
          <p:nvPr/>
        </p:nvGrpSpPr>
        <p:grpSpPr>
          <a:xfrm>
            <a:off x="-305746" y="2351505"/>
            <a:ext cx="1427147" cy="356474"/>
            <a:chOff x="0" y="1377583"/>
            <a:chExt cx="1151467" cy="356474"/>
          </a:xfrm>
        </p:grpSpPr>
        <p:sp>
          <p:nvSpPr>
            <p:cNvPr id="66" name="矩形 65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0" y="143271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项目结构与技术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68" name="组 30"/>
          <p:cNvGrpSpPr/>
          <p:nvPr/>
        </p:nvGrpSpPr>
        <p:grpSpPr>
          <a:xfrm>
            <a:off x="-305746" y="2800494"/>
            <a:ext cx="1427147" cy="356474"/>
            <a:chOff x="0" y="1825991"/>
            <a:chExt cx="1151467" cy="356474"/>
          </a:xfrm>
        </p:grpSpPr>
        <p:sp>
          <p:nvSpPr>
            <p:cNvPr id="69" name="矩形 68"/>
            <p:cNvSpPr/>
            <p:nvPr/>
          </p:nvSpPr>
          <p:spPr>
            <a:xfrm>
              <a:off x="0" y="1825991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0" y="1881118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成果展示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71" name="组 31"/>
          <p:cNvGrpSpPr/>
          <p:nvPr/>
        </p:nvGrpSpPr>
        <p:grpSpPr>
          <a:xfrm>
            <a:off x="-305746" y="3249484"/>
            <a:ext cx="1427147" cy="356474"/>
            <a:chOff x="0" y="2279893"/>
            <a:chExt cx="1151467" cy="356474"/>
          </a:xfrm>
        </p:grpSpPr>
        <p:sp>
          <p:nvSpPr>
            <p:cNvPr id="72" name="矩形 71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0" y="233502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项目总结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77" name="组 7"/>
          <p:cNvGrpSpPr/>
          <p:nvPr/>
        </p:nvGrpSpPr>
        <p:grpSpPr>
          <a:xfrm>
            <a:off x="76387" y="93269"/>
            <a:ext cx="1354858" cy="436516"/>
            <a:chOff x="1576591" y="136620"/>
            <a:chExt cx="1354858" cy="436516"/>
          </a:xfrm>
        </p:grpSpPr>
        <p:sp>
          <p:nvSpPr>
            <p:cNvPr id="78" name="文本框 77"/>
            <p:cNvSpPr txBox="1"/>
            <p:nvPr/>
          </p:nvSpPr>
          <p:spPr>
            <a:xfrm>
              <a:off x="1576591" y="136620"/>
              <a:ext cx="984565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zh-CN" altLang="en-US" sz="1100" b="1" dirty="0" smtClean="0">
                  <a:solidFill>
                    <a:schemeClr val="accent6">
                      <a:lumMod val="75000"/>
                    </a:schemeClr>
                  </a:solidFill>
                  <a:latin typeface="Arial"/>
                  <a:cs typeface="Arial"/>
                </a:rPr>
                <a:t>基于</a:t>
              </a:r>
              <a:r>
                <a:rPr kumimoji="1" lang="en-US" altLang="zh-CN" sz="1100" b="1" dirty="0" smtClean="0">
                  <a:solidFill>
                    <a:schemeClr val="accent6">
                      <a:lumMod val="75000"/>
                    </a:schemeClr>
                  </a:solidFill>
                  <a:latin typeface="Arial"/>
                  <a:cs typeface="Arial"/>
                </a:rPr>
                <a:t>android</a:t>
              </a:r>
              <a:endParaRPr kumimoji="1" lang="zh-CN" altLang="en-US" sz="11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576591" y="311526"/>
              <a:ext cx="1354858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UNO</a:t>
              </a:r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纸牌游戏</a:t>
              </a:r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APP</a:t>
              </a:r>
              <a:endParaRPr kumimoji="1" lang="zh-CN" altLang="en-US" sz="11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587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485900" y="2255725"/>
            <a:ext cx="3221182" cy="5969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62968" y="2309128"/>
            <a:ext cx="2544553" cy="49244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模块结构及技术</a:t>
            </a:r>
            <a:endParaRPr lang="zh-CN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18506" y="1422279"/>
            <a:ext cx="1970762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8" tIns="45719" rIns="91438" bIns="45719" rtlCol="0">
            <a:spAutoFit/>
          </a:bodyPr>
          <a:lstStyle/>
          <a:p>
            <a:r>
              <a:rPr kumimoji="1" lang="en-US" altLang="zh-CN" sz="4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PART</a:t>
            </a:r>
            <a:r>
              <a:rPr kumimoji="1" lang="zh-CN" altLang="en-US" sz="4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altLang="zh-CN" sz="4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2</a:t>
            </a:r>
            <a:endParaRPr kumimoji="1" lang="zh-CN" altLang="en-US" sz="40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89268" y="1421254"/>
            <a:ext cx="3775388" cy="7078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8" tIns="45719" rIns="91438" bIns="45719" rtlCol="0">
            <a:spAutoFit/>
          </a:bodyPr>
          <a:lstStyle/>
          <a:p>
            <a:r>
              <a:rPr kumimoji="1" lang="zh-CN" altLang="en-US" sz="4000" b="1" dirty="0" smtClean="0">
                <a:solidFill>
                  <a:srgbClr val="FFFFFF"/>
                </a:solidFill>
                <a:latin typeface="Arial"/>
                <a:cs typeface="Arial"/>
              </a:rPr>
              <a:t>项目结构与技术</a:t>
            </a:r>
            <a:endParaRPr kumimoji="1" lang="zh-CN" altLang="en-US" sz="4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33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959897988"/>
              </p:ext>
            </p:extLst>
          </p:nvPr>
        </p:nvGraphicFramePr>
        <p:xfrm>
          <a:off x="1625600" y="69163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组 52"/>
          <p:cNvGrpSpPr/>
          <p:nvPr/>
        </p:nvGrpSpPr>
        <p:grpSpPr>
          <a:xfrm>
            <a:off x="-305746" y="1471101"/>
            <a:ext cx="1427147" cy="356474"/>
            <a:chOff x="0" y="937679"/>
            <a:chExt cx="1151467" cy="356474"/>
          </a:xfrm>
          <a:solidFill>
            <a:srgbClr val="FCC124"/>
          </a:solidFill>
        </p:grpSpPr>
        <p:sp>
          <p:nvSpPr>
            <p:cNvPr id="10" name="矩形 9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0" y="992806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>
                  <a:solidFill>
                    <a:srgbClr val="FFFFFF"/>
                  </a:solidFill>
                  <a:latin typeface="Arial"/>
                  <a:cs typeface="Arial"/>
                </a:rPr>
                <a:t>CONTENTS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2" name="组 55"/>
          <p:cNvGrpSpPr/>
          <p:nvPr/>
        </p:nvGrpSpPr>
        <p:grpSpPr>
          <a:xfrm>
            <a:off x="-157147" y="2371255"/>
            <a:ext cx="1427147" cy="356475"/>
            <a:chOff x="0" y="1377583"/>
            <a:chExt cx="1151467" cy="356474"/>
          </a:xfrm>
        </p:grpSpPr>
        <p:sp>
          <p:nvSpPr>
            <p:cNvPr id="13" name="矩形 12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0" y="1432710"/>
              <a:ext cx="1151467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项目结构与技术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5" name="组 29"/>
          <p:cNvGrpSpPr/>
          <p:nvPr/>
        </p:nvGrpSpPr>
        <p:grpSpPr>
          <a:xfrm>
            <a:off x="-305746" y="1932518"/>
            <a:ext cx="1427147" cy="356474"/>
            <a:chOff x="0" y="1377583"/>
            <a:chExt cx="1151467" cy="356474"/>
          </a:xfrm>
        </p:grpSpPr>
        <p:sp>
          <p:nvSpPr>
            <p:cNvPr id="16" name="矩形 15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0" y="143271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需求说明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8" name="组 30"/>
          <p:cNvGrpSpPr/>
          <p:nvPr/>
        </p:nvGrpSpPr>
        <p:grpSpPr>
          <a:xfrm>
            <a:off x="-305746" y="2800494"/>
            <a:ext cx="1427147" cy="356474"/>
            <a:chOff x="0" y="1825991"/>
            <a:chExt cx="1151467" cy="356474"/>
          </a:xfrm>
        </p:grpSpPr>
        <p:sp>
          <p:nvSpPr>
            <p:cNvPr id="19" name="矩形 18"/>
            <p:cNvSpPr/>
            <p:nvPr/>
          </p:nvSpPr>
          <p:spPr>
            <a:xfrm>
              <a:off x="0" y="1825991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0" y="1881118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成果展示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1" name="组 31"/>
          <p:cNvGrpSpPr/>
          <p:nvPr/>
        </p:nvGrpSpPr>
        <p:grpSpPr>
          <a:xfrm>
            <a:off x="-305746" y="3249484"/>
            <a:ext cx="1427147" cy="356474"/>
            <a:chOff x="0" y="2279893"/>
            <a:chExt cx="1151467" cy="356474"/>
          </a:xfrm>
        </p:grpSpPr>
        <p:sp>
          <p:nvSpPr>
            <p:cNvPr id="22" name="矩形 21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0" y="233502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项目总结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4" name="组 7"/>
          <p:cNvGrpSpPr/>
          <p:nvPr/>
        </p:nvGrpSpPr>
        <p:grpSpPr>
          <a:xfrm>
            <a:off x="76387" y="93269"/>
            <a:ext cx="1354858" cy="436516"/>
            <a:chOff x="1576591" y="136620"/>
            <a:chExt cx="1354858" cy="436516"/>
          </a:xfrm>
        </p:grpSpPr>
        <p:sp>
          <p:nvSpPr>
            <p:cNvPr id="25" name="文本框 24"/>
            <p:cNvSpPr txBox="1"/>
            <p:nvPr/>
          </p:nvSpPr>
          <p:spPr>
            <a:xfrm>
              <a:off x="1576591" y="136620"/>
              <a:ext cx="984565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zh-CN" altLang="en-US" sz="1100" b="1" dirty="0" smtClean="0">
                  <a:solidFill>
                    <a:schemeClr val="accent6">
                      <a:lumMod val="75000"/>
                    </a:schemeClr>
                  </a:solidFill>
                  <a:latin typeface="Arial"/>
                  <a:cs typeface="Arial"/>
                </a:rPr>
                <a:t>基于</a:t>
              </a:r>
              <a:r>
                <a:rPr kumimoji="1" lang="en-US" altLang="zh-CN" sz="1100" b="1" dirty="0" smtClean="0">
                  <a:solidFill>
                    <a:schemeClr val="accent6">
                      <a:lumMod val="75000"/>
                    </a:schemeClr>
                  </a:solidFill>
                  <a:latin typeface="Arial"/>
                  <a:cs typeface="Arial"/>
                </a:rPr>
                <a:t>android</a:t>
              </a:r>
              <a:endParaRPr kumimoji="1" lang="zh-CN" altLang="en-US" sz="11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76591" y="311526"/>
              <a:ext cx="1354858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UNO</a:t>
              </a:r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纸牌游戏</a:t>
              </a:r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APP</a:t>
              </a:r>
              <a:endParaRPr kumimoji="1" lang="zh-CN" altLang="en-US" sz="11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01220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936748" y="144220"/>
            <a:ext cx="3221182" cy="5969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35725" y="196450"/>
            <a:ext cx="823228" cy="49244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类图</a:t>
            </a:r>
            <a:endParaRPr lang="zh-CN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 52"/>
          <p:cNvGrpSpPr/>
          <p:nvPr/>
        </p:nvGrpSpPr>
        <p:grpSpPr>
          <a:xfrm>
            <a:off x="-305746" y="1471101"/>
            <a:ext cx="1427147" cy="356474"/>
            <a:chOff x="0" y="937679"/>
            <a:chExt cx="1151467" cy="356474"/>
          </a:xfrm>
          <a:solidFill>
            <a:srgbClr val="FCC124"/>
          </a:solidFill>
        </p:grpSpPr>
        <p:sp>
          <p:nvSpPr>
            <p:cNvPr id="8" name="矩形 7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0" y="992806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>
                  <a:solidFill>
                    <a:srgbClr val="FFFFFF"/>
                  </a:solidFill>
                  <a:latin typeface="Arial"/>
                  <a:cs typeface="Arial"/>
                </a:rPr>
                <a:t>CONTENTS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0" name="组 55"/>
          <p:cNvGrpSpPr/>
          <p:nvPr/>
        </p:nvGrpSpPr>
        <p:grpSpPr>
          <a:xfrm>
            <a:off x="-157147" y="2371255"/>
            <a:ext cx="1427147" cy="356475"/>
            <a:chOff x="0" y="1377583"/>
            <a:chExt cx="1151467" cy="356474"/>
          </a:xfrm>
        </p:grpSpPr>
        <p:sp>
          <p:nvSpPr>
            <p:cNvPr id="11" name="矩形 10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0" y="1432710"/>
              <a:ext cx="1151467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项目结构与技术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3" name="组 29"/>
          <p:cNvGrpSpPr/>
          <p:nvPr/>
        </p:nvGrpSpPr>
        <p:grpSpPr>
          <a:xfrm>
            <a:off x="-305746" y="1932518"/>
            <a:ext cx="1427147" cy="356474"/>
            <a:chOff x="0" y="1377583"/>
            <a:chExt cx="1151467" cy="356474"/>
          </a:xfrm>
        </p:grpSpPr>
        <p:sp>
          <p:nvSpPr>
            <p:cNvPr id="14" name="矩形 13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0" y="143271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需求说明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6" name="组 30"/>
          <p:cNvGrpSpPr/>
          <p:nvPr/>
        </p:nvGrpSpPr>
        <p:grpSpPr>
          <a:xfrm>
            <a:off x="-305746" y="2800494"/>
            <a:ext cx="1427147" cy="356474"/>
            <a:chOff x="0" y="1825991"/>
            <a:chExt cx="1151467" cy="356474"/>
          </a:xfrm>
        </p:grpSpPr>
        <p:sp>
          <p:nvSpPr>
            <p:cNvPr id="17" name="矩形 16"/>
            <p:cNvSpPr/>
            <p:nvPr/>
          </p:nvSpPr>
          <p:spPr>
            <a:xfrm>
              <a:off x="0" y="1825991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0" y="1881118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成果展示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9" name="组 31"/>
          <p:cNvGrpSpPr/>
          <p:nvPr/>
        </p:nvGrpSpPr>
        <p:grpSpPr>
          <a:xfrm>
            <a:off x="-305746" y="3249484"/>
            <a:ext cx="1427147" cy="356474"/>
            <a:chOff x="0" y="2279893"/>
            <a:chExt cx="1151467" cy="356474"/>
          </a:xfrm>
        </p:grpSpPr>
        <p:sp>
          <p:nvSpPr>
            <p:cNvPr id="20" name="矩形 19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0" y="233502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项目总结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2" name="组 7"/>
          <p:cNvGrpSpPr/>
          <p:nvPr/>
        </p:nvGrpSpPr>
        <p:grpSpPr>
          <a:xfrm>
            <a:off x="76387" y="93269"/>
            <a:ext cx="1354858" cy="436516"/>
            <a:chOff x="1576591" y="136620"/>
            <a:chExt cx="1354858" cy="436516"/>
          </a:xfrm>
        </p:grpSpPr>
        <p:sp>
          <p:nvSpPr>
            <p:cNvPr id="23" name="文本框 22"/>
            <p:cNvSpPr txBox="1"/>
            <p:nvPr/>
          </p:nvSpPr>
          <p:spPr>
            <a:xfrm>
              <a:off x="1576591" y="136620"/>
              <a:ext cx="984565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zh-CN" altLang="en-US" sz="1100" b="1" dirty="0" smtClean="0">
                  <a:solidFill>
                    <a:schemeClr val="accent6">
                      <a:lumMod val="75000"/>
                    </a:schemeClr>
                  </a:solidFill>
                  <a:latin typeface="Arial"/>
                  <a:cs typeface="Arial"/>
                </a:rPr>
                <a:t>基于</a:t>
              </a:r>
              <a:r>
                <a:rPr kumimoji="1" lang="en-US" altLang="zh-CN" sz="1100" b="1" dirty="0" smtClean="0">
                  <a:solidFill>
                    <a:schemeClr val="accent6">
                      <a:lumMod val="75000"/>
                    </a:schemeClr>
                  </a:solidFill>
                  <a:latin typeface="Arial"/>
                  <a:cs typeface="Arial"/>
                </a:rPr>
                <a:t>android</a:t>
              </a:r>
              <a:endParaRPr kumimoji="1" lang="zh-CN" altLang="en-US" sz="11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576591" y="311526"/>
              <a:ext cx="1354858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UNO</a:t>
              </a:r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纸牌游戏</a:t>
              </a:r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APP</a:t>
              </a:r>
              <a:endParaRPr kumimoji="1" lang="zh-CN" altLang="en-US" sz="11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603" y="389057"/>
            <a:ext cx="7378700" cy="493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52"/>
          <p:cNvGrpSpPr/>
          <p:nvPr/>
        </p:nvGrpSpPr>
        <p:grpSpPr>
          <a:xfrm>
            <a:off x="-305746" y="1471101"/>
            <a:ext cx="1427147" cy="356474"/>
            <a:chOff x="0" y="937679"/>
            <a:chExt cx="1151467" cy="356474"/>
          </a:xfrm>
          <a:solidFill>
            <a:srgbClr val="FCC124"/>
          </a:solidFill>
        </p:grpSpPr>
        <p:sp>
          <p:nvSpPr>
            <p:cNvPr id="11" name="矩形 10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0" y="992806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>
                  <a:solidFill>
                    <a:srgbClr val="FFFFFF"/>
                  </a:solidFill>
                  <a:latin typeface="Arial"/>
                  <a:cs typeface="Arial"/>
                </a:rPr>
                <a:t>CONTENTS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3" name="组 55"/>
          <p:cNvGrpSpPr/>
          <p:nvPr/>
        </p:nvGrpSpPr>
        <p:grpSpPr>
          <a:xfrm>
            <a:off x="-157147" y="2371255"/>
            <a:ext cx="1427147" cy="356475"/>
            <a:chOff x="0" y="1377583"/>
            <a:chExt cx="1151467" cy="356474"/>
          </a:xfrm>
        </p:grpSpPr>
        <p:sp>
          <p:nvSpPr>
            <p:cNvPr id="14" name="矩形 13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0" y="1432710"/>
              <a:ext cx="1151467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项目结构与技术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6" name="组 29"/>
          <p:cNvGrpSpPr/>
          <p:nvPr/>
        </p:nvGrpSpPr>
        <p:grpSpPr>
          <a:xfrm>
            <a:off x="-305746" y="1932518"/>
            <a:ext cx="1427147" cy="356474"/>
            <a:chOff x="0" y="1377583"/>
            <a:chExt cx="1151467" cy="356474"/>
          </a:xfrm>
        </p:grpSpPr>
        <p:sp>
          <p:nvSpPr>
            <p:cNvPr id="17" name="矩形 16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0" y="143271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需求说明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9" name="组 30"/>
          <p:cNvGrpSpPr/>
          <p:nvPr/>
        </p:nvGrpSpPr>
        <p:grpSpPr>
          <a:xfrm>
            <a:off x="-305746" y="2800494"/>
            <a:ext cx="1427147" cy="356474"/>
            <a:chOff x="0" y="1825991"/>
            <a:chExt cx="1151467" cy="356474"/>
          </a:xfrm>
        </p:grpSpPr>
        <p:sp>
          <p:nvSpPr>
            <p:cNvPr id="20" name="矩形 19"/>
            <p:cNvSpPr/>
            <p:nvPr/>
          </p:nvSpPr>
          <p:spPr>
            <a:xfrm>
              <a:off x="0" y="1825991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0" y="1881118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成果展示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2" name="组 31"/>
          <p:cNvGrpSpPr/>
          <p:nvPr/>
        </p:nvGrpSpPr>
        <p:grpSpPr>
          <a:xfrm>
            <a:off x="-305746" y="3249484"/>
            <a:ext cx="1427147" cy="356474"/>
            <a:chOff x="0" y="2279893"/>
            <a:chExt cx="1151467" cy="356474"/>
          </a:xfrm>
        </p:grpSpPr>
        <p:sp>
          <p:nvSpPr>
            <p:cNvPr id="23" name="矩形 22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0" y="233502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项目总结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5" name="组 7"/>
          <p:cNvGrpSpPr/>
          <p:nvPr/>
        </p:nvGrpSpPr>
        <p:grpSpPr>
          <a:xfrm>
            <a:off x="76387" y="93269"/>
            <a:ext cx="1354858" cy="436516"/>
            <a:chOff x="1576591" y="136620"/>
            <a:chExt cx="1354858" cy="436516"/>
          </a:xfrm>
        </p:grpSpPr>
        <p:sp>
          <p:nvSpPr>
            <p:cNvPr id="26" name="文本框 25"/>
            <p:cNvSpPr txBox="1"/>
            <p:nvPr/>
          </p:nvSpPr>
          <p:spPr>
            <a:xfrm>
              <a:off x="1576591" y="136620"/>
              <a:ext cx="984565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zh-CN" altLang="en-US" sz="1100" b="1" dirty="0" smtClean="0">
                  <a:solidFill>
                    <a:schemeClr val="accent6">
                      <a:lumMod val="75000"/>
                    </a:schemeClr>
                  </a:solidFill>
                  <a:latin typeface="Arial"/>
                  <a:cs typeface="Arial"/>
                </a:rPr>
                <a:t>基于</a:t>
              </a:r>
              <a:r>
                <a:rPr kumimoji="1" lang="en-US" altLang="zh-CN" sz="1100" b="1" dirty="0" smtClean="0">
                  <a:solidFill>
                    <a:schemeClr val="accent6">
                      <a:lumMod val="75000"/>
                    </a:schemeClr>
                  </a:solidFill>
                  <a:latin typeface="Arial"/>
                  <a:cs typeface="Arial"/>
                </a:rPr>
                <a:t>android</a:t>
              </a:r>
              <a:endParaRPr kumimoji="1" lang="zh-CN" altLang="en-US" sz="11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576591" y="311526"/>
              <a:ext cx="1354858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UNO</a:t>
              </a:r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纸牌游戏</a:t>
              </a:r>
              <a:r>
                <a:rPr kumimoji="1" lang="en-US" altLang="zh-CN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APP</a:t>
              </a:r>
              <a:endParaRPr kumimoji="1" lang="zh-CN" altLang="en-US" sz="11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93" y="268175"/>
            <a:ext cx="8298707" cy="454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3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485900" y="2255725"/>
            <a:ext cx="3221182" cy="5969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40147" y="2309128"/>
            <a:ext cx="2112687" cy="49244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面向主题的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结果</a:t>
            </a:r>
            <a:endParaRPr lang="zh-CN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18506" y="1422279"/>
            <a:ext cx="1970762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8" tIns="45719" rIns="91438" bIns="45719" rtlCol="0">
            <a:spAutoFit/>
          </a:bodyPr>
          <a:lstStyle/>
          <a:p>
            <a:r>
              <a:rPr kumimoji="1" lang="en-US" altLang="zh-CN" sz="4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PART</a:t>
            </a:r>
            <a:r>
              <a:rPr kumimoji="1" lang="zh-CN" altLang="en-US" sz="4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altLang="zh-CN" sz="4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2</a:t>
            </a:r>
            <a:endParaRPr kumimoji="1" lang="zh-CN" altLang="en-US" sz="40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89268" y="1421254"/>
            <a:ext cx="2236506" cy="7078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8" tIns="45719" rIns="91438" bIns="45719" rtlCol="0">
            <a:spAutoFit/>
          </a:bodyPr>
          <a:lstStyle/>
          <a:p>
            <a:r>
              <a:rPr kumimoji="1" lang="zh-CN" altLang="en-US" sz="4000" b="1" dirty="0" smtClean="0">
                <a:solidFill>
                  <a:srgbClr val="FFFFFF"/>
                </a:solidFill>
                <a:latin typeface="Arial"/>
                <a:cs typeface="Arial"/>
              </a:rPr>
              <a:t>成果展示</a:t>
            </a:r>
            <a:endParaRPr kumimoji="1" lang="zh-CN" altLang="en-US" sz="4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29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2788</TotalTime>
  <Words>530</Words>
  <Application>Microsoft Office PowerPoint</Application>
  <PresentationFormat>全屏显示(16:9)</PresentationFormat>
  <Paragraphs>114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华文新魏</vt:lpstr>
      <vt:lpstr>宋体</vt:lpstr>
      <vt:lpstr>微软雅黑</vt:lpstr>
      <vt:lpstr>Algerian</vt:lpstr>
      <vt:lpstr>Arial</vt:lpstr>
      <vt:lpstr>Calibri</vt:lpstr>
      <vt:lpstr>Century Gothic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第一PPT，www.1ppt.com</dc:creator>
  <dc:description>第一PPT，www.1ppt.com</dc:description>
  <cp:lastModifiedBy>方舟</cp:lastModifiedBy>
  <cp:revision>263</cp:revision>
  <dcterms:created xsi:type="dcterms:W3CDTF">2015-01-11T01:37:17Z</dcterms:created>
  <dcterms:modified xsi:type="dcterms:W3CDTF">2017-06-04T16:08:54Z</dcterms:modified>
</cp:coreProperties>
</file>