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4"/>
    <p:restoredTop sz="96325"/>
  </p:normalViewPr>
  <p:slideViewPr>
    <p:cSldViewPr snapToGrid="0" snapToObjects="1">
      <p:cViewPr varScale="1">
        <p:scale>
          <a:sx n="95" d="100"/>
          <a:sy n="95" d="100"/>
        </p:scale>
        <p:origin x="17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加法器和数值比较器</a:t>
            </a:r>
            <a:endParaRPr kumimoji="1"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151"/>
    </mc:Choice>
    <mc:Fallback>
      <p:transition spd="slow" advTm="1215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加法器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–</a:t>
            </a:r>
            <a:r>
              <a:rPr kumimoji="1" lang="en-US" altLang="zh-CN" b="1" dirty="0">
                <a:latin typeface="+mn-lt"/>
                <a:ea typeface="宋体" panose="02010600030101010101" pitchFamily="2" charset="-122"/>
              </a:rPr>
              <a:t>1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位全加器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3" name="矩形 6146"/>
          <p:cNvSpPr>
            <a:spLocks noChangeArrowheads="1"/>
          </p:cNvSpPr>
          <p:nvPr/>
        </p:nvSpPr>
        <p:spPr bwMode="auto">
          <a:xfrm>
            <a:off x="776287" y="1686770"/>
            <a:ext cx="7591425" cy="467350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full_adder(a, b, </a:t>
            </a:r>
            <a:r>
              <a:rPr lang="en-US" altLang="zh-CN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c_in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sum, </a:t>
            </a:r>
            <a:r>
              <a:rPr lang="en-US" altLang="zh-CN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c_out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a, b, </a:t>
            </a:r>
            <a:r>
              <a:rPr lang="en-US" altLang="zh-CN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c_in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output sum, </a:t>
            </a:r>
            <a:r>
              <a:rPr lang="en-US" altLang="zh-CN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c_out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学习拼接运算符的用法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assign { </a:t>
            </a:r>
            <a:r>
              <a:rPr lang="en-US" altLang="zh-CN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c_out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} = a + b + </a:t>
            </a:r>
            <a:r>
              <a:rPr lang="en-US" altLang="zh-CN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c_in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advTm="5088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加法器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–</a:t>
            </a:r>
            <a:r>
              <a:rPr kumimoji="1" lang="en-US" altLang="zh-CN" b="1" dirty="0">
                <a:latin typeface="+mn-lt"/>
                <a:ea typeface="宋体" panose="02010600030101010101" pitchFamily="2" charset="-122"/>
              </a:rPr>
              <a:t>4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位全加器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3" name="矩形 6146"/>
          <p:cNvSpPr>
            <a:spLocks noChangeArrowheads="1"/>
          </p:cNvSpPr>
          <p:nvPr/>
        </p:nvSpPr>
        <p:spPr bwMode="auto">
          <a:xfrm>
            <a:off x="776287" y="1686770"/>
            <a:ext cx="7591425" cy="467350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</a:t>
            </a:r>
            <a:r>
              <a:rPr lang="en-US" altLang="zh-CN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full_adder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(a, b, </a:t>
            </a:r>
            <a:r>
              <a:rPr lang="en-US" altLang="zh-CN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c_in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sum, </a:t>
            </a:r>
            <a:r>
              <a:rPr lang="en-US" altLang="zh-CN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c_out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学习矢量的申明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[3:0] a, b;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</a:t>
            </a:r>
            <a:r>
              <a:rPr lang="en-US" altLang="zh-CN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c_in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output [3:0] sum;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output </a:t>
            </a:r>
            <a:r>
              <a:rPr lang="en-US" altLang="zh-CN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c_out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assign { </a:t>
            </a:r>
            <a:r>
              <a:rPr lang="en-US" altLang="zh-CN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c_out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} = a + b + </a:t>
            </a:r>
            <a:r>
              <a:rPr lang="en-US" altLang="zh-CN" sz="20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c_in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advTm="22183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3721"/>
            <a:ext cx="7886700" cy="1325563"/>
          </a:xfrm>
        </p:spPr>
        <p:txBody>
          <a:bodyPr/>
          <a:lstStyle/>
          <a:p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加法器</a:t>
            </a:r>
            <a:r>
              <a:rPr kumimoji="1"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–</a:t>
            </a:r>
            <a:r>
              <a:rPr kumimoji="1" lang="en-US" altLang="zh-CN" b="1" dirty="0">
                <a:latin typeface="+mn-lt"/>
                <a:ea typeface="宋体" panose="02010600030101010101" pitchFamily="2" charset="-122"/>
              </a:rPr>
              <a:t>N</a:t>
            </a:r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位全加器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3" name="矩形 6146"/>
          <p:cNvSpPr>
            <a:spLocks noChangeArrowheads="1"/>
          </p:cNvSpPr>
          <p:nvPr/>
        </p:nvSpPr>
        <p:spPr bwMode="auto">
          <a:xfrm>
            <a:off x="776287" y="1360130"/>
            <a:ext cx="7591425" cy="527414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full_adder(a, b, c_in, sum, c_out);</a:t>
            </a: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学习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的申明及使用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parameter WIDTH = 8;</a:t>
            </a: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input [WIDTH-1:0] a, b;</a:t>
            </a: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input c_in;</a:t>
            </a: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output [WIDTH-1:0] sum;</a:t>
            </a: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output c_out;</a:t>
            </a: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assign { c_out, sum } = a + b + c_in;</a:t>
            </a: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调用语法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full_adder #(.WIDTH(32)) dut(a, b, c_in, sum, c_out);</a:t>
            </a: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advTm="95636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3721"/>
            <a:ext cx="7886700" cy="1325563"/>
          </a:xfrm>
        </p:spPr>
        <p:txBody>
          <a:bodyPr/>
          <a:lstStyle/>
          <a:p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数值比较器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3" name="矩形 6146"/>
          <p:cNvSpPr>
            <a:spLocks noChangeArrowheads="1"/>
          </p:cNvSpPr>
          <p:nvPr/>
        </p:nvSpPr>
        <p:spPr bwMode="auto">
          <a:xfrm>
            <a:off x="776287" y="1549284"/>
            <a:ext cx="7591425" cy="508499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comparator(a, b, is_equal, is_great, is_less);</a:t>
            </a: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parameter WIDTH = 8;</a:t>
            </a: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input [WIDTH-1:0] a, b;</a:t>
            </a: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output is_equal, is_great, is_less;</a:t>
            </a: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assign is_equal = (a == b) 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b1 : 1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b0;</a:t>
            </a: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assign is_great = (a &gt; b) ? 1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b1 : 1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b0;</a:t>
            </a: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assign is_less = (a &lt; b</a:t>
            </a:r>
            <a:r>
              <a:rPr lang="en-GB" altLang="zh-CN" sz="2000" b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? 1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b1 : 1</a:t>
            </a: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b0;</a:t>
            </a: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r>
              <a:rPr lang="en-GB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GB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advTm="28011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944</Words>
  <Application>WPS 演示</Application>
  <PresentationFormat>全屏显示(4:3)</PresentationFormat>
  <Paragraphs>55</Paragraphs>
  <Slides>5</Slides>
  <Notes>0</Notes>
  <HiddenSlides>0</HiddenSlides>
  <MMClips>5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Consolas</vt:lpstr>
      <vt:lpstr>微软雅黑</vt:lpstr>
      <vt:lpstr>Arial Unicode MS</vt:lpstr>
      <vt:lpstr>等线 Light</vt:lpstr>
      <vt:lpstr>Calibri Light</vt:lpstr>
      <vt:lpstr>等线</vt:lpstr>
      <vt:lpstr>Calibri</vt:lpstr>
      <vt:lpstr>Office 主题​​</vt:lpstr>
      <vt:lpstr>加法器和数值比较器</vt:lpstr>
      <vt:lpstr>加法器–1 位全加器</vt:lpstr>
      <vt:lpstr>加法器–4 位全加器</vt:lpstr>
      <vt:lpstr>加法器–N 位全加器</vt:lpstr>
      <vt:lpstr>数值比较器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加法器–1 位全加器</dc:title>
  <dc:creator>李 榕</dc:creator>
  <cp:lastModifiedBy>new</cp:lastModifiedBy>
  <cp:revision>18</cp:revision>
  <dcterms:created xsi:type="dcterms:W3CDTF">2020-04-05T08:22:00Z</dcterms:created>
  <dcterms:modified xsi:type="dcterms:W3CDTF">2021-06-06T00:43:57Z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