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8"/>
    <p:restoredTop sz="96325"/>
  </p:normalViewPr>
  <p:slideViewPr>
    <p:cSldViewPr snapToGrid="0" snapToObjects="1">
      <p:cViewPr varScale="1">
        <p:scale>
          <a:sx n="95" d="100"/>
          <a:sy n="95" d="100"/>
        </p:scale>
        <p:origin x="10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F78DF-2CFB-7B4B-B7D4-8F84E28F33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6AB0-8AD8-EA41-B131-D3B5902A59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译码器</a:t>
            </a:r>
            <a:endParaRPr kumimoji="1"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8"/>
    </mc:Choice>
    <mc:Fallback>
      <p:transition spd="slow" advTm="369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译码器的作用及种类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译码器：将具有特定含义的二进制代码转换成控制信号的器件。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地址译码器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显示译码器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指令译码器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113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地址译码器</a:t>
            </a:r>
            <a:endParaRPr kumimoji="1"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776287" y="1686770"/>
            <a:ext cx="7591425" cy="467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buClr>
                <a:srgbClr val="FF0000"/>
              </a:buClr>
              <a:buSzPct val="80000"/>
            </a:pPr>
            <a:endParaRPr lang="zh-CN" altLang="en-US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6146"/>
          <p:cNvSpPr>
            <a:spLocks noChangeArrowheads="1"/>
          </p:cNvSpPr>
          <p:nvPr/>
        </p:nvSpPr>
        <p:spPr bwMode="auto">
          <a:xfrm>
            <a:off x="923924" y="1556544"/>
            <a:ext cx="7591425" cy="79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通过二进制编码来选择当前占用总线的设备。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3" y="2446496"/>
            <a:ext cx="7445601" cy="3547904"/>
          </a:xfrm>
          <a:prstGeom prst="rect">
            <a:avLst/>
          </a:prstGeom>
        </p:spPr>
      </p:pic>
    </p:spTree>
  </p:cSld>
  <p:clrMapOvr>
    <a:masterClrMapping/>
  </p:clrMapOvr>
  <p:transition advTm="9061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矩形 6146"/>
          <p:cNvSpPr>
            <a:spLocks noChangeArrowheads="1"/>
          </p:cNvSpPr>
          <p:nvPr/>
        </p:nvSpPr>
        <p:spPr bwMode="auto">
          <a:xfrm>
            <a:off x="329247" y="497840"/>
            <a:ext cx="4324033" cy="60656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3-8 </a:t>
            </a:r>
            <a:r>
              <a:rPr lang="zh-CN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译码器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 decoder_38(A, Y);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input [2:0] A;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output reg [7:0] Y;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always @(A)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begin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case(A)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3'd0: Y = 8'b1111_1110;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3'd1: Y = 8'b1111_1101;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3'd2: Y = 8'b1111_1011;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3'd3: Y = 8'b1111_0111;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3'd4: Y = 8'b1110_1111;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3'd5: Y = 8'b1101_1111;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3'd6: Y = 8'b1011_1111;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3'd7: Y = 8'b0111_1111;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endcase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altLang="zh-CN" sz="20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6146"/>
          <p:cNvSpPr>
            <a:spLocks noChangeArrowheads="1"/>
          </p:cNvSpPr>
          <p:nvPr/>
        </p:nvSpPr>
        <p:spPr bwMode="auto">
          <a:xfrm>
            <a:off x="4653280" y="497839"/>
            <a:ext cx="4324033" cy="606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行为描述设计方法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输出要申明为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reg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@()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trigger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list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中包含所有影响输出的变量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case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的使用方法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常数的申明方法：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宽度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]’[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进制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][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值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负值逻辑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0000"/>
            </a:pP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93868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520</Words>
  <Application>WPS 演示</Application>
  <PresentationFormat>全屏显示(4:3)</PresentationFormat>
  <Paragraphs>43</Paragraphs>
  <Slides>4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Consolas</vt:lpstr>
      <vt:lpstr>Times New Roman</vt:lpstr>
      <vt:lpstr>微软雅黑</vt:lpstr>
      <vt:lpstr>Arial Unicode MS</vt:lpstr>
      <vt:lpstr>等线 Light</vt:lpstr>
      <vt:lpstr>Calibri Light</vt:lpstr>
      <vt:lpstr>等线</vt:lpstr>
      <vt:lpstr>Calibri</vt:lpstr>
      <vt:lpstr>Office 主题​​</vt:lpstr>
      <vt:lpstr>译码器</vt:lpstr>
      <vt:lpstr>译码器的作用及种类</vt:lpstr>
      <vt:lpstr>地址译码器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加法器–1 位全加器</dc:title>
  <dc:creator>李 榕</dc:creator>
  <cp:lastModifiedBy>new</cp:lastModifiedBy>
  <cp:revision>22</cp:revision>
  <dcterms:created xsi:type="dcterms:W3CDTF">2020-04-05T08:22:00Z</dcterms:created>
  <dcterms:modified xsi:type="dcterms:W3CDTF">2021-06-06T00:44:09Z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