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/>
    <p:restoredTop sz="96325"/>
  </p:normalViewPr>
  <p:slideViewPr>
    <p:cSldViewPr snapToGrid="0" snapToObjects="1">
      <p:cViewPr varScale="1">
        <p:scale>
          <a:sx n="95" d="100"/>
          <a:sy n="95" d="100"/>
        </p:scale>
        <p:origin x="15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选择器</a:t>
            </a:r>
            <a:endParaRPr kumimoji="1"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90"/>
    </mc:Choice>
    <mc:Fallback>
      <p:transition spd="slow" advTm="419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选择器的作用</a:t>
            </a:r>
            <a:endParaRPr kumimoji="1"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63" name="矩形 6146"/>
          <p:cNvSpPr>
            <a:spLocks noChangeArrowheads="1"/>
          </p:cNvSpPr>
          <p:nvPr/>
        </p:nvSpPr>
        <p:spPr bwMode="auto">
          <a:xfrm>
            <a:off x="776287" y="1686770"/>
            <a:ext cx="7591425" cy="467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endParaRPr lang="zh-CN" altLang="en-US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6146"/>
          <p:cNvSpPr>
            <a:spLocks noChangeArrowheads="1"/>
          </p:cNvSpPr>
          <p:nvPr/>
        </p:nvSpPr>
        <p:spPr bwMode="auto">
          <a:xfrm>
            <a:off x="923924" y="1556544"/>
            <a:ext cx="7591425" cy="1455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选择器：又称多路复用器，是一种从多个输入信号中选择一个进行输出的器件。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924" y="3166218"/>
            <a:ext cx="7443788" cy="2896310"/>
          </a:xfrm>
          <a:prstGeom prst="rect">
            <a:avLst/>
          </a:prstGeom>
        </p:spPr>
      </p:pic>
    </p:spTree>
  </p:cSld>
  <p:clrMapOvr>
    <a:masterClrMapping/>
  </p:clrMapOvr>
  <p:transition advTm="43918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矩形 6146"/>
          <p:cNvSpPr>
            <a:spLocks noChangeArrowheads="1"/>
          </p:cNvSpPr>
          <p:nvPr/>
        </p:nvSpPr>
        <p:spPr bwMode="auto">
          <a:xfrm>
            <a:off x="877887" y="1361441"/>
            <a:ext cx="7483793" cy="406048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2-1 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选择器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 eaLnBrk="1" hangingPunct="1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mux_21(a, b, sel, out);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parameter WIDTH = 8;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input [WIDTH-1:0] a, b;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input sel;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output [WIDTH-1:0] out;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三元运算符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assign out = sel == 0 ? a : b;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advTm="27955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矩形 6146"/>
          <p:cNvSpPr>
            <a:spLocks noChangeArrowheads="1"/>
          </p:cNvSpPr>
          <p:nvPr/>
        </p:nvSpPr>
        <p:spPr bwMode="auto">
          <a:xfrm>
            <a:off x="152399" y="640080"/>
            <a:ext cx="4307840" cy="58724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4-1 1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选择器设计方案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mux_41(a, b, c, d, 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sel, out);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 a, b, c, d;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 [1:0] sel;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output reg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always @(a, b, c, d, sel)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begin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(sel == 2'b00)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out = a;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 if (sel == 2'b01)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out = b;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 if (sel == 2'b10)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out = c;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 out = d;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6146"/>
          <p:cNvSpPr>
            <a:spLocks noChangeArrowheads="1"/>
          </p:cNvSpPr>
          <p:nvPr/>
        </p:nvSpPr>
        <p:spPr bwMode="auto">
          <a:xfrm>
            <a:off x="4683761" y="640080"/>
            <a:ext cx="4307840" cy="58724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4-1 1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选择器设计方案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mux_41(a, b, c, d, 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sel, out);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 a, b, c, d;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 [1:0] sel;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output reg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always @(a, b, c, d, sel)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begin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case(sel)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2'b00: out = a;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2'b01: out = b;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2'b10: out = c;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default: out = d;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endcase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advTm="67272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239" y="506275"/>
            <a:ext cx="8449519" cy="25506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692" y="3312600"/>
            <a:ext cx="5874612" cy="291016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62696" y="2872308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设计方案 </a:t>
            </a:r>
            <a:r>
              <a:rPr kumimoji="1" lang="en-US" altLang="zh-CN"/>
              <a:t>I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933841" y="6038101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设计方案 </a:t>
            </a:r>
            <a:r>
              <a:rPr kumimoji="1" lang="en-US" altLang="zh-CN"/>
              <a:t>II</a:t>
            </a:r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396"/>
    </mc:Choice>
    <mc:Fallback>
      <p:transition spd="slow" advTm="18039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矩形 6146"/>
          <p:cNvSpPr>
            <a:spLocks noChangeArrowheads="1"/>
          </p:cNvSpPr>
          <p:nvPr/>
        </p:nvSpPr>
        <p:spPr bwMode="auto">
          <a:xfrm>
            <a:off x="877887" y="1361440"/>
            <a:ext cx="7483793" cy="407806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4-1 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选择器设计方案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III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 eaLnBrk="1" hangingPunct="1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mux_41(a, sel, out);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parameter WIDTH = 8;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input [WIDTH-1:0] a[0:3];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input [1:0] sel;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output [WIDTH-1:0] out;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利用数组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assign out = a[sel];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advTm="43218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1022</Words>
  <Application>WPS 演示</Application>
  <PresentationFormat>全屏显示(4:3)</PresentationFormat>
  <Paragraphs>81</Paragraphs>
  <Slides>6</Slides>
  <Notes>0</Notes>
  <HiddenSlides>0</HiddenSlides>
  <MMClips>6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Consolas</vt:lpstr>
      <vt:lpstr>Times New Roman</vt:lpstr>
      <vt:lpstr>微软雅黑</vt:lpstr>
      <vt:lpstr>Arial Unicode MS</vt:lpstr>
      <vt:lpstr>等线 Light</vt:lpstr>
      <vt:lpstr>Calibri Light</vt:lpstr>
      <vt:lpstr>等线</vt:lpstr>
      <vt:lpstr>Calibri</vt:lpstr>
      <vt:lpstr>Office 主题​​</vt:lpstr>
      <vt:lpstr>选择器</vt:lpstr>
      <vt:lpstr>选择器的作用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加法器–1 位全加器</dc:title>
  <dc:creator>李 榕</dc:creator>
  <cp:lastModifiedBy>new</cp:lastModifiedBy>
  <cp:revision>33</cp:revision>
  <dcterms:created xsi:type="dcterms:W3CDTF">2020-04-05T08:22:00Z</dcterms:created>
  <dcterms:modified xsi:type="dcterms:W3CDTF">2021-06-06T00:44:26Z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