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3"/>
    <p:sldId id="258" r:id="rId4"/>
    <p:sldId id="263" r:id="rId5"/>
    <p:sldId id="269" r:id="rId6"/>
    <p:sldId id="270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1"/>
    <p:restoredTop sz="96325"/>
  </p:normalViewPr>
  <p:slideViewPr>
    <p:cSldViewPr snapToGrid="0" snapToObjects="1">
      <p:cViewPr varScale="1">
        <p:scale>
          <a:sx n="95" d="100"/>
          <a:sy n="95" d="100"/>
        </p:scale>
        <p:origin x="14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计数器</a:t>
            </a:r>
            <a:endParaRPr kumimoji="1"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01"/>
    </mc:Choice>
    <mc:Fallback>
      <p:transition spd="slow" advTm="460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简单加法计数器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图片 3" descr="手机屏幕截图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655" y="1686770"/>
            <a:ext cx="8202689" cy="3770854"/>
          </a:xfrm>
          <a:prstGeom prst="rect">
            <a:avLst/>
          </a:prstGeom>
        </p:spPr>
      </p:pic>
    </p:spTree>
  </p:cSld>
  <p:clrMapOvr>
    <a:masterClrMapping/>
  </p:clrMapOvr>
  <p:transition advTm="43774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实用加法计数器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188721"/>
            <a:ext cx="7886700" cy="2733039"/>
          </a:xfrm>
        </p:spPr>
        <p:txBody>
          <a:bodyPr>
            <a:normAutofit fontScale="92500" lnSpcReduction="10000"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异步复位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rst_n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使能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en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同步预置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load/data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：可以预置一个计数的初始值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计数输出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dout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计数溢出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cout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：计数满时的输出信号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075600"/>
            <a:ext cx="9144000" cy="2345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040"/>
    </mc:Choice>
    <mc:Fallback>
      <p:transition spd="slow" advTm="19204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146"/>
          <p:cNvSpPr>
            <a:spLocks noChangeArrowheads="1"/>
          </p:cNvSpPr>
          <p:nvPr/>
        </p:nvSpPr>
        <p:spPr bwMode="auto">
          <a:xfrm>
            <a:off x="248920" y="492760"/>
            <a:ext cx="8646160" cy="58724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实用模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计数器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cnt10(clk, rst_n, en, load_n, data, cout, dout);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input clk, rst_n, en, load_n;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input [3:0] data;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output cout;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output reg [3:0] dout;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always @(posedge clk, negedge rst_n) begin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(!rst_n) dout &lt;= 0;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else if (en) begin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(!load_n) dout &lt;= data;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else if (dout &lt; 4'd9) dout &lt;= dout + 1;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else dout &lt;= 4'd0;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end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end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assign cout = (dout == 4'd9) ? 1'b1 : 1'b0;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749"/>
    </mc:Choice>
    <mc:Fallback>
      <p:transition spd="slow" advTm="21274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146"/>
          <p:cNvSpPr>
            <a:spLocks noChangeArrowheads="1"/>
          </p:cNvSpPr>
          <p:nvPr/>
        </p:nvSpPr>
        <p:spPr bwMode="auto">
          <a:xfrm>
            <a:off x="248920" y="492760"/>
            <a:ext cx="4150360" cy="58724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`timescale 1ns / 1ps;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cnt10_tb( 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reg clk,rst_n,en,load_n;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reg [3:0] data;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wire cout;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wire [3:0] dout;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cnt10 dut(clk,rst_n,en,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load_n,data,cout,dout);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产生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10ns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周期的时钟信号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initial clk = 0;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always #5 clk = ~clk;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 begin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#100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rst_n = 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en = 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6146"/>
          <p:cNvSpPr>
            <a:spLocks noChangeArrowheads="1"/>
          </p:cNvSpPr>
          <p:nvPr/>
        </p:nvSpPr>
        <p:spPr bwMode="auto">
          <a:xfrm>
            <a:off x="4744720" y="508000"/>
            <a:ext cx="4150360" cy="58724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load_n = 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data = 3;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使能为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期间，不计数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#10 en = 0;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#15 en = 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异步复位，不受时钟影响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#6 rst_n = 0;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#2 rst_n = 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预置数改变不影响计数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#10 data = 7;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直到预置数被装载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#20 load_n = 0;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#10 load_n = 1;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大于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的预置数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#30 data = 11;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#30 load_n = 0;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#10 load_n = 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4904"/>
    </mc:Choice>
    <mc:Fallback>
      <p:transition spd="slow" advTm="54490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49"/>
            <a:ext cx="7886700" cy="915672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testbench 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注意事项</a:t>
            </a:r>
            <a:endParaRPr kumimoji="1"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188721"/>
            <a:ext cx="7886700" cy="5201919"/>
          </a:xfrm>
        </p:spPr>
        <p:txBody>
          <a:bodyPr>
            <a:normAutofit lnSpcReduction="10000"/>
          </a:bodyPr>
          <a:lstStyle/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总是使用 </a:t>
            </a:r>
            <a:r>
              <a:rPr lang="en-GB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timescale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规定时间</a:t>
            </a:r>
            <a:endParaRPr lang="zh-CN" altLang="en-GB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在全局置位、复位脉冲释放之前就确保时钟源已经开始工作。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在仿真时间的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时刻，将所有的设计输入初始化位为一个确定的值；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2125" indent="-492125" algn="just" defTabSz="958850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在综合后和实现后的时序仿真中，会自动触发全局置位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复位脉冲（</a:t>
            </a:r>
            <a:r>
              <a:rPr lang="en-GB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GSR</a:t>
            </a:r>
            <a:r>
              <a:rPr lang="zh-CN" altLang="en-GB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这会让所有的寄存器在仿真的前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GB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ns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内锁定其值。因此在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GB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ns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之后再赋值激励数据；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782"/>
    </mc:Choice>
    <mc:Fallback>
      <p:transition spd="slow" advTm="148782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1314</Words>
  <Application>WPS 演示</Application>
  <PresentationFormat>全屏显示(4:3)</PresentationFormat>
  <Paragraphs>81</Paragraphs>
  <Slides>6</Slides>
  <Notes>0</Notes>
  <HiddenSlides>0</HiddenSlides>
  <MMClips>6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Consolas</vt:lpstr>
      <vt:lpstr>Times New Roman</vt:lpstr>
      <vt:lpstr>微软雅黑</vt:lpstr>
      <vt:lpstr>Arial Unicode MS</vt:lpstr>
      <vt:lpstr>等线 Light</vt:lpstr>
      <vt:lpstr>Calibri Light</vt:lpstr>
      <vt:lpstr>等线</vt:lpstr>
      <vt:lpstr>Calibri</vt:lpstr>
      <vt:lpstr>Office 主题​​</vt:lpstr>
      <vt:lpstr>计数器</vt:lpstr>
      <vt:lpstr>简单加法计数器</vt:lpstr>
      <vt:lpstr>实用加法计数器</vt:lpstr>
      <vt:lpstr>PowerPoint 演示文稿</vt:lpstr>
      <vt:lpstr>PowerPoint 演示文稿</vt:lpstr>
      <vt:lpstr>testbench 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加法器–1 位全加器</dc:title>
  <dc:creator>李 榕</dc:creator>
  <cp:lastModifiedBy>new</cp:lastModifiedBy>
  <cp:revision>63</cp:revision>
  <dcterms:created xsi:type="dcterms:W3CDTF">2020-04-05T08:22:00Z</dcterms:created>
  <dcterms:modified xsi:type="dcterms:W3CDTF">2021-06-06T00:44:55Z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