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3"/>
    <p:sldId id="263" r:id="rId4"/>
    <p:sldId id="258" r:id="rId5"/>
    <p:sldId id="272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67"/>
    <p:restoredTop sz="96336"/>
  </p:normalViewPr>
  <p:slideViewPr>
    <p:cSldViewPr snapToGrid="0" snapToObjects="1">
      <p:cViewPr varScale="1">
        <p:scale>
          <a:sx n="95" d="100"/>
          <a:sy n="95" d="100"/>
        </p:scale>
        <p:origin x="10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寄存器和存储器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73"/>
    </mc:Choice>
    <mc:Fallback>
      <p:transition spd="slow" advTm="66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寄存器和存储器的作用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5290138"/>
          </a:xfrm>
        </p:spPr>
        <p:txBody>
          <a:bodyPr>
            <a:normAutofit fontScale="85000" lnSpcReduction="1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寄存器（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register</a:t>
            </a:r>
            <a:r>
              <a:rPr lang="zh-CN" altLang="en-GB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用来存放数据的一些小型存储区域，用来暂时存放参与运算的数据和运算结果。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存储器（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）：也是用来存放数据的区域，分为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和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两类。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寄存器与存储器的制造工艺不同：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寄存器通常使用触发器和锁存器来实现，速度快、占用面积大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存储器通常使用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管（静态存储器）或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管（动态存储器）实现，速度慢，占用面积小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中通常配有专门的存储单元，而不用逻辑门来实现存储。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Aritx-7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上有大约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5Mbits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的可配置内存块。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770"/>
    </mc:Choice>
    <mc:Fallback>
      <p:transition spd="slow" advTm="16177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1079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基本寄存器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481012" y="1416205"/>
            <a:ext cx="7886700" cy="1338146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根据“触发器和锁存器”一节的分析，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中寄存器最好用触发器来实现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2859682"/>
            <a:ext cx="7886700" cy="36108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register(clk, rst_n, en, d, q);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 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clk, rst_n, en;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[WIDTH-1:0]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[WIDTH-1:0] q;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@(posedge clk)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(!rst_n) q &lt;=0;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if (en) q &lt;=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12799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146447"/>
            <a:ext cx="7886700" cy="702563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双端口存储器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849010"/>
            <a:ext cx="7886700" cy="59086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ram(data, read_addr, write_addr, clk, we, q);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 DATA_WIDTH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 ADDR_WIDTH = 3;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clk, we;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[DATA_WIDTH-1:0]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[ADDR_WIDTH-1:0] read_addr, write_addr;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[DATA_WIDTH-1:0] q;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申明存储器数组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 [DATA_WIDTH-1:0] ram[2**ADDR_WIDTH-1:0];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@(posedge clk)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(we)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ram[write_addr] &lt;=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q &lt;= ram[read_addr];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24887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双端口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RAM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设计要点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2870959"/>
          </a:xfrm>
        </p:spPr>
        <p:txBody>
          <a:bodyPr>
            <a:normAutofit fontScale="92500" lnSpcReduction="2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双端口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读写端口完全独立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优点：简单；快速，读写无需等待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缺点：占用资源多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存储大小与地址宽度之间的关系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2^addr_width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实现上，使用了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中的内存块单元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987042"/>
            <a:ext cx="7359805" cy="2870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33"/>
    </mc:Choice>
    <mc:Fallback>
      <p:transition spd="slow" advTm="12783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1032</Words>
  <Application>WPS 演示</Application>
  <PresentationFormat>全屏显示(4:3)</PresentationFormat>
  <Paragraphs>60</Paragraphs>
  <Slides>5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Consolas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寄存器和存储器</vt:lpstr>
      <vt:lpstr>寄存器和存储器的作用</vt:lpstr>
      <vt:lpstr>基本寄存器</vt:lpstr>
      <vt:lpstr>双端口存储器</vt:lpstr>
      <vt:lpstr>双端口 RAM 设计要点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加法器–1 位全加器</dc:title>
  <dc:creator>李 榕</dc:creator>
  <cp:lastModifiedBy>new</cp:lastModifiedBy>
  <cp:revision>74</cp:revision>
  <dcterms:created xsi:type="dcterms:W3CDTF">2020-04-05T08:22:00Z</dcterms:created>
  <dcterms:modified xsi:type="dcterms:W3CDTF">2021-06-06T00:45:04Z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