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3"/>
    <p:sldId id="263" r:id="rId4"/>
    <p:sldId id="258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67"/>
    <p:restoredTop sz="96336"/>
  </p:normalViewPr>
  <p:slideViewPr>
    <p:cSldViewPr snapToGrid="0" snapToObjects="1">
      <p:cViewPr varScale="1">
        <p:scale>
          <a:sx n="95" d="100"/>
          <a:sy n="95" d="100"/>
        </p:scale>
        <p:origin x="10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数据通路</a:t>
            </a:r>
            <a:endParaRPr kumimoji="1"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97"/>
    </mc:Choice>
    <mc:Fallback>
      <p:transition spd="slow" advTm="629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数据通路的示例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188721"/>
            <a:ext cx="7886700" cy="1315488"/>
          </a:xfrm>
        </p:spPr>
        <p:txBody>
          <a:bodyPr>
            <a:normAutofit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数据通路是典型的、基于层次设计的结构描述设计方法。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907" y="2504209"/>
            <a:ext cx="7302185" cy="3745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148"/>
    </mc:Choice>
    <mc:Fallback>
      <p:transition spd="slow" advTm="16514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51079"/>
          </a:xfrm>
        </p:spPr>
        <p:txBody>
          <a:bodyPr/>
          <a:lstStyle/>
          <a:p>
            <a:r>
              <a:rPr kumimoji="1" lang="en-US" altLang="zh-CN" b="1" dirty="0">
                <a:latin typeface="+mn-lt"/>
                <a:ea typeface="宋体" panose="02010600030101010101" pitchFamily="2" charset="-122"/>
              </a:rPr>
              <a:t>ALU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–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算术逻辑单元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6146"/>
          <p:cNvSpPr>
            <a:spLocks noChangeArrowheads="1"/>
          </p:cNvSpPr>
          <p:nvPr/>
        </p:nvSpPr>
        <p:spPr bwMode="auto">
          <a:xfrm>
            <a:off x="628650" y="1416206"/>
            <a:ext cx="7886700" cy="526337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alu(a, b, op, q);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parameter WIDTH = 8;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[WIDTH-1:0] a, b;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[1:0] op;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reg [WIDTH-1:0] q;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always @(*) begin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case(op)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2'b00: q = a + b;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2'b01: q = a &amp; b;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2'b10: q = a ^ b;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2'b11: q = a | b;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default: q = 0;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endcase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90751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146447"/>
            <a:ext cx="7886700" cy="702563"/>
          </a:xfrm>
        </p:spPr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数据通路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6146"/>
          <p:cNvSpPr>
            <a:spLocks noChangeArrowheads="1"/>
          </p:cNvSpPr>
          <p:nvPr/>
        </p:nvSpPr>
        <p:spPr bwMode="auto">
          <a:xfrm>
            <a:off x="628650" y="849010"/>
            <a:ext cx="7886700" cy="55112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datapath_top(clk, rst, lda, ldb,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read_addr, write_addr,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we, op);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clk, rst, lda, ldb, we;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[4:0] read_addr, write_addr;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[1:0] op;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wire [31:0]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gr_data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alu_data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wire [31:0]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la_data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000" b="1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lb</a:t>
            </a:r>
            <a:r>
              <a:rPr lang="en-US" altLang="zh-CN" sz="2000" b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_data;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register #(32) LA (clk, rst, lda, gr_data, la_data);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register #(32) LB (clk, rst, ldb, gr_data, lb_data);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ram #(32, 5) GR (alu_data, read_addr, write_addr,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clk, we, gr_data);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alu #(32) ALU (la_data, lb_data, op, alu_data);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178997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851</Words>
  <Application>WPS 演示</Application>
  <PresentationFormat>全屏显示(4:3)</PresentationFormat>
  <Paragraphs>48</Paragraphs>
  <Slides>4</Slides>
  <Notes>0</Notes>
  <HiddenSlides>0</HiddenSlides>
  <MMClips>4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Consolas</vt:lpstr>
      <vt:lpstr>微软雅黑</vt:lpstr>
      <vt:lpstr>Arial Unicode MS</vt:lpstr>
      <vt:lpstr>等线 Light</vt:lpstr>
      <vt:lpstr>Calibri Light</vt:lpstr>
      <vt:lpstr>等线</vt:lpstr>
      <vt:lpstr>Calibri</vt:lpstr>
      <vt:lpstr>Office 主题​​</vt:lpstr>
      <vt:lpstr>数据通路</vt:lpstr>
      <vt:lpstr>数据通路的示例</vt:lpstr>
      <vt:lpstr>ALU–算术逻辑单元</vt:lpstr>
      <vt:lpstr>数据通路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加法器–1 位全加器</dc:title>
  <dc:creator>李 榕</dc:creator>
  <cp:lastModifiedBy>new</cp:lastModifiedBy>
  <cp:revision>84</cp:revision>
  <dcterms:created xsi:type="dcterms:W3CDTF">2020-04-05T08:22:00Z</dcterms:created>
  <dcterms:modified xsi:type="dcterms:W3CDTF">2021-06-06T00:45:13Z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