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14"/>
  </p:normalViewPr>
  <p:slideViewPr>
    <p:cSldViewPr snapToGrid="0" snapToObjects="1">
      <p:cViewPr varScale="1">
        <p:scale>
          <a:sx n="102" d="100"/>
          <a:sy n="102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9603-A0C5-2F49-9906-FBFF2D394C2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3874-1D6B-B847-AAD5-4EAB21D0BD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12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9603-A0C5-2F49-9906-FBFF2D394C2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3874-1D6B-B847-AAD5-4EAB21D0BD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32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9603-A0C5-2F49-9906-FBFF2D394C2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3874-1D6B-B847-AAD5-4EAB21D0BD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6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9603-A0C5-2F49-9906-FBFF2D394C2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3874-1D6B-B847-AAD5-4EAB21D0BD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66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9603-A0C5-2F49-9906-FBFF2D394C2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3874-1D6B-B847-AAD5-4EAB21D0BD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51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9603-A0C5-2F49-9906-FBFF2D394C2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3874-1D6B-B847-AAD5-4EAB21D0BD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93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9603-A0C5-2F49-9906-FBFF2D394C2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3874-1D6B-B847-AAD5-4EAB21D0BD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3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9603-A0C5-2F49-9906-FBFF2D394C2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3874-1D6B-B847-AAD5-4EAB21D0BD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18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9603-A0C5-2F49-9906-FBFF2D394C2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3874-1D6B-B847-AAD5-4EAB21D0BD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4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9603-A0C5-2F49-9906-FBFF2D394C2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3874-1D6B-B847-AAD5-4EAB21D0BD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41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9603-A0C5-2F49-9906-FBFF2D394C2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3874-1D6B-B847-AAD5-4EAB21D0BD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7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99603-A0C5-2F49-9906-FBFF2D394C2D}" type="datetimeFigureOut">
              <a:rPr kumimoji="1" lang="zh-CN" altLang="en-US" smtClean="0"/>
              <a:t>2019/4/24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3874-1D6B-B847-AAD5-4EAB21D0BD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69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sz="8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《</a:t>
            </a:r>
            <a:r>
              <a:rPr kumimoji="1" lang="zh-CN" altLang="en-US" sz="8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大数据导论</a:t>
            </a:r>
            <a:r>
              <a:rPr kumimoji="1" lang="en-US" altLang="zh-CN" sz="8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》</a:t>
            </a:r>
            <a:r>
              <a:rPr kumimoji="1" lang="zh-CN" altLang="en-US" sz="8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课程</a:t>
            </a:r>
            <a:br>
              <a:rPr kumimoji="1" lang="en-US" altLang="zh-CN" sz="8000" dirty="0">
                <a:latin typeface="Lantinghei SC Demibold" charset="-122"/>
                <a:ea typeface="Lantinghei SC Demibold" charset="-122"/>
                <a:cs typeface="Lantinghei SC Demibold" charset="-122"/>
              </a:rPr>
            </a:br>
            <a:r>
              <a:rPr kumimoji="1" lang="zh-CN" altLang="en-US" sz="8000" dirty="0">
                <a:latin typeface="Lantinghei SC Demibold" charset="-122"/>
                <a:ea typeface="Lantinghei SC Demibold" charset="-122"/>
                <a:cs typeface="Lantinghei SC Demibold" charset="-122"/>
              </a:rPr>
              <a:t>报告规范</a:t>
            </a:r>
          </a:p>
        </p:txBody>
      </p:sp>
    </p:spTree>
    <p:extLst>
      <p:ext uri="{BB962C8B-B14F-4D97-AF65-F5344CB8AC3E}">
        <p14:creationId xmlns:p14="http://schemas.microsoft.com/office/powerpoint/2010/main" val="49325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460" y="365125"/>
            <a:ext cx="10848340" cy="1325563"/>
          </a:xfrm>
        </p:spPr>
        <p:txBody>
          <a:bodyPr/>
          <a:lstStyle/>
          <a:p>
            <a:r>
              <a:rPr kumimoji="1" lang="zh-CN" altLang="en-US" dirty="0">
                <a:latin typeface="Lantinghei SC Demibold" charset="-122"/>
                <a:ea typeface="Lantinghei SC Demibold" charset="-122"/>
                <a:cs typeface="Lantinghei SC Demibold" charset="-122"/>
              </a:rPr>
              <a:t>课程报告选题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1803978"/>
            <a:ext cx="11181080" cy="42110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从</a:t>
            </a:r>
            <a:r>
              <a:rPr kumimoji="1" lang="en-US" altLang="zh-CN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Apache\</a:t>
            </a:r>
            <a:r>
              <a:rPr kumimoji="1" lang="en-US" altLang="zh-CN" sz="3600" dirty="0" err="1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Github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等开源社区选取</a:t>
            </a:r>
            <a:r>
              <a:rPr kumimoji="1" lang="en-US" altLang="zh-CN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《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大数据导论</a:t>
            </a:r>
            <a:r>
              <a:rPr kumimoji="1" lang="en-US" altLang="zh-CN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》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课程相关</a:t>
            </a:r>
            <a:r>
              <a:rPr kumimoji="1"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大数据系统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（例如，大数据存储</a:t>
            </a:r>
            <a:r>
              <a:rPr kumimoji="1" lang="en-US" altLang="zh-CN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HDFS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等、大数据管理</a:t>
            </a:r>
            <a:r>
              <a:rPr kumimoji="1" lang="en-US" altLang="zh-CN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Hive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、</a:t>
            </a:r>
            <a:r>
              <a:rPr kumimoji="1" lang="en-US" altLang="zh-CN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HBase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等、大数据处理</a:t>
            </a:r>
            <a:r>
              <a:rPr kumimoji="1" lang="en-US" altLang="zh-CN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Hadoop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、</a:t>
            </a:r>
            <a:r>
              <a:rPr kumimoji="1" lang="en-US" altLang="zh-CN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Spark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等），并在虚拟化环境下</a:t>
            </a:r>
            <a:r>
              <a:rPr kumimoji="1"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搭建平台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，该平台不少于两个虚拟机实例（即用虚拟化实现两个网络互联的节点集群），并最终完成相关系统的</a:t>
            </a:r>
            <a:r>
              <a:rPr kumimoji="1"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案例测试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（例如，</a:t>
            </a:r>
            <a:r>
              <a:rPr kumimoji="1" lang="en-US" altLang="zh-CN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Hadoop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系统处理一个特定应用</a:t>
            </a:r>
            <a:r>
              <a:rPr kumimoji="1" lang="en-US" altLang="zh-CN" sz="3600" dirty="0" err="1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WordCount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、</a:t>
            </a:r>
            <a:r>
              <a:rPr kumimoji="1" lang="en-US" altLang="zh-CN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Sort</a:t>
            </a:r>
            <a:r>
              <a:rPr kumimoji="1" lang="zh-CN" altLang="en-US" sz="3600" dirty="0">
                <a:latin typeface="Arial" panose="020B0604020202020204" pitchFamily="34" charset="0"/>
                <a:ea typeface="Lantinghei SC Demibold" charset="-122"/>
                <a:cs typeface="Arial" panose="020B0604020202020204" pitchFamily="34" charset="0"/>
              </a:rPr>
              <a:t>等）。</a:t>
            </a:r>
            <a:endParaRPr kumimoji="1" lang="en-US" altLang="zh-CN" sz="3600" dirty="0">
              <a:latin typeface="Arial" panose="020B0604020202020204" pitchFamily="34" charset="0"/>
              <a:ea typeface="Lantinghei SC Demibold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F93D4D-F1A6-43F8-A3BD-9D140DEFE8E3}"/>
              </a:ext>
            </a:extLst>
          </p:cNvPr>
          <p:cNvSpPr/>
          <p:nvPr/>
        </p:nvSpPr>
        <p:spPr>
          <a:xfrm>
            <a:off x="617577" y="5784989"/>
            <a:ext cx="10956846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系统选择</a:t>
            </a:r>
            <a:r>
              <a:rPr kumimoji="1"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自由</a:t>
            </a:r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，数据集选择</a:t>
            </a:r>
            <a:r>
              <a:rPr kumimoji="1"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自由</a:t>
            </a:r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，测试应用</a:t>
            </a:r>
            <a:r>
              <a:rPr kumimoji="1"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自由</a:t>
            </a:r>
            <a:endParaRPr kumimoji="1"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398" y="365125"/>
            <a:ext cx="10773402" cy="1325563"/>
          </a:xfrm>
        </p:spPr>
        <p:txBody>
          <a:bodyPr/>
          <a:lstStyle/>
          <a:p>
            <a:r>
              <a:rPr kumimoji="1" lang="zh-CN" altLang="en-US" dirty="0">
                <a:latin typeface="Lantinghei SC Demibold" charset="-122"/>
                <a:ea typeface="Lantinghei SC Demibold" charset="-122"/>
                <a:cs typeface="Lantinghei SC Demibold" charset="-122"/>
              </a:rPr>
              <a:t>课程报告内容要求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266" y="1493520"/>
            <a:ext cx="10855534" cy="4211003"/>
          </a:xfrm>
        </p:spPr>
        <p:txBody>
          <a:bodyPr>
            <a:noAutofit/>
          </a:bodyPr>
          <a:lstStyle/>
          <a:p>
            <a:r>
              <a:rPr kumimoji="1"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报告</a:t>
            </a:r>
            <a:r>
              <a:rPr kumimoji="1"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必须</a:t>
            </a:r>
            <a:r>
              <a:rPr kumimoji="1"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包含以下内容：</a:t>
            </a:r>
            <a:endParaRPr kumimoji="1" lang="en-US" altLang="zh-CN" sz="3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测试环境说明（包括</a:t>
            </a:r>
            <a:r>
              <a:rPr kumimoji="1"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kumimoji="1"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、内存、虚拟化环境等）</a:t>
            </a:r>
            <a:endParaRPr kumimoji="1" lang="en-US" altLang="zh-CN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数据集特征说明（数据集大小，数据集来源等）</a:t>
            </a:r>
            <a:endParaRPr kumimoji="1" lang="en-US" altLang="zh-CN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测试应用说明（以</a:t>
            </a:r>
            <a:r>
              <a:rPr kumimoji="1"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PageRank</a:t>
            </a:r>
            <a:r>
              <a:rPr kumimoji="1"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为例，需说明</a:t>
            </a:r>
            <a:r>
              <a:rPr kumimoji="1"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PageRank</a:t>
            </a:r>
            <a:r>
              <a:rPr kumimoji="1"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的意义及系统任务等）</a:t>
            </a:r>
            <a:endParaRPr kumimoji="1" lang="en-US" altLang="zh-CN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工作动机（为什么选择这个题目，目的</a:t>
            </a:r>
            <a:r>
              <a:rPr kumimoji="1"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kumimoji="1"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意义）</a:t>
            </a:r>
            <a:endParaRPr kumimoji="1" lang="en-US" altLang="zh-CN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问题挑战（阐述系统工作中、系统搭建过程等遇到问题）</a:t>
            </a:r>
            <a:endParaRPr kumimoji="1" lang="en-US" altLang="zh-CN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应用测试的结果数据（例如，</a:t>
            </a:r>
            <a:r>
              <a:rPr kumimoji="1"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PageRank</a:t>
            </a:r>
            <a:r>
              <a:rPr kumimoji="1"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响应时间）</a:t>
            </a:r>
            <a:endParaRPr kumimoji="1" lang="en-US" altLang="zh-CN" sz="3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272970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217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Lantinghei SC Demibold</vt:lpstr>
      <vt:lpstr>微软雅黑</vt:lpstr>
      <vt:lpstr>Arial</vt:lpstr>
      <vt:lpstr>Calibri</vt:lpstr>
      <vt:lpstr>Calibri Light</vt:lpstr>
      <vt:lpstr>Office 主题</vt:lpstr>
      <vt:lpstr>《大数据导论》课程 报告规范</vt:lpstr>
      <vt:lpstr>课程报告选题</vt:lpstr>
      <vt:lpstr>课程报告内容要求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大数据导论课程报告规范</dc:title>
  <dc:creator>Microsoft Office 用户</dc:creator>
  <cp:lastModifiedBy>Jiang XIAO</cp:lastModifiedBy>
  <cp:revision>9</cp:revision>
  <dcterms:created xsi:type="dcterms:W3CDTF">2019-04-17T16:06:36Z</dcterms:created>
  <dcterms:modified xsi:type="dcterms:W3CDTF">2019-04-24T07:11:37Z</dcterms:modified>
</cp:coreProperties>
</file>