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427" r:id="rId3"/>
    <p:sldId id="441" r:id="rId4"/>
    <p:sldId id="437" r:id="rId5"/>
    <p:sldId id="461" r:id="rId6"/>
    <p:sldId id="428" r:id="rId7"/>
    <p:sldId id="431" r:id="rId8"/>
    <p:sldId id="433" r:id="rId9"/>
    <p:sldId id="456" r:id="rId10"/>
    <p:sldId id="464" r:id="rId11"/>
    <p:sldId id="439" r:id="rId12"/>
    <p:sldId id="446" r:id="rId13"/>
    <p:sldId id="457" r:id="rId14"/>
  </p:sldIdLst>
  <p:sldSz cx="9144000" cy="6858000" type="screen4x3"/>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0" autoAdjust="0"/>
    <p:restoredTop sz="95672" autoAdjust="0"/>
  </p:normalViewPr>
  <p:slideViewPr>
    <p:cSldViewPr>
      <p:cViewPr>
        <p:scale>
          <a:sx n="75" d="100"/>
          <a:sy n="75" d="100"/>
        </p:scale>
        <p:origin x="-276" y="-1098"/>
      </p:cViewPr>
      <p:guideLst>
        <p:guide orient="horz" pos="2218"/>
        <p:guide pos="2752"/>
      </p:guideLst>
    </p:cSldViewPr>
  </p:slideViewPr>
  <p:notesTextViewPr>
    <p:cViewPr>
      <p:scale>
        <a:sx n="100" d="100"/>
        <a:sy n="100" d="100"/>
      </p:scale>
      <p:origin x="0" y="0"/>
    </p:cViewPr>
  </p:notesTextViewPr>
  <p:sorterViewPr>
    <p:cViewPr>
      <p:scale>
        <a:sx n="121" d="100"/>
        <a:sy n="121" d="100"/>
      </p:scale>
      <p:origin x="0" y="0"/>
    </p:cViewPr>
  </p:sorterViewPr>
  <p:notesViewPr>
    <p:cSldViewPr>
      <p:cViewPr varScale="1">
        <p:scale>
          <a:sx n="81" d="100"/>
          <a:sy n="81" d="100"/>
        </p:scale>
        <p:origin x="-3288" y="-102"/>
      </p:cViewPr>
      <p:guideLst>
        <p:guide orient="horz" pos="2958"/>
        <p:guide pos="206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AE1A7895-9E8F-4C50-B5E8-7345F3E6B0B6}"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41C19984-4B2A-48B4-B869-87DEC631B6E0}"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hyperlink" Target="http://www.1ppt.com/tubiao/" TargetMode="External"/><Relationship Id="rId5" Type="http://schemas.openxmlformats.org/officeDocument/2006/relationships/image" Target="../media/image4.png"/><Relationship Id="rId4" Type="http://schemas.openxmlformats.org/officeDocument/2006/relationships/image" Target="../media/image3.jpeg"/><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hyperlink" Target="http://www.1ppt.com/tubiao/" TargetMode="Externa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image2.wdp"/><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8000" contrast="33000"/>
                    </a14:imgEffect>
                  </a14:imgLayer>
                </a14:imgProps>
              </a:ext>
            </a:extLst>
          </a:blip>
          <a:srcRect/>
          <a:stretch>
            <a:fillRect/>
          </a:stretch>
        </p:blipFill>
        <p:spPr bwMode="auto">
          <a:xfrm>
            <a:off x="-11875" y="792942"/>
            <a:ext cx="9192388" cy="5372361"/>
          </a:xfrm>
          <a:prstGeom prst="rect">
            <a:avLst/>
          </a:prstGeom>
          <a:noFill/>
          <a:ln w="9525">
            <a:noFill/>
            <a:miter lim="800000"/>
            <a:headEnd/>
            <a:tailEnd/>
          </a:ln>
        </p:spPr>
      </p:pic>
      <p:sp>
        <p:nvSpPr>
          <p:cNvPr id="12" name="矩形 11"/>
          <p:cNvSpPr/>
          <p:nvPr userDrawn="1"/>
        </p:nvSpPr>
        <p:spPr bwMode="auto">
          <a:xfrm>
            <a:off x="-8625" y="801569"/>
            <a:ext cx="9180511" cy="5372360"/>
          </a:xfrm>
          <a:prstGeom prst="rect">
            <a:avLst/>
          </a:prstGeom>
          <a:gradFill flip="none" rotWithShape="1">
            <a:gsLst>
              <a:gs pos="0">
                <a:schemeClr val="tx1">
                  <a:lumMod val="75000"/>
                  <a:lumOff val="25000"/>
                </a:schemeClr>
              </a:gs>
              <a:gs pos="50000">
                <a:schemeClr val="tx1">
                  <a:lumMod val="85000"/>
                  <a:lumOff val="1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a:latin typeface="微软雅黑" panose="020B0503020204020204" pitchFamily="34" charset="-122"/>
              <a:ea typeface="微软雅黑" panose="020B0503020204020204" pitchFamily="34" charset="-122"/>
            </a:endParaRPr>
          </a:p>
        </p:txBody>
      </p:sp>
      <p:sp>
        <p:nvSpPr>
          <p:cNvPr id="5" name="矩形 4"/>
          <p:cNvSpPr/>
          <p:nvPr userDrawn="1"/>
        </p:nvSpPr>
        <p:spPr bwMode="auto">
          <a:xfrm>
            <a:off x="-6351" y="-14288"/>
            <a:ext cx="9178237" cy="87153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3314578" y="6345218"/>
            <a:ext cx="5829300" cy="276225"/>
          </a:xfrm>
          <a:prstGeom prst="rect">
            <a:avLst/>
          </a:prstGeom>
          <a:noFill/>
          <a:ln w="9525">
            <a:noFill/>
            <a:miter lim="800000"/>
            <a:headEnd/>
            <a:tailEnd/>
          </a:ln>
        </p:spPr>
      </p:pic>
      <p:sp>
        <p:nvSpPr>
          <p:cNvPr id="11" name="矩形 10"/>
          <p:cNvSpPr/>
          <p:nvPr userDrawn="1"/>
        </p:nvSpPr>
        <p:spPr bwMode="auto">
          <a:xfrm>
            <a:off x="2771800" y="8253536"/>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anose="02010600040101010101" pitchFamily="2" charset="-122"/>
                <a:ea typeface="华文细黑" panose="02010600040101010101" pitchFamily="2" charset="-122"/>
              </a:rPr>
              <a:t>第一</a:t>
            </a:r>
            <a:r>
              <a:rPr lang="en-US" altLang="zh-CN" sz="1400" dirty="0" smtClean="0">
                <a:latin typeface="华文细黑" panose="02010600040101010101" pitchFamily="2" charset="-122"/>
                <a:ea typeface="华文细黑" panose="02010600040101010101" pitchFamily="2" charset="-122"/>
              </a:rPr>
              <a:t>PPT</a:t>
            </a:r>
            <a:r>
              <a:rPr lang="zh-CN" altLang="en-US" sz="1400" dirty="0" smtClean="0">
                <a:latin typeface="华文细黑" panose="02010600040101010101" pitchFamily="2" charset="-122"/>
                <a:ea typeface="华文细黑" panose="02010600040101010101" pitchFamily="2" charset="-122"/>
              </a:rPr>
              <a:t>模板网</a:t>
            </a:r>
            <a:endParaRPr lang="en-US" altLang="zh-CN" sz="1400" dirty="0" smtClean="0">
              <a:latin typeface="华文细黑" panose="02010600040101010101" pitchFamily="2" charset="-122"/>
              <a:ea typeface="华文细黑" panose="02010600040101010101"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anose="02010600040101010101" pitchFamily="2" charset="-122"/>
                <a:ea typeface="华文细黑" panose="02010600040101010101" pitchFamily="2" charset="-122"/>
                <a:hlinkClick r:id="rId6"/>
              </a:rPr>
              <a:t>www.1ppt.com/tubiao/</a:t>
            </a:r>
            <a:r>
              <a:rPr lang="en-US" altLang="zh-CN" sz="1400" dirty="0" smtClean="0">
                <a:latin typeface="华文细黑" panose="02010600040101010101" pitchFamily="2" charset="-122"/>
                <a:ea typeface="华文细黑" panose="02010600040101010101" pitchFamily="2" charset="-122"/>
              </a:rPr>
              <a:t>  </a:t>
            </a:r>
            <a:endParaRPr lang="zh-CN" altLang="en-US" sz="14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6351" y="-14288"/>
            <a:ext cx="9186863" cy="87153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8000" contrast="33000"/>
                    </a14:imgEffect>
                  </a14:imgLayer>
                </a14:imgProps>
              </a:ext>
            </a:extLst>
          </a:blip>
          <a:srcRect/>
          <a:stretch>
            <a:fillRect/>
          </a:stretch>
        </p:blipFill>
        <p:spPr bwMode="auto">
          <a:xfrm>
            <a:off x="-11875" y="792942"/>
            <a:ext cx="9192388" cy="5372361"/>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3314578" y="6345218"/>
            <a:ext cx="5829300" cy="276225"/>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2654"/>
            <a:ext cx="785794" cy="785794"/>
          </a:xfrm>
          <a:prstGeom prst="rect">
            <a:avLst/>
          </a:prstGeom>
          <a:noFill/>
          <a:ln w="9525">
            <a:noFill/>
            <a:miter lim="800000"/>
            <a:headEnd/>
            <a:tailEnd/>
          </a:ln>
        </p:spPr>
      </p:pic>
      <p:sp>
        <p:nvSpPr>
          <p:cNvPr id="8" name="矩形 7"/>
          <p:cNvSpPr/>
          <p:nvPr userDrawn="1"/>
        </p:nvSpPr>
        <p:spPr bwMode="auto">
          <a:xfrm>
            <a:off x="4716016" y="332656"/>
            <a:ext cx="4420121" cy="369332"/>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914400" rtl="0" eaLnBrk="1" fontAlgn="base" latinLnBrk="0" hangingPunct="1">
              <a:lnSpc>
                <a:spcPct val="100000"/>
              </a:lnSpc>
              <a:spcBef>
                <a:spcPct val="0"/>
              </a:spcBef>
              <a:spcAft>
                <a:spcPct val="0"/>
              </a:spcAft>
              <a:buClrTx/>
              <a:buSzTx/>
              <a:buFontTx/>
              <a:buNone/>
              <a:defRPr/>
            </a:pPr>
            <a:r>
              <a:rPr lang="en-US" altLang="zh-CN" sz="1800" spc="300" dirty="0" smtClean="0">
                <a:solidFill>
                  <a:schemeClr val="bg1"/>
                </a:solidFill>
                <a:latin typeface="微软雅黑" panose="020B0503020204020204" pitchFamily="34" charset="-122"/>
                <a:ea typeface="微软雅黑" panose="020B0503020204020204" pitchFamily="34" charset="-122"/>
              </a:rPr>
              <a:t>『</a:t>
            </a:r>
            <a:r>
              <a:rPr lang="zh-CN" altLang="en-US" sz="1800" spc="300" dirty="0" smtClean="0">
                <a:solidFill>
                  <a:schemeClr val="bg1"/>
                </a:solidFill>
                <a:latin typeface="微软雅黑" panose="020B0503020204020204" pitchFamily="34" charset="-122"/>
                <a:ea typeface="微软雅黑" panose="020B0503020204020204" pitchFamily="34" charset="-122"/>
              </a:rPr>
              <a:t>第一</a:t>
            </a:r>
            <a:r>
              <a:rPr lang="en-US" altLang="zh-CN" sz="1800" spc="3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PPT</a:t>
            </a:r>
            <a:r>
              <a:rPr lang="en-US" altLang="zh-CN" sz="1800" spc="300" baseline="0" dirty="0" smtClean="0">
                <a:solidFill>
                  <a:schemeClr val="bg1"/>
                </a:solidFill>
                <a:latin typeface="微软雅黑" panose="020B0503020204020204" pitchFamily="34" charset="-122"/>
                <a:ea typeface="微软雅黑" panose="020B0503020204020204" pitchFamily="34" charset="-122"/>
              </a:rPr>
              <a:t>』—</a:t>
            </a:r>
            <a:r>
              <a:rPr lang="zh-CN" altLang="en-US" sz="1800" spc="300" baseline="0" dirty="0" smtClean="0">
                <a:solidFill>
                  <a:schemeClr val="bg1"/>
                </a:solidFill>
                <a:latin typeface="微软雅黑" panose="020B0503020204020204" pitchFamily="34" charset="-122"/>
                <a:ea typeface="微软雅黑" panose="020B0503020204020204" pitchFamily="34" charset="-122"/>
              </a:rPr>
              <a:t> </a:t>
            </a:r>
            <a:r>
              <a:rPr lang="en-US" altLang="zh-CN" sz="1800" b="0" spc="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WWW.1PPT.COM</a:t>
            </a:r>
            <a:endParaRPr lang="zh-CN" altLang="en-US" sz="1800" b="0" spc="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userDrawn="1"/>
        </p:nvSpPr>
        <p:spPr bwMode="auto">
          <a:xfrm>
            <a:off x="3347864" y="6347069"/>
            <a:ext cx="5356225" cy="307777"/>
          </a:xfrm>
          <a:prstGeom prst="rect">
            <a:avLst/>
          </a:prstGeom>
          <a:noFill/>
        </p:spPr>
        <p:txBody>
          <a:bodyPr>
            <a:spAutoFit/>
          </a:bodyPr>
          <a:lstStyle/>
          <a:p>
            <a:pPr>
              <a:defRPr/>
            </a:pPr>
            <a:r>
              <a:rPr lang="zh-CN" altLang="en-US" sz="1400" spc="300" dirty="0" smtClean="0">
                <a:solidFill>
                  <a:schemeClr val="bg1"/>
                </a:solidFill>
                <a:latin typeface="微软雅黑" panose="020B0503020204020204" pitchFamily="34" charset="-122"/>
                <a:ea typeface="微软雅黑" panose="020B0503020204020204" pitchFamily="34" charset="-122"/>
              </a:rPr>
              <a:t>第一</a:t>
            </a:r>
            <a:r>
              <a:rPr lang="en-US" altLang="zh-CN" sz="1400" spc="300" dirty="0" smtClean="0">
                <a:solidFill>
                  <a:schemeClr val="bg1"/>
                </a:solidFill>
                <a:latin typeface="微软雅黑" panose="020B0503020204020204" pitchFamily="34" charset="-122"/>
                <a:ea typeface="微软雅黑" panose="020B0503020204020204" pitchFamily="34" charset="-122"/>
              </a:rPr>
              <a:t>PPT HTTP://WWW.1PPT.COM</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sp>
        <p:nvSpPr>
          <p:cNvPr id="10"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ln>
        </p:spPr>
        <p:txBody>
          <a:bodyPr/>
          <a:lstStyle/>
          <a:p>
            <a:endParaRPr lang="zh-CN" altLang="en-US" sz="900"/>
          </a:p>
        </p:txBody>
      </p:sp>
      <p:sp>
        <p:nvSpPr>
          <p:cNvPr id="11" name="矩形 10"/>
          <p:cNvSpPr/>
          <p:nvPr userDrawn="1"/>
        </p:nvSpPr>
        <p:spPr bwMode="auto">
          <a:xfrm>
            <a:off x="2771800" y="8253536"/>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anose="02010600040101010101" pitchFamily="2" charset="-122"/>
                <a:ea typeface="华文细黑" panose="02010600040101010101" pitchFamily="2" charset="-122"/>
              </a:rPr>
              <a:t>第一</a:t>
            </a:r>
            <a:r>
              <a:rPr lang="en-US" altLang="zh-CN" sz="1400" dirty="0" smtClean="0">
                <a:latin typeface="华文细黑" panose="02010600040101010101" pitchFamily="2" charset="-122"/>
                <a:ea typeface="华文细黑" panose="02010600040101010101" pitchFamily="2" charset="-122"/>
              </a:rPr>
              <a:t>PPT</a:t>
            </a:r>
            <a:r>
              <a:rPr lang="zh-CN" altLang="en-US" sz="1400" dirty="0" smtClean="0">
                <a:latin typeface="华文细黑" panose="02010600040101010101" pitchFamily="2" charset="-122"/>
                <a:ea typeface="华文细黑" panose="02010600040101010101" pitchFamily="2" charset="-122"/>
              </a:rPr>
              <a:t>模板网</a:t>
            </a:r>
            <a:endParaRPr lang="en-US" altLang="zh-CN" sz="1400" dirty="0" smtClean="0">
              <a:latin typeface="华文细黑" panose="02010600040101010101" pitchFamily="2" charset="-122"/>
              <a:ea typeface="华文细黑" panose="02010600040101010101"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anose="02010600040101010101" pitchFamily="2" charset="-122"/>
                <a:ea typeface="华文细黑" panose="02010600040101010101" pitchFamily="2" charset="-122"/>
                <a:hlinkClick r:id="rId7"/>
              </a:rPr>
              <a:t>www.1ppt.com/tubiao/</a:t>
            </a:r>
            <a:r>
              <a:rPr lang="en-US" altLang="zh-CN" sz="1400" dirty="0" smtClean="0">
                <a:latin typeface="华文细黑" panose="02010600040101010101" pitchFamily="2" charset="-122"/>
                <a:ea typeface="华文细黑" panose="02010600040101010101" pitchFamily="2" charset="-122"/>
              </a:rPr>
              <a:t>  </a:t>
            </a:r>
            <a:endParaRPr lang="zh-CN" altLang="en-US" sz="14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17251" y="836712"/>
            <a:ext cx="9180511" cy="5372360"/>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a:latin typeface="微软雅黑" panose="020B0503020204020204" pitchFamily="34" charset="-122"/>
              <a:ea typeface="微软雅黑" panose="020B0503020204020204" pitchFamily="34" charset="-122"/>
            </a:endParaRPr>
          </a:p>
        </p:txBody>
      </p:sp>
      <p:sp>
        <p:nvSpPr>
          <p:cNvPr id="7" name="矩形 6"/>
          <p:cNvSpPr/>
          <p:nvPr userDrawn="1"/>
        </p:nvSpPr>
        <p:spPr bwMode="auto">
          <a:xfrm>
            <a:off x="-6351" y="-14288"/>
            <a:ext cx="9186863" cy="87153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2654"/>
            <a:ext cx="785794" cy="785794"/>
          </a:xfrm>
          <a:prstGeom prst="rect">
            <a:avLst/>
          </a:prstGeom>
          <a:noFill/>
          <a:ln w="9525">
            <a:noFill/>
            <a:miter lim="800000"/>
            <a:headEnd/>
            <a:tailEnd/>
          </a:ln>
        </p:spPr>
      </p:pic>
      <p:sp>
        <p:nvSpPr>
          <p:cNvPr id="9" name="矩形 8"/>
          <p:cNvSpPr/>
          <p:nvPr userDrawn="1"/>
        </p:nvSpPr>
        <p:spPr bwMode="auto">
          <a:xfrm>
            <a:off x="4716016" y="332656"/>
            <a:ext cx="4420121" cy="369332"/>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914400" rtl="0" eaLnBrk="1" fontAlgn="base" latinLnBrk="0" hangingPunct="1">
              <a:lnSpc>
                <a:spcPct val="100000"/>
              </a:lnSpc>
              <a:spcBef>
                <a:spcPct val="0"/>
              </a:spcBef>
              <a:spcAft>
                <a:spcPct val="0"/>
              </a:spcAft>
              <a:buClrTx/>
              <a:buSzTx/>
              <a:buFontTx/>
              <a:buNone/>
              <a:defRPr/>
            </a:pPr>
            <a:r>
              <a:rPr lang="en-US" altLang="zh-CN" sz="1800" spc="300" dirty="0" smtClean="0">
                <a:solidFill>
                  <a:schemeClr val="bg1"/>
                </a:solidFill>
                <a:latin typeface="微软雅黑" panose="020B0503020204020204" pitchFamily="34" charset="-122"/>
                <a:ea typeface="微软雅黑" panose="020B0503020204020204" pitchFamily="34" charset="-122"/>
              </a:rPr>
              <a:t>『</a:t>
            </a:r>
            <a:r>
              <a:rPr lang="zh-CN" altLang="en-US" sz="1800" spc="300" dirty="0" smtClean="0">
                <a:solidFill>
                  <a:schemeClr val="bg1"/>
                </a:solidFill>
                <a:latin typeface="微软雅黑" panose="020B0503020204020204" pitchFamily="34" charset="-122"/>
                <a:ea typeface="微软雅黑" panose="020B0503020204020204" pitchFamily="34" charset="-122"/>
              </a:rPr>
              <a:t>第一</a:t>
            </a:r>
            <a:r>
              <a:rPr lang="en-US" altLang="zh-CN" sz="1800" spc="3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PPT</a:t>
            </a:r>
            <a:r>
              <a:rPr lang="en-US" altLang="zh-CN" sz="1800" spc="300" baseline="0" dirty="0" smtClean="0">
                <a:solidFill>
                  <a:schemeClr val="bg1"/>
                </a:solidFill>
                <a:latin typeface="微软雅黑" panose="020B0503020204020204" pitchFamily="34" charset="-122"/>
                <a:ea typeface="微软雅黑" panose="020B0503020204020204" pitchFamily="34" charset="-122"/>
              </a:rPr>
              <a:t>』—</a:t>
            </a:r>
            <a:r>
              <a:rPr lang="zh-CN" altLang="en-US" sz="1800" spc="300" baseline="0" dirty="0" smtClean="0">
                <a:solidFill>
                  <a:schemeClr val="bg1"/>
                </a:solidFill>
                <a:latin typeface="微软雅黑" panose="020B0503020204020204" pitchFamily="34" charset="-122"/>
                <a:ea typeface="微软雅黑" panose="020B0503020204020204" pitchFamily="34" charset="-122"/>
              </a:rPr>
              <a:t> </a:t>
            </a:r>
            <a:r>
              <a:rPr lang="en-US" altLang="zh-CN" sz="1800" b="0" spc="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WWW.1PPT.COM</a:t>
            </a:r>
            <a:endParaRPr lang="zh-CN" altLang="en-US" sz="1800" b="0" spc="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矩形 9"/>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3314578" y="6345218"/>
            <a:ext cx="5829300" cy="276225"/>
          </a:xfrm>
          <a:prstGeom prst="rect">
            <a:avLst/>
          </a:prstGeom>
          <a:noFill/>
          <a:ln w="9525">
            <a:noFill/>
            <a:miter lim="800000"/>
            <a:headEnd/>
            <a:tailEnd/>
          </a:ln>
        </p:spPr>
      </p:pic>
      <p:sp>
        <p:nvSpPr>
          <p:cNvPr id="12" name="TextBox 11"/>
          <p:cNvSpPr txBox="1"/>
          <p:nvPr userDrawn="1"/>
        </p:nvSpPr>
        <p:spPr bwMode="auto">
          <a:xfrm>
            <a:off x="3347864" y="6347069"/>
            <a:ext cx="5356225" cy="307777"/>
          </a:xfrm>
          <a:prstGeom prst="rect">
            <a:avLst/>
          </a:prstGeom>
          <a:noFill/>
        </p:spPr>
        <p:txBody>
          <a:bodyPr>
            <a:spAutoFit/>
          </a:bodyPr>
          <a:lstStyle/>
          <a:p>
            <a:pPr>
              <a:defRPr/>
            </a:pPr>
            <a:r>
              <a:rPr lang="zh-CN" altLang="en-US" sz="1400" spc="300" dirty="0" smtClean="0">
                <a:solidFill>
                  <a:schemeClr val="bg1"/>
                </a:solidFill>
                <a:latin typeface="微软雅黑" panose="020B0503020204020204" pitchFamily="34" charset="-122"/>
                <a:ea typeface="微软雅黑" panose="020B0503020204020204" pitchFamily="34" charset="-122"/>
              </a:rPr>
              <a:t>第一</a:t>
            </a:r>
            <a:r>
              <a:rPr lang="en-US" altLang="zh-CN" sz="1400" spc="300" dirty="0" smtClean="0">
                <a:solidFill>
                  <a:schemeClr val="bg1"/>
                </a:solidFill>
                <a:latin typeface="微软雅黑" panose="020B0503020204020204" pitchFamily="34" charset="-122"/>
                <a:ea typeface="微软雅黑" panose="020B0503020204020204" pitchFamily="34" charset="-122"/>
              </a:rPr>
              <a:t>PPT HTTP://WWW.1PPT.COM</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sp>
        <p:nvSpPr>
          <p:cNvPr id="13"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ln>
        </p:spPr>
        <p:txBody>
          <a:bodyPr/>
          <a:lstStyle/>
          <a:p>
            <a:endParaRPr lang="zh-CN" altLang="en-US" sz="90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E97B707-22D4-4B06-9A8A-89EF284804D8}"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3F49717-76DA-4DAA-9161-16E5D566D94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svg"/><Relationship Id="rId5" Type="http://schemas.openxmlformats.org/officeDocument/2006/relationships/image" Target="../media/image19.png"/><Relationship Id="rId4" Type="http://schemas.openxmlformats.org/officeDocument/2006/relationships/hyperlink" Target="pcb.mp4" TargetMode="Externa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868569" y="854624"/>
            <a:ext cx="1728192" cy="2638089"/>
          </a:xfrm>
          <a:prstGeom prst="rect">
            <a:avLst/>
          </a:prstGeom>
          <a:noFill/>
          <a:ln w="12700" cap="flat" cmpd="sng" algn="ctr">
            <a:gradFill>
              <a:gsLst>
                <a:gs pos="0">
                  <a:srgbClr val="D9A96A"/>
                </a:gs>
                <a:gs pos="50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2" name="矩形 11"/>
          <p:cNvSpPr/>
          <p:nvPr/>
        </p:nvSpPr>
        <p:spPr>
          <a:xfrm>
            <a:off x="1868805" y="1997710"/>
            <a:ext cx="5861685" cy="1575435"/>
          </a:xfrm>
          <a:prstGeom prst="rect">
            <a:avLst/>
          </a:prstGeom>
          <a:solidFill>
            <a:srgbClr val="D9A96A"/>
          </a:soli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3" name="文本框 53"/>
          <p:cNvSpPr txBox="1"/>
          <p:nvPr/>
        </p:nvSpPr>
        <p:spPr>
          <a:xfrm>
            <a:off x="2003615" y="2240815"/>
            <a:ext cx="5727341" cy="1503045"/>
          </a:xfrm>
          <a:prstGeom prst="rect">
            <a:avLst/>
          </a:prstGeom>
          <a:noFill/>
          <a:ln>
            <a:noFill/>
          </a:ln>
        </p:spPr>
        <p:txBody>
          <a:bodyPr wrap="square" rtlCol="0">
            <a:spAutoFit/>
          </a:bodyPr>
          <a:lstStyle/>
          <a:p>
            <a:pPr algn="ctr" fontAlgn="auto">
              <a:lnSpc>
                <a:spcPct val="120000"/>
              </a:lnSpc>
              <a:spcBef>
                <a:spcPts val="0"/>
              </a:spcBef>
              <a:spcAft>
                <a:spcPts val="0"/>
              </a:spcAft>
            </a:pPr>
            <a:r>
              <a:rPr lang="zh-CN" altLang="en-US" sz="4050" dirty="0">
                <a:solidFill>
                  <a:srgbClr val="44546A"/>
                </a:solidFill>
                <a:latin typeface="Arial" panose="020B0604020202020204"/>
                <a:ea typeface="微软雅黑" panose="020B0503020204020204" pitchFamily="34" charset="-122"/>
                <a:cs typeface="+mn-ea"/>
                <a:sym typeface="+mn-lt"/>
              </a:rPr>
              <a:t>电工电子 </a:t>
            </a:r>
            <a:r>
              <a:rPr lang="en-US" altLang="zh-CN" sz="4050" dirty="0">
                <a:solidFill>
                  <a:srgbClr val="44546A"/>
                </a:solidFill>
                <a:latin typeface="Arial" panose="020B0604020202020204"/>
                <a:ea typeface="微软雅黑" panose="020B0503020204020204" pitchFamily="34" charset="-122"/>
                <a:cs typeface="+mn-ea"/>
                <a:sym typeface="+mn-lt"/>
              </a:rPr>
              <a:t>PCB</a:t>
            </a:r>
            <a:r>
              <a:rPr lang="zh-CN" altLang="en-US" sz="4050" dirty="0">
                <a:solidFill>
                  <a:srgbClr val="44546A"/>
                </a:solidFill>
                <a:latin typeface="Arial" panose="020B0604020202020204"/>
                <a:ea typeface="微软雅黑" panose="020B0503020204020204" pitchFamily="34" charset="-122"/>
                <a:cs typeface="+mn-ea"/>
                <a:sym typeface="+mn-lt"/>
              </a:rPr>
              <a:t>板制作</a:t>
            </a:r>
            <a:endParaRPr lang="zh-CN" altLang="en-US" sz="4050" dirty="0">
              <a:solidFill>
                <a:srgbClr val="44546A"/>
              </a:solidFill>
              <a:latin typeface="Arial" panose="020B0604020202020204"/>
              <a:ea typeface="微软雅黑" panose="020B0503020204020204" pitchFamily="34" charset="-122"/>
              <a:cs typeface="+mn-ea"/>
              <a:sym typeface="+mn-lt"/>
            </a:endParaRPr>
          </a:p>
          <a:p>
            <a:pPr algn="ctr" fontAlgn="auto">
              <a:lnSpc>
                <a:spcPct val="120000"/>
              </a:lnSpc>
              <a:spcBef>
                <a:spcPts val="0"/>
              </a:spcBef>
              <a:spcAft>
                <a:spcPts val="0"/>
              </a:spcAft>
            </a:pPr>
            <a:endParaRPr lang="zh-CN" altLang="en-US" sz="3600" dirty="0">
              <a:solidFill>
                <a:srgbClr val="44546A"/>
              </a:solidFill>
              <a:latin typeface="Arial" panose="020B0604020202020204"/>
              <a:ea typeface="微软雅黑" panose="020B0503020204020204" pitchFamily="34" charset="-122"/>
              <a:cs typeface="+mn-ea"/>
              <a:sym typeface="+mn-lt"/>
            </a:endParaRPr>
          </a:p>
        </p:txBody>
      </p:sp>
      <p:sp>
        <p:nvSpPr>
          <p:cNvPr id="15" name="文本框 11"/>
          <p:cNvSpPr txBox="1"/>
          <p:nvPr/>
        </p:nvSpPr>
        <p:spPr>
          <a:xfrm>
            <a:off x="3796954" y="909444"/>
            <a:ext cx="1800200" cy="1088390"/>
          </a:xfrm>
          <a:prstGeom prst="rect">
            <a:avLst/>
          </a:prstGeom>
          <a:noFill/>
          <a:ln>
            <a:noFill/>
          </a:ln>
        </p:spPr>
        <p:txBody>
          <a:bodyPr wrap="square" rtlCol="0">
            <a:spAutoFit/>
          </a:bodyPr>
          <a:lstStyle/>
          <a:p>
            <a:pPr algn="ctr" fontAlgn="auto">
              <a:lnSpc>
                <a:spcPct val="120000"/>
              </a:lnSpc>
              <a:spcBef>
                <a:spcPts val="0"/>
              </a:spcBef>
              <a:spcAft>
                <a:spcPts val="0"/>
              </a:spcAft>
            </a:pPr>
            <a:r>
              <a:rPr lang="en-US" altLang="zh-CN" sz="5400" dirty="0" smtClean="0">
                <a:gradFill>
                  <a:gsLst>
                    <a:gs pos="50000">
                      <a:srgbClr val="F4DEBE"/>
                    </a:gs>
                    <a:gs pos="0">
                      <a:srgbClr val="D9A96A"/>
                    </a:gs>
                    <a:gs pos="100000">
                      <a:srgbClr val="F5E3C9"/>
                    </a:gs>
                  </a:gsLst>
                  <a:lin ang="5400000" scaled="1"/>
                </a:gradFill>
                <a:latin typeface="Agency FB" panose="020B0503020202020204" pitchFamily="34" charset="0"/>
                <a:ea typeface="微软雅黑" panose="020B0503020204020204" pitchFamily="34" charset="-122"/>
                <a:cs typeface="+mn-ea"/>
                <a:sym typeface="+mn-lt"/>
              </a:rPr>
              <a:t>2019</a:t>
            </a:r>
            <a:endParaRPr lang="zh-CN" altLang="en-US" sz="5400" dirty="0">
              <a:gradFill>
                <a:gsLst>
                  <a:gs pos="50000">
                    <a:srgbClr val="F4DEBE"/>
                  </a:gs>
                  <a:gs pos="0">
                    <a:srgbClr val="D9A96A"/>
                  </a:gs>
                  <a:gs pos="100000">
                    <a:srgbClr val="F5E3C9"/>
                  </a:gs>
                </a:gsLst>
                <a:lin ang="5400000" scaled="1"/>
              </a:gradFill>
              <a:latin typeface="Agency FB" panose="020B0503020202020204" pitchFamily="34" charset="0"/>
              <a:ea typeface="微软雅黑" panose="020B0503020204020204" pitchFamily="34" charset="-122"/>
              <a:cs typeface="+mn-ea"/>
              <a:sym typeface="+mn-lt"/>
            </a:endParaRPr>
          </a:p>
        </p:txBody>
      </p:sp>
      <p:cxnSp>
        <p:nvCxnSpPr>
          <p:cNvPr id="16" name="直接连接符 15"/>
          <p:cNvCxnSpPr/>
          <p:nvPr/>
        </p:nvCxnSpPr>
        <p:spPr>
          <a:xfrm flipV="1">
            <a:off x="2659718" y="4614690"/>
            <a:ext cx="648072" cy="648072"/>
          </a:xfrm>
          <a:prstGeom prst="line">
            <a:avLst/>
          </a:prstGeom>
          <a:noFill/>
          <a:ln w="9525" cap="flat" cmpd="sng" algn="ctr">
            <a:solidFill>
              <a:srgbClr val="D9A96A">
                <a:shade val="95000"/>
                <a:satMod val="105000"/>
              </a:srgbClr>
            </a:solidFill>
            <a:prstDash val="solid"/>
          </a:ln>
          <a:effectLst/>
        </p:spPr>
      </p:cxnSp>
      <p:cxnSp>
        <p:nvCxnSpPr>
          <p:cNvPr id="17" name="直接连接符 16"/>
          <p:cNvCxnSpPr/>
          <p:nvPr/>
        </p:nvCxnSpPr>
        <p:spPr>
          <a:xfrm flipV="1">
            <a:off x="6433934" y="2007002"/>
            <a:ext cx="648072" cy="648072"/>
          </a:xfrm>
          <a:prstGeom prst="line">
            <a:avLst/>
          </a:prstGeom>
          <a:noFill/>
          <a:ln w="9525" cap="flat" cmpd="sng" algn="ctr">
            <a:solidFill>
              <a:srgbClr val="D9A96A">
                <a:shade val="95000"/>
                <a:satMod val="105000"/>
              </a:srgbClr>
            </a:solidFill>
            <a:prstDash val="solid"/>
          </a:ln>
          <a:effectLst/>
        </p:spPr>
      </p:cxnSp>
      <p:cxnSp>
        <p:nvCxnSpPr>
          <p:cNvPr id="18" name="直接连接符 17"/>
          <p:cNvCxnSpPr/>
          <p:nvPr/>
        </p:nvCxnSpPr>
        <p:spPr>
          <a:xfrm flipV="1">
            <a:off x="5957061" y="2240868"/>
            <a:ext cx="414345" cy="414345"/>
          </a:xfrm>
          <a:prstGeom prst="line">
            <a:avLst/>
          </a:prstGeom>
          <a:noFill/>
          <a:ln w="9525" cap="flat" cmpd="sng" algn="ctr">
            <a:solidFill>
              <a:srgbClr val="D9A96A">
                <a:shade val="95000"/>
                <a:satMod val="105000"/>
              </a:srgbClr>
            </a:solidFill>
            <a:prstDash val="solid"/>
          </a:ln>
          <a:effectLst/>
        </p:spPr>
      </p:cxnSp>
      <p:cxnSp>
        <p:nvCxnSpPr>
          <p:cNvPr id="19" name="直接连接符 18"/>
          <p:cNvCxnSpPr/>
          <p:nvPr/>
        </p:nvCxnSpPr>
        <p:spPr>
          <a:xfrm flipV="1">
            <a:off x="3307790" y="4371566"/>
            <a:ext cx="396044" cy="396044"/>
          </a:xfrm>
          <a:prstGeom prst="line">
            <a:avLst/>
          </a:prstGeom>
          <a:noFill/>
          <a:ln w="9525" cap="flat" cmpd="sng" algn="ctr">
            <a:solidFill>
              <a:srgbClr val="D9A96A">
                <a:shade val="95000"/>
                <a:satMod val="105000"/>
              </a:srgbClr>
            </a:solidFill>
            <a:prstDash val="solid"/>
          </a:ln>
          <a:effectLst/>
        </p:spPr>
      </p:cxnSp>
      <p:sp>
        <p:nvSpPr>
          <p:cNvPr id="2" name="矩形 1"/>
          <p:cNvSpPr/>
          <p:nvPr/>
        </p:nvSpPr>
        <p:spPr>
          <a:xfrm>
            <a:off x="2401570" y="3782060"/>
            <a:ext cx="4750435" cy="1052195"/>
          </a:xfrm>
          <a:prstGeom prst="rect">
            <a:avLst/>
          </a:prstGeom>
          <a:solidFill>
            <a:srgbClr val="D9A96A"/>
          </a:solidFill>
          <a:ln w="25400" cap="flat" cmpd="sng" algn="ctr">
            <a:noFill/>
            <a:prstDash val="solid"/>
          </a:ln>
          <a:effectLst/>
        </p:spPr>
        <p:txBody>
          <a:bodyPr rtlCol="0" anchor="ctr"/>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3" name="文本框 2"/>
          <p:cNvSpPr txBox="1"/>
          <p:nvPr/>
        </p:nvSpPr>
        <p:spPr>
          <a:xfrm>
            <a:off x="2312670" y="4003040"/>
            <a:ext cx="4839335" cy="737235"/>
          </a:xfrm>
          <a:prstGeom prst="rect">
            <a:avLst/>
          </a:prstGeom>
          <a:noFill/>
        </p:spPr>
        <p:txBody>
          <a:bodyPr wrap="square" rtlCol="0">
            <a:spAutoFit/>
          </a:bodyPr>
          <a:p>
            <a:r>
              <a:rPr lang="zh-CN" altLang="en-US" sz="1400" b="1">
                <a:latin typeface="黑体" panose="02010609060101010101" charset="-122"/>
                <a:ea typeface="黑体" panose="02010609060101010101" charset="-122"/>
              </a:rPr>
              <a:t>小组成员</a:t>
            </a:r>
            <a:r>
              <a:rPr lang="zh-CN" altLang="en-US" sz="1400">
                <a:latin typeface="黑体" panose="02010609060101010101" charset="-122"/>
                <a:ea typeface="黑体" panose="02010609060101010101" charset="-122"/>
              </a:rPr>
              <a:t>：杨彪（组长）</a:t>
            </a:r>
            <a:r>
              <a:rPr lang="en-US" altLang="zh-CN" sz="1400">
                <a:latin typeface="黑体" panose="02010609060101010101" charset="-122"/>
                <a:ea typeface="黑体" panose="02010609060101010101" charset="-122"/>
              </a:rPr>
              <a:t>U201814532 </a:t>
            </a:r>
            <a:r>
              <a:rPr lang="zh-CN" altLang="en-US" sz="1400">
                <a:latin typeface="黑体" panose="02010609060101010101" charset="-122"/>
                <a:ea typeface="黑体" panose="02010609060101010101" charset="-122"/>
              </a:rPr>
              <a:t>电话：</a:t>
            </a:r>
            <a:r>
              <a:rPr lang="en-US" altLang="zh-CN" sz="1400">
                <a:latin typeface="黑体" panose="02010609060101010101" charset="-122"/>
                <a:ea typeface="黑体" panose="02010609060101010101" charset="-122"/>
              </a:rPr>
              <a:t>133258441342</a:t>
            </a:r>
            <a:endParaRPr lang="en-US" altLang="zh-CN" sz="1400">
              <a:latin typeface="黑体" panose="02010609060101010101" charset="-122"/>
              <a:ea typeface="黑体" panose="02010609060101010101" charset="-122"/>
            </a:endParaRPr>
          </a:p>
          <a:p>
            <a:r>
              <a:rPr lang="en-US" altLang="zh-CN" sz="1400">
                <a:latin typeface="黑体" panose="02010609060101010101" charset="-122"/>
                <a:ea typeface="黑体" panose="02010609060101010101" charset="-122"/>
              </a:rPr>
              <a:t>          </a:t>
            </a:r>
            <a:r>
              <a:rPr lang="zh-CN" altLang="en-US" sz="1400">
                <a:latin typeface="黑体" panose="02010609060101010101" charset="-122"/>
                <a:ea typeface="黑体" panose="02010609060101010101" charset="-122"/>
              </a:rPr>
              <a:t>李响 </a:t>
            </a:r>
            <a:r>
              <a:rPr lang="en-US" altLang="zh-CN" sz="1400">
                <a:latin typeface="黑体" panose="02010609060101010101" charset="-122"/>
                <a:ea typeface="黑体" panose="02010609060101010101" charset="-122"/>
              </a:rPr>
              <a:t>U201814531 </a:t>
            </a:r>
            <a:r>
              <a:rPr lang="zh-CN" altLang="en-US" sz="1400">
                <a:latin typeface="黑体" panose="02010609060101010101" charset="-122"/>
                <a:ea typeface="黑体" panose="02010609060101010101" charset="-122"/>
              </a:rPr>
              <a:t>电话：</a:t>
            </a:r>
            <a:r>
              <a:rPr lang="en-US" altLang="zh-CN" sz="1400">
                <a:latin typeface="黑体" panose="02010609060101010101" charset="-122"/>
                <a:ea typeface="黑体" panose="02010609060101010101" charset="-122"/>
              </a:rPr>
              <a:t>1</a:t>
            </a:r>
            <a:r>
              <a:rPr lang="en-US" altLang="zh-CN" sz="1400">
                <a:latin typeface="黑体" panose="02010609060101010101" charset="-122"/>
                <a:ea typeface="黑体" panose="02010609060101010101" charset="-122"/>
              </a:rPr>
              <a:t>8857802923</a:t>
            </a:r>
            <a:endParaRPr lang="en-US" altLang="zh-CN" sz="1400">
              <a:latin typeface="黑体" panose="02010609060101010101" charset="-122"/>
              <a:ea typeface="黑体" panose="02010609060101010101" charset="-122"/>
            </a:endParaRPr>
          </a:p>
          <a:p>
            <a:r>
              <a:rPr lang="en-US" altLang="zh-CN" sz="1400">
                <a:latin typeface="黑体" panose="02010609060101010101" charset="-122"/>
                <a:ea typeface="黑体" panose="02010609060101010101" charset="-122"/>
              </a:rPr>
              <a:t>          </a:t>
            </a:r>
            <a:r>
              <a:rPr lang="zh-CN" altLang="en-US" sz="1400">
                <a:latin typeface="黑体" panose="02010609060101010101" charset="-122"/>
                <a:ea typeface="黑体" panose="02010609060101010101" charset="-122"/>
              </a:rPr>
              <a:t>黎奕辰 </a:t>
            </a:r>
            <a:r>
              <a:rPr lang="en-US" altLang="zh-CN" sz="1400">
                <a:latin typeface="黑体" panose="02010609060101010101" charset="-122"/>
                <a:ea typeface="黑体" panose="02010609060101010101" charset="-122"/>
              </a:rPr>
              <a:t>U201814548 </a:t>
            </a:r>
            <a:r>
              <a:rPr lang="zh-CN" altLang="en-US" sz="1400">
                <a:latin typeface="黑体" panose="02010609060101010101" charset="-122"/>
                <a:ea typeface="黑体" panose="02010609060101010101" charset="-122"/>
              </a:rPr>
              <a:t>电话：</a:t>
            </a:r>
            <a:r>
              <a:rPr lang="en-US" altLang="zh-CN" sz="1400">
                <a:latin typeface="黑体" panose="02010609060101010101" charset="-122"/>
                <a:ea typeface="黑体" panose="02010609060101010101" charset="-122"/>
              </a:rPr>
              <a:t>13787328053</a:t>
            </a:r>
            <a:endParaRPr lang="en-US" altLang="zh-CN" sz="140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连接符 51"/>
          <p:cNvCxnSpPr/>
          <p:nvPr/>
        </p:nvCxnSpPr>
        <p:spPr>
          <a:xfrm>
            <a:off x="2771776" y="1438963"/>
            <a:ext cx="1044575" cy="0"/>
          </a:xfrm>
          <a:prstGeom prst="line">
            <a:avLst/>
          </a:prstGeom>
          <a:noFill/>
          <a:ln w="9525" cap="flat" cmpd="sng" algn="ctr">
            <a:solidFill>
              <a:sysClr val="windowText" lastClr="000000">
                <a:lumMod val="85000"/>
                <a:lumOff val="15000"/>
              </a:sysClr>
            </a:solidFill>
            <a:prstDash val="dash"/>
          </a:ln>
          <a:effectLst/>
        </p:spPr>
      </p:cxnSp>
      <p:grpSp>
        <p:nvGrpSpPr>
          <p:cNvPr id="3" name="组合 2"/>
          <p:cNvGrpSpPr/>
          <p:nvPr/>
        </p:nvGrpSpPr>
        <p:grpSpPr>
          <a:xfrm>
            <a:off x="1315026" y="1301029"/>
            <a:ext cx="1263090" cy="1263090"/>
            <a:chOff x="4191" y="3114"/>
            <a:chExt cx="5688" cy="5688"/>
          </a:xfrm>
        </p:grpSpPr>
        <p:sp>
          <p:nvSpPr>
            <p:cNvPr id="55" name="菱形 54"/>
            <p:cNvSpPr/>
            <p:nvPr/>
          </p:nvSpPr>
          <p:spPr>
            <a:xfrm>
              <a:off x="4191" y="3114"/>
              <a:ext cx="5688" cy="5688"/>
            </a:xfrm>
            <a:prstGeom prst="diamond">
              <a:avLst/>
            </a:prstGeom>
            <a:solidFill>
              <a:sysClr val="window" lastClr="FFFFFF">
                <a:lumMod val="50000"/>
              </a:sysClr>
            </a:solidFill>
            <a:ln>
              <a:noFill/>
            </a:ln>
            <a:effectLst/>
          </p:spPr>
          <p:txBody>
            <a:bodyP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hueOff val="0"/>
                    <a:satOff val="0"/>
                    <a:lumOff val="0"/>
                    <a:alphaOff val="0"/>
                  </a:prstClr>
                </a:solidFill>
                <a:effectLst/>
                <a:uLnTx/>
                <a:uFillTx/>
                <a:latin typeface="Arial" panose="020B0604020202020204"/>
                <a:ea typeface="微软雅黑" panose="020B0503020204020204" pitchFamily="34" charset="-122"/>
                <a:cs typeface="+mn-ea"/>
                <a:sym typeface="+mn-lt"/>
              </a:endParaRPr>
            </a:p>
          </p:txBody>
        </p:sp>
        <p:grpSp>
          <p:nvGrpSpPr>
            <p:cNvPr id="2" name="组合 1"/>
            <p:cNvGrpSpPr/>
            <p:nvPr/>
          </p:nvGrpSpPr>
          <p:grpSpPr>
            <a:xfrm>
              <a:off x="4731" y="3654"/>
              <a:ext cx="4607" cy="4607"/>
              <a:chOff x="4731" y="3654"/>
              <a:chExt cx="4607" cy="4607"/>
            </a:xfrm>
          </p:grpSpPr>
          <p:sp>
            <p:nvSpPr>
              <p:cNvPr id="73" name="任意多边形 72"/>
              <p:cNvSpPr/>
              <p:nvPr/>
            </p:nvSpPr>
            <p:spPr>
              <a:xfrm>
                <a:off x="4731" y="3654"/>
                <a:ext cx="2218" cy="2218"/>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gradFill>
                <a:gsLst>
                  <a:gs pos="50000">
                    <a:srgbClr val="F4DEBE"/>
                  </a:gs>
                  <a:gs pos="0">
                    <a:srgbClr val="D9A96A"/>
                  </a:gs>
                  <a:gs pos="100000">
                    <a:srgbClr val="F5E3C9"/>
                  </a:gs>
                </a:gsLst>
                <a:lin ang="5400000" scaled="1"/>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4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76" name="任意多边形 75"/>
              <p:cNvSpPr/>
              <p:nvPr/>
            </p:nvSpPr>
            <p:spPr>
              <a:xfrm>
                <a:off x="7120" y="6043"/>
                <a:ext cx="2218" cy="2218"/>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gradFill>
                <a:gsLst>
                  <a:gs pos="50000">
                    <a:srgbClr val="F4DEBE"/>
                  </a:gs>
                  <a:gs pos="0">
                    <a:srgbClr val="D9A96A"/>
                  </a:gs>
                  <a:gs pos="100000">
                    <a:srgbClr val="F5E3C9"/>
                  </a:gs>
                </a:gsLst>
                <a:lin ang="5400000" scaled="1"/>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4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79" name="任意多边形 78"/>
              <p:cNvSpPr/>
              <p:nvPr/>
            </p:nvSpPr>
            <p:spPr>
              <a:xfrm>
                <a:off x="7120" y="3654"/>
                <a:ext cx="2218" cy="2218"/>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gradFill>
                <a:gsLst>
                  <a:gs pos="50000">
                    <a:srgbClr val="F4DEBE"/>
                  </a:gs>
                  <a:gs pos="0">
                    <a:srgbClr val="D9A96A"/>
                  </a:gs>
                  <a:gs pos="100000">
                    <a:srgbClr val="F5E3C9"/>
                  </a:gs>
                </a:gsLst>
                <a:lin ang="5400000" scaled="1"/>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4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4" name="任意多边形 83"/>
              <p:cNvSpPr/>
              <p:nvPr/>
            </p:nvSpPr>
            <p:spPr>
              <a:xfrm>
                <a:off x="4731" y="6043"/>
                <a:ext cx="2218" cy="2218"/>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gradFill>
                <a:gsLst>
                  <a:gs pos="50000">
                    <a:srgbClr val="F4DEBE"/>
                  </a:gs>
                  <a:gs pos="0">
                    <a:srgbClr val="D9A96A"/>
                  </a:gs>
                  <a:gs pos="100000">
                    <a:srgbClr val="F5E3C9"/>
                  </a:gs>
                </a:gsLst>
                <a:lin ang="5400000" scaled="1"/>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4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sp>
        <p:nvSpPr>
          <p:cNvPr id="4" name="文本框 3"/>
          <p:cNvSpPr txBox="1"/>
          <p:nvPr/>
        </p:nvSpPr>
        <p:spPr>
          <a:xfrm>
            <a:off x="1499870" y="1483360"/>
            <a:ext cx="363220" cy="368300"/>
          </a:xfrm>
          <a:prstGeom prst="rect">
            <a:avLst/>
          </a:prstGeom>
          <a:noFill/>
        </p:spPr>
        <p:txBody>
          <a:bodyPr wrap="square" rtlCol="0">
            <a:spAutoFit/>
            <a:scene3d>
              <a:camera prst="orthographicFront"/>
              <a:lightRig rig="threePt" dir="t"/>
            </a:scene3d>
          </a:bodyPr>
          <a:p>
            <a:r>
              <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成</a:t>
            </a:r>
            <a:endPar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文本框 4"/>
          <p:cNvSpPr txBox="1"/>
          <p:nvPr/>
        </p:nvSpPr>
        <p:spPr>
          <a:xfrm>
            <a:off x="1997710" y="1483360"/>
            <a:ext cx="417830" cy="368300"/>
          </a:xfrm>
          <a:prstGeom prst="rect">
            <a:avLst/>
          </a:prstGeom>
          <a:noFill/>
        </p:spPr>
        <p:txBody>
          <a:bodyPr wrap="square" rtlCol="0">
            <a:spAutoFit/>
            <a:scene3d>
              <a:camera prst="orthographicFront"/>
              <a:lightRig rig="threePt" dir="t"/>
            </a:scene3d>
          </a:bodyPr>
          <a:p>
            <a:r>
              <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品</a:t>
            </a:r>
            <a:endPar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6" name="文本框 5"/>
          <p:cNvSpPr txBox="1"/>
          <p:nvPr/>
        </p:nvSpPr>
        <p:spPr>
          <a:xfrm>
            <a:off x="1499870" y="2013585"/>
            <a:ext cx="391160" cy="368300"/>
          </a:xfrm>
          <a:prstGeom prst="rect">
            <a:avLst/>
          </a:prstGeom>
          <a:noFill/>
        </p:spPr>
        <p:txBody>
          <a:bodyPr wrap="square" rtlCol="0">
            <a:spAutoFit/>
            <a:scene3d>
              <a:camera prst="orthographicFront"/>
              <a:lightRig rig="threePt" dir="t"/>
            </a:scene3d>
          </a:bodyPr>
          <a:p>
            <a:r>
              <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展</a:t>
            </a:r>
            <a:endPar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7" name="文本框 6"/>
          <p:cNvSpPr txBox="1"/>
          <p:nvPr/>
        </p:nvSpPr>
        <p:spPr>
          <a:xfrm>
            <a:off x="1991360" y="2013585"/>
            <a:ext cx="424180" cy="368300"/>
          </a:xfrm>
          <a:prstGeom prst="rect">
            <a:avLst/>
          </a:prstGeom>
          <a:noFill/>
        </p:spPr>
        <p:txBody>
          <a:bodyPr wrap="square" rtlCol="0">
            <a:spAutoFit/>
            <a:scene3d>
              <a:camera prst="orthographicFront"/>
              <a:lightRig rig="threePt" dir="t"/>
            </a:scene3d>
          </a:bodyPr>
          <a:p>
            <a:r>
              <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示</a:t>
            </a:r>
            <a:endPar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8" name="图片 7" descr="3539B5365BAF473779642B2D86E7A8E6"/>
          <p:cNvPicPr>
            <a:picLocks noChangeAspect="1"/>
          </p:cNvPicPr>
          <p:nvPr/>
        </p:nvPicPr>
        <p:blipFill>
          <a:blip r:embed="rId1"/>
          <a:stretch>
            <a:fillRect/>
          </a:stretch>
        </p:blipFill>
        <p:spPr>
          <a:xfrm>
            <a:off x="3467100" y="1789430"/>
            <a:ext cx="1935480" cy="4068445"/>
          </a:xfrm>
          <a:prstGeom prst="rect">
            <a:avLst/>
          </a:prstGeom>
        </p:spPr>
      </p:pic>
      <p:grpSp>
        <p:nvGrpSpPr>
          <p:cNvPr id="122" name="组合 121"/>
          <p:cNvGrpSpPr>
            <a:grpSpLocks noChangeAspect="1"/>
          </p:cNvGrpSpPr>
          <p:nvPr/>
        </p:nvGrpSpPr>
        <p:grpSpPr>
          <a:xfrm>
            <a:off x="447352" y="1651557"/>
            <a:ext cx="561600" cy="561600"/>
            <a:chOff x="5210065" y="1693503"/>
            <a:chExt cx="855498" cy="855498"/>
          </a:xfrm>
        </p:grpSpPr>
        <p:sp>
          <p:nvSpPr>
            <p:cNvPr id="123" name="圆角矩形 122"/>
            <p:cNvSpPr/>
            <p:nvPr/>
          </p:nvSpPr>
          <p:spPr>
            <a:xfrm>
              <a:off x="5210065" y="1693503"/>
              <a:ext cx="855498" cy="855498"/>
            </a:xfrm>
            <a:prstGeom prst="roundRect">
              <a:avLst/>
            </a:prstGeom>
            <a:noFill/>
            <a:ln w="9525" cap="flat" cmpd="sng" algn="ctr">
              <a:gradFill>
                <a:gsLst>
                  <a:gs pos="50000">
                    <a:srgbClr val="F4DEBE"/>
                  </a:gs>
                  <a:gs pos="0">
                    <a:srgbClr val="D9A96A"/>
                  </a:gs>
                  <a:gs pos="100000">
                    <a:srgbClr val="F5E3C9"/>
                  </a:gs>
                </a:gsLst>
                <a:lin ang="5400000" scaled="1"/>
              </a:gradFill>
              <a:prstDash val="solid"/>
            </a:ln>
            <a:effectLst/>
          </p:spPr>
          <p:txBody>
            <a:bodyPr rtlCol="0" anchor="ctr"/>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124" name="组合 123"/>
            <p:cNvGrpSpPr>
              <a:grpSpLocks noChangeAspect="1"/>
            </p:cNvGrpSpPr>
            <p:nvPr/>
          </p:nvGrpSpPr>
          <p:grpSpPr>
            <a:xfrm>
              <a:off x="5383114" y="1903966"/>
              <a:ext cx="538409" cy="412662"/>
              <a:chOff x="5611813" y="1835150"/>
              <a:chExt cx="285750" cy="219076"/>
            </a:xfrm>
            <a:noFill/>
          </p:grpSpPr>
          <p:sp>
            <p:nvSpPr>
              <p:cNvPr id="125"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26" name="Rectangle 58"/>
              <p:cNvSpPr>
                <a:spLocks noChangeArrowheads="1"/>
              </p:cNvSpPr>
              <p:nvPr/>
            </p:nvSpPr>
            <p:spPr bwMode="auto">
              <a:xfrm>
                <a:off x="5648326" y="1884363"/>
                <a:ext cx="41275" cy="139700"/>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27" name="Rectangle 59"/>
              <p:cNvSpPr>
                <a:spLocks noChangeArrowheads="1"/>
              </p:cNvSpPr>
              <p:nvPr/>
            </p:nvSpPr>
            <p:spPr bwMode="auto">
              <a:xfrm>
                <a:off x="5708651" y="1835150"/>
                <a:ext cx="41275" cy="188913"/>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28" name="Rectangle 60"/>
              <p:cNvSpPr>
                <a:spLocks noChangeArrowheads="1"/>
              </p:cNvSpPr>
              <p:nvPr/>
            </p:nvSpPr>
            <p:spPr bwMode="auto">
              <a:xfrm>
                <a:off x="5765801" y="1895475"/>
                <a:ext cx="41275" cy="128588"/>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29" name="Rectangle 61"/>
              <p:cNvSpPr>
                <a:spLocks noChangeArrowheads="1"/>
              </p:cNvSpPr>
              <p:nvPr/>
            </p:nvSpPr>
            <p:spPr bwMode="auto">
              <a:xfrm>
                <a:off x="5829301" y="1936750"/>
                <a:ext cx="41275" cy="87313"/>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pic>
        <p:nvPicPr>
          <p:cNvPr id="10" name="图片 9" descr="4401D5A8246881A4026052CDBD4076E8"/>
          <p:cNvPicPr>
            <a:picLocks noChangeAspect="1"/>
          </p:cNvPicPr>
          <p:nvPr/>
        </p:nvPicPr>
        <p:blipFill>
          <a:blip r:embed="rId2"/>
          <a:stretch>
            <a:fillRect/>
          </a:stretch>
        </p:blipFill>
        <p:spPr>
          <a:xfrm>
            <a:off x="6143625" y="2940685"/>
            <a:ext cx="2161540" cy="2748915"/>
          </a:xfrm>
          <a:prstGeom prst="rect">
            <a:avLst/>
          </a:prstGeom>
        </p:spPr>
      </p:pic>
      <p:pic>
        <p:nvPicPr>
          <p:cNvPr id="11" name="图片 10" descr="D9BE9D2CF7D7E21FE5E9DDBB3C75569C"/>
          <p:cNvPicPr>
            <a:picLocks noChangeAspect="1"/>
          </p:cNvPicPr>
          <p:nvPr/>
        </p:nvPicPr>
        <p:blipFill>
          <a:blip r:embed="rId3"/>
          <a:stretch>
            <a:fillRect/>
          </a:stretch>
        </p:blipFill>
        <p:spPr>
          <a:xfrm rot="5400000">
            <a:off x="337820" y="3283585"/>
            <a:ext cx="2876550" cy="2190750"/>
          </a:xfrm>
          <a:prstGeom prst="rect">
            <a:avLst/>
          </a:prstGeom>
        </p:spPr>
      </p:pic>
      <p:pic>
        <p:nvPicPr>
          <p:cNvPr id="13" name="图片 12" descr="3477371">
            <a:hlinkClick r:id="rId4" tooltip="" action="ppaction://hlinkfile"/>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86270" y="1298575"/>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0"/>
          <p:cNvSpPr txBox="1">
            <a:spLocks noChangeArrowheads="1"/>
          </p:cNvSpPr>
          <p:nvPr/>
        </p:nvSpPr>
        <p:spPr bwMode="auto">
          <a:xfrm>
            <a:off x="4355976" y="2609427"/>
            <a:ext cx="2664296" cy="636270"/>
          </a:xfrm>
          <a:prstGeom prst="rect">
            <a:avLst/>
          </a:prstGeom>
          <a:noFill/>
          <a:ln w="9525">
            <a:noFill/>
            <a:miter lim="800000"/>
          </a:ln>
        </p:spPr>
        <p:txBody>
          <a:bodyPr wrap="square" lIns="45720" tIns="22860" rIns="45720" bIns="22860">
            <a:spAutoFit/>
          </a:bodyPr>
          <a:lstStyle/>
          <a:p>
            <a:pPr algn="ctr" fontAlgn="auto">
              <a:lnSpc>
                <a:spcPct val="120000"/>
              </a:lnSpc>
              <a:spcBef>
                <a:spcPts val="0"/>
              </a:spcBef>
              <a:spcAft>
                <a:spcPts val="0"/>
              </a:spcAft>
            </a:pPr>
            <a:r>
              <a:rPr lang="zh-CN" altLang="en-US" sz="32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感想总结</a:t>
            </a:r>
            <a:endParaRPr lang="zh-CN" altLang="en-US" sz="32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sp>
        <p:nvSpPr>
          <p:cNvPr id="18" name="矩形 17"/>
          <p:cNvSpPr/>
          <p:nvPr/>
        </p:nvSpPr>
        <p:spPr>
          <a:xfrm>
            <a:off x="2794616" y="2609427"/>
            <a:ext cx="1033872" cy="1587847"/>
          </a:xfrm>
          <a:prstGeom prst="rect">
            <a:avLst/>
          </a:prstGeom>
          <a:noFill/>
          <a:ln w="12700" cap="flat" cmpd="sng" algn="ctr">
            <a:solidFill>
              <a:srgbClr val="D9A96A">
                <a:shade val="95000"/>
                <a:satMod val="105000"/>
              </a:srgbClr>
            </a:soli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9" name="矩形 18"/>
          <p:cNvSpPr/>
          <p:nvPr/>
        </p:nvSpPr>
        <p:spPr>
          <a:xfrm>
            <a:off x="2987824" y="3361103"/>
            <a:ext cx="647456" cy="646216"/>
          </a:xfrm>
          <a:prstGeom prst="rect">
            <a:avLst/>
          </a:prstGeom>
          <a:solidFill>
            <a:srgbClr val="D9A96A"/>
          </a:soli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0" name="Text Box 10"/>
          <p:cNvSpPr txBox="1">
            <a:spLocks noChangeArrowheads="1"/>
          </p:cNvSpPr>
          <p:nvPr/>
        </p:nvSpPr>
        <p:spPr bwMode="auto">
          <a:xfrm>
            <a:off x="2856865" y="2724785"/>
            <a:ext cx="910590" cy="636270"/>
          </a:xfrm>
          <a:prstGeom prst="rect">
            <a:avLst/>
          </a:prstGeom>
          <a:noFill/>
          <a:ln w="9525">
            <a:noFill/>
            <a:miter lim="800000"/>
          </a:ln>
        </p:spPr>
        <p:txBody>
          <a:bodyPr wrap="square" lIns="45720" tIns="22860" rIns="45720" bIns="22860">
            <a:spAutoFit/>
          </a:bodyPr>
          <a:lstStyle/>
          <a:p>
            <a:pPr algn="ctr" fontAlgn="auto">
              <a:lnSpc>
                <a:spcPct val="120000"/>
              </a:lnSpc>
              <a:spcBef>
                <a:spcPts val="0"/>
              </a:spcBef>
              <a:spcAft>
                <a:spcPts val="0"/>
              </a:spcAft>
            </a:pPr>
            <a:r>
              <a:rPr lang="en-US" altLang="zh-CN" sz="32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Last</a:t>
            </a:r>
            <a:endParaRPr lang="en-US" altLang="zh-CN" sz="32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grpSp>
        <p:nvGrpSpPr>
          <p:cNvPr id="21" name="组合 20"/>
          <p:cNvGrpSpPr/>
          <p:nvPr/>
        </p:nvGrpSpPr>
        <p:grpSpPr>
          <a:xfrm>
            <a:off x="3135141" y="3512043"/>
            <a:ext cx="352823" cy="340189"/>
            <a:chOff x="254016" y="2562921"/>
            <a:chExt cx="451304" cy="435144"/>
          </a:xfrm>
        </p:grpSpPr>
        <p:sp>
          <p:nvSpPr>
            <p:cNvPr id="22" name="Freeform 252"/>
            <p:cNvSpPr/>
            <p:nvPr/>
          </p:nvSpPr>
          <p:spPr bwMode="auto">
            <a:xfrm>
              <a:off x="325034" y="2661402"/>
              <a:ext cx="309269" cy="3366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23" name="Freeform 253"/>
            <p:cNvSpPr/>
            <p:nvPr/>
          </p:nvSpPr>
          <p:spPr bwMode="auto">
            <a:xfrm>
              <a:off x="254016" y="2562921"/>
              <a:ext cx="451304" cy="245054"/>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222332"/>
            </a:solidFill>
            <a:ln w="9525" cap="flat" cmpd="sng" algn="ctr">
              <a:no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cxnSp>
        <p:nvCxnSpPr>
          <p:cNvPr id="24" name="直接连接符 23"/>
          <p:cNvCxnSpPr/>
          <p:nvPr/>
        </p:nvCxnSpPr>
        <p:spPr>
          <a:xfrm flipV="1">
            <a:off x="2329295" y="3793151"/>
            <a:ext cx="358061" cy="358062"/>
          </a:xfrm>
          <a:prstGeom prst="line">
            <a:avLst/>
          </a:prstGeom>
          <a:noFill/>
          <a:ln w="9525" cap="flat" cmpd="sng" algn="ctr">
            <a:solidFill>
              <a:srgbClr val="D9A96A">
                <a:shade val="95000"/>
                <a:satMod val="105000"/>
              </a:srgbClr>
            </a:solidFill>
            <a:prstDash val="solid"/>
          </a:ln>
          <a:effectLst/>
        </p:spPr>
      </p:cxnSp>
      <p:cxnSp>
        <p:nvCxnSpPr>
          <p:cNvPr id="25" name="直接连接符 24"/>
          <p:cNvCxnSpPr/>
          <p:nvPr/>
        </p:nvCxnSpPr>
        <p:spPr>
          <a:xfrm flipV="1">
            <a:off x="3900496" y="2609427"/>
            <a:ext cx="253418" cy="253418"/>
          </a:xfrm>
          <a:prstGeom prst="line">
            <a:avLst/>
          </a:prstGeom>
          <a:noFill/>
          <a:ln w="9525" cap="flat" cmpd="sng" algn="ctr">
            <a:solidFill>
              <a:srgbClr val="D9A96A">
                <a:shade val="95000"/>
                <a:satMod val="105000"/>
              </a:srgbClr>
            </a:solidFill>
            <a:prstDash val="solid"/>
          </a:ln>
          <a:effectLst/>
        </p:spPr>
      </p:cxnSp>
      <p:cxnSp>
        <p:nvCxnSpPr>
          <p:cNvPr id="26" name="直接连接符 25"/>
          <p:cNvCxnSpPr/>
          <p:nvPr/>
        </p:nvCxnSpPr>
        <p:spPr>
          <a:xfrm>
            <a:off x="4409954" y="3252822"/>
            <a:ext cx="2394294" cy="4519"/>
          </a:xfrm>
          <a:prstGeom prst="line">
            <a:avLst/>
          </a:prstGeom>
          <a:noFill/>
          <a:ln w="9525" cap="flat" cmpd="sng" algn="ctr">
            <a:solidFill>
              <a:srgbClr val="D9A96A">
                <a:shade val="95000"/>
                <a:satMod val="105000"/>
              </a:srgbClr>
            </a:solidFill>
            <a:prstDash val="soli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childTnLst>
                                </p:cTn>
                              </p:par>
                              <p:par>
                                <p:cTn id="9" presetID="23" presetClass="entr" presetSubtype="36"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6*min(max(#ppt_w*#ppt_h,.3),1)-7.4)/-.7*#ppt_w"/>
                                          </p:val>
                                        </p:tav>
                                        <p:tav tm="100000">
                                          <p:val>
                                            <p:strVal val="#ppt_w"/>
                                          </p:val>
                                        </p:tav>
                                      </p:tavLst>
                                    </p:anim>
                                    <p:anim calcmode="lin" valueType="num">
                                      <p:cBhvr>
                                        <p:cTn id="12" dur="500" fill="hold"/>
                                        <p:tgtEl>
                                          <p:spTgt spid="18"/>
                                        </p:tgtEl>
                                        <p:attrNameLst>
                                          <p:attrName>ppt_h</p:attrName>
                                        </p:attrNameLst>
                                      </p:cBhvr>
                                      <p:tavLst>
                                        <p:tav tm="0">
                                          <p:val>
                                            <p:strVal val="(6*min(max(#ppt_w*#ppt_h,.3),1)-7.4)/-.7*#ppt_h"/>
                                          </p:val>
                                        </p:tav>
                                        <p:tav tm="100000">
                                          <p:val>
                                            <p:strVal val="#ppt_h"/>
                                          </p:val>
                                        </p:tav>
                                      </p:tavLst>
                                    </p:anim>
                                    <p:anim calcmode="lin" valueType="num">
                                      <p:cBhvr>
                                        <p:cTn id="13" dur="500" fill="hold"/>
                                        <p:tgtEl>
                                          <p:spTgt spid="18"/>
                                        </p:tgtEl>
                                        <p:attrNameLst>
                                          <p:attrName>ppt_x</p:attrName>
                                        </p:attrNameLst>
                                      </p:cBhvr>
                                      <p:tavLst>
                                        <p:tav tm="0">
                                          <p:val>
                                            <p:fltVal val="0.5"/>
                                          </p:val>
                                        </p:tav>
                                        <p:tav tm="100000">
                                          <p:val>
                                            <p:strVal val="#ppt_x"/>
                                          </p:val>
                                        </p:tav>
                                      </p:tavLst>
                                    </p:anim>
                                    <p:anim calcmode="lin" valueType="num">
                                      <p:cBhvr>
                                        <p:cTn id="14" dur="500" fill="hold"/>
                                        <p:tgtEl>
                                          <p:spTgt spid="18"/>
                                        </p:tgtEl>
                                        <p:attrNameLst>
                                          <p:attrName>ppt_y</p:attrName>
                                        </p:attrNameLst>
                                      </p:cBhvr>
                                      <p:tavLst>
                                        <p:tav tm="0">
                                          <p:val>
                                            <p:strVal val="1+(6*min(max(#ppt_w*#ppt_h,.3),1)-7.4)/-.7*#ppt_h/2"/>
                                          </p:val>
                                        </p:tav>
                                        <p:tav tm="100000">
                                          <p:val>
                                            <p:strVal val="#ppt_y"/>
                                          </p:val>
                                        </p:tav>
                                      </p:tavLst>
                                    </p:anim>
                                  </p:childTnLst>
                                </p:cTn>
                              </p:par>
                              <p:par>
                                <p:cTn id="15" presetID="47" presetClass="entr" presetSubtype="0" fill="hold" nodeType="withEffect">
                                  <p:stCondLst>
                                    <p:cond delay="6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37" presetClass="entr" presetSubtype="0" fill="hold" grpId="0" nodeType="withEffect">
                                  <p:stCondLst>
                                    <p:cond delay="80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900" decel="100000" fill="hold"/>
                                        <p:tgtEl>
                                          <p:spTgt spid="20"/>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26" presetID="41" presetClass="entr" presetSubtype="0" fill="hold" grpId="0" nodeType="withEffect">
                                  <p:stCondLst>
                                    <p:cond delay="1600"/>
                                  </p:stCondLst>
                                  <p:iterate type="lt">
                                    <p:tmPct val="10000"/>
                                  </p:iterate>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6"/>
                                        </p:tgtEl>
                                        <p:attrNameLst>
                                          <p:attrName>ppt_y</p:attrName>
                                        </p:attrNameLst>
                                      </p:cBhvr>
                                      <p:tavLst>
                                        <p:tav tm="0">
                                          <p:val>
                                            <p:strVal val="#ppt_y"/>
                                          </p:val>
                                        </p:tav>
                                        <p:tav tm="100000">
                                          <p:val>
                                            <p:strVal val="#ppt_y"/>
                                          </p:val>
                                        </p:tav>
                                      </p:tavLst>
                                    </p:anim>
                                    <p:anim calcmode="lin" valueType="num">
                                      <p:cBhvr>
                                        <p:cTn id="30"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6"/>
                                        </p:tgtEl>
                                      </p:cBhvr>
                                    </p:animEffect>
                                  </p:childTnLst>
                                </p:cTn>
                              </p:par>
                              <p:par>
                                <p:cTn id="33" presetID="22" presetClass="entr" presetSubtype="8" fill="hold" nodeType="withEffect">
                                  <p:stCondLst>
                                    <p:cond delay="190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2" presetClass="entr" presetSubtype="12" fill="hold" nodeType="withEffect">
                                  <p:stCondLst>
                                    <p:cond delay="200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0-#ppt_w/2"/>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2" presetClass="entr" presetSubtype="3" fill="hold" nodeType="withEffect">
                                  <p:stCondLst>
                                    <p:cond delay="200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1+#ppt_w/2"/>
                                          </p:val>
                                        </p:tav>
                                        <p:tav tm="100000">
                                          <p:val>
                                            <p:strVal val="#ppt_x"/>
                                          </p:val>
                                        </p:tav>
                                      </p:tavLst>
                                    </p:anim>
                                    <p:anim calcmode="lin" valueType="num">
                                      <p:cBhvr additive="base">
                                        <p:cTn id="43"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547238" y="2067567"/>
            <a:ext cx="1728192" cy="2638089"/>
          </a:xfrm>
          <a:prstGeom prst="rect">
            <a:avLst/>
          </a:prstGeom>
          <a:noFill/>
          <a:ln w="12700" cap="flat" cmpd="sng" algn="ctr">
            <a:gradFill>
              <a:gsLst>
                <a:gs pos="0">
                  <a:srgbClr val="D9A96A"/>
                </a:gs>
                <a:gs pos="50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6" name="文本框 54"/>
          <p:cNvSpPr txBox="1"/>
          <p:nvPr/>
        </p:nvSpPr>
        <p:spPr>
          <a:xfrm>
            <a:off x="1662122" y="3552785"/>
            <a:ext cx="5498425" cy="368300"/>
          </a:xfrm>
          <a:prstGeom prst="rect">
            <a:avLst/>
          </a:prstGeom>
          <a:solidFill>
            <a:srgbClr val="1B1C27"/>
          </a:solidFill>
        </p:spPr>
        <p:txBody>
          <a:bodyPr wrap="square" rtlCol="0">
            <a:spAutoFit/>
          </a:bodyPr>
          <a:lstStyle/>
          <a:p>
            <a:pPr algn="ctr" fontAlgn="auto">
              <a:lnSpc>
                <a:spcPct val="120000"/>
              </a:lnSpc>
              <a:spcBef>
                <a:spcPts val="0"/>
              </a:spcBef>
              <a:spcAft>
                <a:spcPts val="0"/>
              </a:spcAft>
            </a:pPr>
            <a:endParaRPr lang="zh-CN" altLang="en-US" sz="1500" dirty="0">
              <a:solidFill>
                <a:srgbClr val="D9A96A"/>
              </a:solidFill>
              <a:latin typeface="Arial" panose="020B0604020202020204"/>
              <a:ea typeface="微软雅黑" panose="020B0503020204020204" pitchFamily="34" charset="-122"/>
              <a:cs typeface="+mn-ea"/>
              <a:sym typeface="+mn-lt"/>
            </a:endParaRPr>
          </a:p>
        </p:txBody>
      </p:sp>
      <p:sp>
        <p:nvSpPr>
          <p:cNvPr id="17" name="文本框 11"/>
          <p:cNvSpPr txBox="1"/>
          <p:nvPr/>
        </p:nvSpPr>
        <p:spPr>
          <a:xfrm>
            <a:off x="3707904" y="2041360"/>
            <a:ext cx="1800200" cy="838835"/>
          </a:xfrm>
          <a:prstGeom prst="rect">
            <a:avLst/>
          </a:prstGeom>
          <a:noFill/>
          <a:ln>
            <a:noFill/>
          </a:ln>
        </p:spPr>
        <p:txBody>
          <a:bodyPr wrap="square" rtlCol="0">
            <a:spAutoFit/>
          </a:bodyPr>
          <a:lstStyle/>
          <a:p>
            <a:pPr fontAlgn="auto">
              <a:lnSpc>
                <a:spcPct val="120000"/>
              </a:lnSpc>
              <a:spcBef>
                <a:spcPts val="0"/>
              </a:spcBef>
              <a:spcAft>
                <a:spcPts val="0"/>
              </a:spcAft>
            </a:pPr>
            <a:r>
              <a:rPr lang="en-US" altLang="zh-CN" sz="4050" dirty="0" smtClean="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2019</a:t>
            </a:r>
            <a:endParaRPr lang="zh-CN" altLang="en-US" sz="405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cxnSp>
        <p:nvCxnSpPr>
          <p:cNvPr id="18" name="直接连接符 17"/>
          <p:cNvCxnSpPr/>
          <p:nvPr/>
        </p:nvCxnSpPr>
        <p:spPr>
          <a:xfrm flipV="1">
            <a:off x="2338387" y="4581128"/>
            <a:ext cx="648072" cy="648072"/>
          </a:xfrm>
          <a:prstGeom prst="line">
            <a:avLst/>
          </a:prstGeom>
          <a:noFill/>
          <a:ln w="9525" cap="flat" cmpd="sng" algn="ctr">
            <a:solidFill>
              <a:srgbClr val="D9A96A">
                <a:shade val="95000"/>
                <a:satMod val="105000"/>
              </a:srgbClr>
            </a:solidFill>
            <a:prstDash val="solid"/>
          </a:ln>
          <a:effectLst/>
        </p:spPr>
      </p:cxnSp>
      <p:cxnSp>
        <p:nvCxnSpPr>
          <p:cNvPr id="19" name="直接连接符 18"/>
          <p:cNvCxnSpPr/>
          <p:nvPr/>
        </p:nvCxnSpPr>
        <p:spPr>
          <a:xfrm flipV="1">
            <a:off x="6067518" y="1883270"/>
            <a:ext cx="648072" cy="648072"/>
          </a:xfrm>
          <a:prstGeom prst="line">
            <a:avLst/>
          </a:prstGeom>
          <a:noFill/>
          <a:ln w="9525" cap="flat" cmpd="sng" algn="ctr">
            <a:solidFill>
              <a:srgbClr val="D9A96A">
                <a:shade val="95000"/>
                <a:satMod val="105000"/>
              </a:srgbClr>
            </a:solidFill>
            <a:prstDash val="solid"/>
          </a:ln>
          <a:effectLst/>
        </p:spPr>
      </p:cxnSp>
      <p:cxnSp>
        <p:nvCxnSpPr>
          <p:cNvPr id="20" name="直接连接符 19"/>
          <p:cNvCxnSpPr/>
          <p:nvPr/>
        </p:nvCxnSpPr>
        <p:spPr>
          <a:xfrm flipV="1">
            <a:off x="5635730" y="2207306"/>
            <a:ext cx="414345" cy="414345"/>
          </a:xfrm>
          <a:prstGeom prst="line">
            <a:avLst/>
          </a:prstGeom>
          <a:noFill/>
          <a:ln w="9525" cap="flat" cmpd="sng" algn="ctr">
            <a:solidFill>
              <a:srgbClr val="D9A96A">
                <a:shade val="95000"/>
                <a:satMod val="105000"/>
              </a:srgbClr>
            </a:solidFill>
            <a:prstDash val="solid"/>
          </a:ln>
          <a:effectLst/>
        </p:spPr>
      </p:cxnSp>
      <p:cxnSp>
        <p:nvCxnSpPr>
          <p:cNvPr id="21" name="直接连接符 20"/>
          <p:cNvCxnSpPr/>
          <p:nvPr/>
        </p:nvCxnSpPr>
        <p:spPr>
          <a:xfrm flipV="1">
            <a:off x="2986459" y="4338004"/>
            <a:ext cx="396044" cy="396044"/>
          </a:xfrm>
          <a:prstGeom prst="line">
            <a:avLst/>
          </a:prstGeom>
          <a:noFill/>
          <a:ln w="9525" cap="flat" cmpd="sng" algn="ctr">
            <a:solidFill>
              <a:srgbClr val="D9A96A">
                <a:shade val="95000"/>
                <a:satMod val="105000"/>
              </a:srgbClr>
            </a:solidFill>
            <a:prstDash val="solid"/>
          </a:ln>
          <a:effectLst/>
        </p:spPr>
      </p:cxnSp>
      <p:grpSp>
        <p:nvGrpSpPr>
          <p:cNvPr id="22" name="组合 21"/>
          <p:cNvGrpSpPr/>
          <p:nvPr/>
        </p:nvGrpSpPr>
        <p:grpSpPr>
          <a:xfrm>
            <a:off x="3515477" y="2039995"/>
            <a:ext cx="1799953" cy="2691018"/>
            <a:chOff x="3515477" y="1202233"/>
            <a:chExt cx="1799953" cy="2691018"/>
          </a:xfrm>
        </p:grpSpPr>
        <p:sp>
          <p:nvSpPr>
            <p:cNvPr id="23" name="椭圆 22"/>
            <p:cNvSpPr/>
            <p:nvPr/>
          </p:nvSpPr>
          <p:spPr>
            <a:xfrm>
              <a:off x="3515477" y="1202233"/>
              <a:ext cx="73373" cy="73373"/>
            </a:xfrm>
            <a:prstGeom prst="ellipse">
              <a:avLst/>
            </a:prstGeom>
            <a:noFill/>
            <a:ln w="12700" cap="flat" cmpd="sng" algn="ctr">
              <a:gradFill>
                <a:gsLst>
                  <a:gs pos="0">
                    <a:srgbClr val="D9A96A"/>
                  </a:gs>
                  <a:gs pos="50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4" name="椭圆 23"/>
            <p:cNvSpPr/>
            <p:nvPr/>
          </p:nvSpPr>
          <p:spPr>
            <a:xfrm>
              <a:off x="5242057" y="1202233"/>
              <a:ext cx="73373" cy="73373"/>
            </a:xfrm>
            <a:prstGeom prst="ellipse">
              <a:avLst/>
            </a:prstGeom>
            <a:noFill/>
            <a:ln w="12700" cap="flat" cmpd="sng" algn="ctr">
              <a:gradFill>
                <a:gsLst>
                  <a:gs pos="0">
                    <a:srgbClr val="D9A96A"/>
                  </a:gs>
                  <a:gs pos="50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5" name="椭圆 24"/>
            <p:cNvSpPr/>
            <p:nvPr/>
          </p:nvSpPr>
          <p:spPr>
            <a:xfrm>
              <a:off x="3515477" y="3819878"/>
              <a:ext cx="73373" cy="73373"/>
            </a:xfrm>
            <a:prstGeom prst="ellipse">
              <a:avLst/>
            </a:prstGeom>
            <a:noFill/>
            <a:ln w="12700" cap="flat" cmpd="sng" algn="ctr">
              <a:gradFill>
                <a:gsLst>
                  <a:gs pos="0">
                    <a:srgbClr val="D9A96A"/>
                  </a:gs>
                  <a:gs pos="50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5242057" y="3819878"/>
              <a:ext cx="73373" cy="73373"/>
            </a:xfrm>
            <a:prstGeom prst="ellipse">
              <a:avLst/>
            </a:prstGeom>
            <a:noFill/>
            <a:ln w="12700" cap="flat" cmpd="sng" algn="ctr">
              <a:gradFill>
                <a:gsLst>
                  <a:gs pos="0">
                    <a:srgbClr val="D9A96A"/>
                  </a:gs>
                  <a:gs pos="50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sp>
        <p:nvSpPr>
          <p:cNvPr id="27" name="文本框 20"/>
          <p:cNvSpPr txBox="1"/>
          <p:nvPr/>
        </p:nvSpPr>
        <p:spPr>
          <a:xfrm>
            <a:off x="1891689" y="2881647"/>
            <a:ext cx="5040560" cy="838835"/>
          </a:xfrm>
          <a:prstGeom prst="rect">
            <a:avLst/>
          </a:prstGeom>
          <a:solidFill>
            <a:srgbClr val="1B1C27"/>
          </a:solidFill>
        </p:spPr>
        <p:txBody>
          <a:bodyPr wrap="square" rtlCol="0">
            <a:spAutoFit/>
          </a:bodyPr>
          <a:lstStyle/>
          <a:p>
            <a:pPr algn="ctr" fontAlgn="auto">
              <a:lnSpc>
                <a:spcPct val="120000"/>
              </a:lnSpc>
              <a:spcBef>
                <a:spcPts val="0"/>
              </a:spcBef>
              <a:spcAft>
                <a:spcPts val="0"/>
              </a:spcAft>
            </a:pPr>
            <a:r>
              <a:rPr lang="zh-CN" altLang="en-US" sz="4050" dirty="0" smtClean="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感</a:t>
            </a:r>
            <a:r>
              <a:rPr lang="zh-CN" altLang="en-US" sz="405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谢观看</a:t>
            </a:r>
            <a:endParaRPr lang="zh-CN" altLang="en-US" sz="405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400" fill="hold"/>
                                        <p:tgtEl>
                                          <p:spTgt spid="22"/>
                                        </p:tgtEl>
                                        <p:attrNameLst>
                                          <p:attrName>ppt_w</p:attrName>
                                        </p:attrNameLst>
                                      </p:cBhvr>
                                      <p:tavLst>
                                        <p:tav tm="0">
                                          <p:val>
                                            <p:fltVal val="0"/>
                                          </p:val>
                                        </p:tav>
                                        <p:tav tm="100000">
                                          <p:val>
                                            <p:strVal val="#ppt_w"/>
                                          </p:val>
                                        </p:tav>
                                      </p:tavLst>
                                    </p:anim>
                                    <p:anim calcmode="lin" valueType="num">
                                      <p:cBhvr>
                                        <p:cTn id="8" dur="400" fill="hold"/>
                                        <p:tgtEl>
                                          <p:spTgt spid="22"/>
                                        </p:tgtEl>
                                        <p:attrNameLst>
                                          <p:attrName>ppt_h</p:attrName>
                                        </p:attrNameLst>
                                      </p:cBhvr>
                                      <p:tavLst>
                                        <p:tav tm="0">
                                          <p:val>
                                            <p:fltVal val="0"/>
                                          </p:val>
                                        </p:tav>
                                        <p:tav tm="100000">
                                          <p:val>
                                            <p:strVal val="#ppt_h"/>
                                          </p:val>
                                        </p:tav>
                                      </p:tavLst>
                                    </p:anim>
                                    <p:animEffect transition="in" filter="fade">
                                      <p:cBhvr>
                                        <p:cTn id="9" dur="400"/>
                                        <p:tgtEl>
                                          <p:spTgt spid="22"/>
                                        </p:tgtEl>
                                      </p:cBhvr>
                                    </p:animEffect>
                                  </p:childTnLst>
                                </p:cTn>
                              </p:par>
                            </p:childTnLst>
                          </p:cTn>
                        </p:par>
                        <p:par>
                          <p:cTn id="10" fill="hold">
                            <p:stCondLst>
                              <p:cond delay="500"/>
                            </p:stCondLst>
                            <p:childTnLst>
                              <p:par>
                                <p:cTn id="11" presetID="8" presetClass="emph" presetSubtype="0" fill="hold" nodeType="afterEffect">
                                  <p:stCondLst>
                                    <p:cond delay="200"/>
                                  </p:stCondLst>
                                  <p:childTnLst>
                                    <p:animRot by="10800000">
                                      <p:cBhvr>
                                        <p:cTn id="12" dur="1000" fill="hold"/>
                                        <p:tgtEl>
                                          <p:spTgt spid="22"/>
                                        </p:tgtEl>
                                        <p:attrNameLst>
                                          <p:attrName>r</p:attrName>
                                        </p:attrNameLst>
                                      </p:cBhvr>
                                    </p:animRot>
                                  </p:childTnLst>
                                </p:cTn>
                              </p:par>
                            </p:childTnLst>
                          </p:cTn>
                        </p:par>
                        <p:par>
                          <p:cTn id="13" fill="hold">
                            <p:stCondLst>
                              <p:cond delay="1700"/>
                            </p:stCondLst>
                            <p:childTnLst>
                              <p:par>
                                <p:cTn id="14" presetID="21" presetClass="entr" presetSubtype="4"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4)">
                                      <p:cBhvr>
                                        <p:cTn id="16" dur="1400"/>
                                        <p:tgtEl>
                                          <p:spTgt spid="15"/>
                                        </p:tgtEl>
                                      </p:cBhvr>
                                    </p:animEffect>
                                  </p:childTnLst>
                                </p:cTn>
                              </p:par>
                              <p:par>
                                <p:cTn id="17" presetID="53" presetClass="exit" presetSubtype="32" fill="hold" nodeType="withEffect">
                                  <p:stCondLst>
                                    <p:cond delay="0"/>
                                  </p:stCondLst>
                                  <p:childTnLst>
                                    <p:anim calcmode="lin" valueType="num">
                                      <p:cBhvr>
                                        <p:cTn id="18" dur="500"/>
                                        <p:tgtEl>
                                          <p:spTgt spid="22"/>
                                        </p:tgtEl>
                                        <p:attrNameLst>
                                          <p:attrName>ppt_w</p:attrName>
                                        </p:attrNameLst>
                                      </p:cBhvr>
                                      <p:tavLst>
                                        <p:tav tm="0">
                                          <p:val>
                                            <p:strVal val="ppt_w"/>
                                          </p:val>
                                        </p:tav>
                                        <p:tav tm="100000">
                                          <p:val>
                                            <p:fltVal val="0"/>
                                          </p:val>
                                        </p:tav>
                                      </p:tavLst>
                                    </p:anim>
                                    <p:anim calcmode="lin" valueType="num">
                                      <p:cBhvr>
                                        <p:cTn id="19" dur="500"/>
                                        <p:tgtEl>
                                          <p:spTgt spid="22"/>
                                        </p:tgtEl>
                                        <p:attrNameLst>
                                          <p:attrName>ppt_h</p:attrName>
                                        </p:attrNameLst>
                                      </p:cBhvr>
                                      <p:tavLst>
                                        <p:tav tm="0">
                                          <p:val>
                                            <p:strVal val="ppt_h"/>
                                          </p:val>
                                        </p:tav>
                                        <p:tav tm="100000">
                                          <p:val>
                                            <p:fltVal val="0"/>
                                          </p:val>
                                        </p:tav>
                                      </p:tavLst>
                                    </p:anim>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par>
                                <p:cTn id="22" presetID="53" presetClass="entr" presetSubtype="528" fill="hold" nodeType="withEffect">
                                  <p:stCondLst>
                                    <p:cond delay="25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anim calcmode="lin" valueType="num">
                                      <p:cBhvr>
                                        <p:cTn id="27" dur="500" fill="hold"/>
                                        <p:tgtEl>
                                          <p:spTgt spid="18"/>
                                        </p:tgtEl>
                                        <p:attrNameLst>
                                          <p:attrName>ppt_x</p:attrName>
                                        </p:attrNameLst>
                                      </p:cBhvr>
                                      <p:tavLst>
                                        <p:tav tm="0">
                                          <p:val>
                                            <p:fltVal val="0.5"/>
                                          </p:val>
                                        </p:tav>
                                        <p:tav tm="100000">
                                          <p:val>
                                            <p:strVal val="#ppt_x"/>
                                          </p:val>
                                        </p:tav>
                                      </p:tavLst>
                                    </p:anim>
                                    <p:anim calcmode="lin" valueType="num">
                                      <p:cBhvr>
                                        <p:cTn id="28" dur="500" fill="hold"/>
                                        <p:tgtEl>
                                          <p:spTgt spid="18"/>
                                        </p:tgtEl>
                                        <p:attrNameLst>
                                          <p:attrName>ppt_y</p:attrName>
                                        </p:attrNameLst>
                                      </p:cBhvr>
                                      <p:tavLst>
                                        <p:tav tm="0">
                                          <p:val>
                                            <p:fltVal val="0.5"/>
                                          </p:val>
                                        </p:tav>
                                        <p:tav tm="100000">
                                          <p:val>
                                            <p:strVal val="#ppt_y"/>
                                          </p:val>
                                        </p:tav>
                                      </p:tavLst>
                                    </p:anim>
                                  </p:childTnLst>
                                </p:cTn>
                              </p:par>
                              <p:par>
                                <p:cTn id="29" presetID="53" presetClass="entr" presetSubtype="528" fill="hold" nodeType="withEffect">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anim calcmode="lin" valueType="num">
                                      <p:cBhvr>
                                        <p:cTn id="34" dur="500" fill="hold"/>
                                        <p:tgtEl>
                                          <p:spTgt spid="21"/>
                                        </p:tgtEl>
                                        <p:attrNameLst>
                                          <p:attrName>ppt_x</p:attrName>
                                        </p:attrNameLst>
                                      </p:cBhvr>
                                      <p:tavLst>
                                        <p:tav tm="0">
                                          <p:val>
                                            <p:fltVal val="0.5"/>
                                          </p:val>
                                        </p:tav>
                                        <p:tav tm="100000">
                                          <p:val>
                                            <p:strVal val="#ppt_x"/>
                                          </p:val>
                                        </p:tav>
                                      </p:tavLst>
                                    </p:anim>
                                    <p:anim calcmode="lin" valueType="num">
                                      <p:cBhvr>
                                        <p:cTn id="35" dur="500" fill="hold"/>
                                        <p:tgtEl>
                                          <p:spTgt spid="21"/>
                                        </p:tgtEl>
                                        <p:attrNameLst>
                                          <p:attrName>ppt_y</p:attrName>
                                        </p:attrNameLst>
                                      </p:cBhvr>
                                      <p:tavLst>
                                        <p:tav tm="0">
                                          <p:val>
                                            <p:fltVal val="0.5"/>
                                          </p:val>
                                        </p:tav>
                                        <p:tav tm="100000">
                                          <p:val>
                                            <p:strVal val="#ppt_y"/>
                                          </p:val>
                                        </p:tav>
                                      </p:tavLst>
                                    </p:anim>
                                  </p:childTnLst>
                                </p:cTn>
                              </p:par>
                              <p:par>
                                <p:cTn id="36" presetID="53" presetClass="entr" presetSubtype="528" fill="hold" nodeType="withEffect">
                                  <p:stCondLst>
                                    <p:cond delay="70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fltVal val="0"/>
                                          </p:val>
                                        </p:tav>
                                        <p:tav tm="100000">
                                          <p:val>
                                            <p:strVal val="#ppt_w"/>
                                          </p:val>
                                        </p:tav>
                                      </p:tavLst>
                                    </p:anim>
                                    <p:anim calcmode="lin" valueType="num">
                                      <p:cBhvr>
                                        <p:cTn id="39" dur="500" fill="hold"/>
                                        <p:tgtEl>
                                          <p:spTgt spid="20"/>
                                        </p:tgtEl>
                                        <p:attrNameLst>
                                          <p:attrName>ppt_h</p:attrName>
                                        </p:attrNameLst>
                                      </p:cBhvr>
                                      <p:tavLst>
                                        <p:tav tm="0">
                                          <p:val>
                                            <p:fltVal val="0"/>
                                          </p:val>
                                        </p:tav>
                                        <p:tav tm="100000">
                                          <p:val>
                                            <p:strVal val="#ppt_h"/>
                                          </p:val>
                                        </p:tav>
                                      </p:tavLst>
                                    </p:anim>
                                    <p:animEffect transition="in" filter="fade">
                                      <p:cBhvr>
                                        <p:cTn id="40" dur="500"/>
                                        <p:tgtEl>
                                          <p:spTgt spid="20"/>
                                        </p:tgtEl>
                                      </p:cBhvr>
                                    </p:animEffect>
                                    <p:anim calcmode="lin" valueType="num">
                                      <p:cBhvr>
                                        <p:cTn id="41" dur="500" fill="hold"/>
                                        <p:tgtEl>
                                          <p:spTgt spid="20"/>
                                        </p:tgtEl>
                                        <p:attrNameLst>
                                          <p:attrName>ppt_x</p:attrName>
                                        </p:attrNameLst>
                                      </p:cBhvr>
                                      <p:tavLst>
                                        <p:tav tm="0">
                                          <p:val>
                                            <p:fltVal val="0.5"/>
                                          </p:val>
                                        </p:tav>
                                        <p:tav tm="100000">
                                          <p:val>
                                            <p:strVal val="#ppt_x"/>
                                          </p:val>
                                        </p:tav>
                                      </p:tavLst>
                                    </p:anim>
                                    <p:anim calcmode="lin" valueType="num">
                                      <p:cBhvr>
                                        <p:cTn id="42" dur="500" fill="hold"/>
                                        <p:tgtEl>
                                          <p:spTgt spid="20"/>
                                        </p:tgtEl>
                                        <p:attrNameLst>
                                          <p:attrName>ppt_y</p:attrName>
                                        </p:attrNameLst>
                                      </p:cBhvr>
                                      <p:tavLst>
                                        <p:tav tm="0">
                                          <p:val>
                                            <p:fltVal val="0.5"/>
                                          </p:val>
                                        </p:tav>
                                        <p:tav tm="100000">
                                          <p:val>
                                            <p:strVal val="#ppt_y"/>
                                          </p:val>
                                        </p:tav>
                                      </p:tavLst>
                                    </p:anim>
                                  </p:childTnLst>
                                </p:cTn>
                              </p:par>
                              <p:par>
                                <p:cTn id="43" presetID="53" presetClass="entr" presetSubtype="528" fill="hold" nodeType="withEffect">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anim calcmode="lin" valueType="num">
                                      <p:cBhvr>
                                        <p:cTn id="48" dur="500" fill="hold"/>
                                        <p:tgtEl>
                                          <p:spTgt spid="19"/>
                                        </p:tgtEl>
                                        <p:attrNameLst>
                                          <p:attrName>ppt_x</p:attrName>
                                        </p:attrNameLst>
                                      </p:cBhvr>
                                      <p:tavLst>
                                        <p:tav tm="0">
                                          <p:val>
                                            <p:fltVal val="0.5"/>
                                          </p:val>
                                        </p:tav>
                                        <p:tav tm="100000">
                                          <p:val>
                                            <p:strVal val="#ppt_x"/>
                                          </p:val>
                                        </p:tav>
                                      </p:tavLst>
                                    </p:anim>
                                    <p:anim calcmode="lin" valueType="num">
                                      <p:cBhvr>
                                        <p:cTn id="49" dur="500" fill="hold"/>
                                        <p:tgtEl>
                                          <p:spTgt spid="19"/>
                                        </p:tgtEl>
                                        <p:attrNameLst>
                                          <p:attrName>ppt_y</p:attrName>
                                        </p:attrNameLst>
                                      </p:cBhvr>
                                      <p:tavLst>
                                        <p:tav tm="0">
                                          <p:val>
                                            <p:fltVal val="0.5"/>
                                          </p:val>
                                        </p:tav>
                                        <p:tav tm="100000">
                                          <p:val>
                                            <p:strVal val="#ppt_y"/>
                                          </p:val>
                                        </p:tav>
                                      </p:tavLst>
                                    </p:anim>
                                  </p:childTnLst>
                                </p:cTn>
                              </p:par>
                              <p:par>
                                <p:cTn id="50" presetID="42" presetClass="entr" presetSubtype="0" fill="hold" grpId="0" nodeType="withEffect">
                                  <p:stCondLst>
                                    <p:cond delay="20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340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bldLvl="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881424" y="2525120"/>
            <a:ext cx="2523904" cy="2523904"/>
            <a:chOff x="1175232" y="2287271"/>
            <a:chExt cx="3365205" cy="3365205"/>
          </a:xfrm>
        </p:grpSpPr>
        <p:sp>
          <p:nvSpPr>
            <p:cNvPr id="35" name="Arc 1"/>
            <p:cNvSpPr/>
            <p:nvPr/>
          </p:nvSpPr>
          <p:spPr>
            <a:xfrm flipH="1">
              <a:off x="1175232" y="2287271"/>
              <a:ext cx="3365205" cy="3365205"/>
            </a:xfrm>
            <a:prstGeom prst="arc">
              <a:avLst>
                <a:gd name="adj1" fmla="val 16200000"/>
                <a:gd name="adj2" fmla="val 6320568"/>
              </a:avLst>
            </a:prstGeom>
            <a:noFill/>
            <a:ln w="190500" cap="flat" cmpd="sng" algn="ctr">
              <a:solidFill>
                <a:sysClr val="window" lastClr="FFFFFF">
                  <a:alpha val="50000"/>
                </a:sysClr>
              </a:soli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36" name="Arc 5"/>
            <p:cNvSpPr/>
            <p:nvPr/>
          </p:nvSpPr>
          <p:spPr>
            <a:xfrm flipH="1">
              <a:off x="1496360" y="2608399"/>
              <a:ext cx="2722949" cy="2722949"/>
            </a:xfrm>
            <a:prstGeom prst="arc">
              <a:avLst>
                <a:gd name="adj1" fmla="val 16200000"/>
                <a:gd name="adj2" fmla="val 4859881"/>
              </a:avLst>
            </a:prstGeom>
            <a:noFill/>
            <a:ln w="190500" cap="flat" cmpd="sng" algn="ctr">
              <a:solidFill>
                <a:sysClr val="window" lastClr="FFFFFF">
                  <a:alpha val="50000"/>
                </a:sysClr>
              </a:soli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37" name="Arc 6"/>
            <p:cNvSpPr/>
            <p:nvPr/>
          </p:nvSpPr>
          <p:spPr>
            <a:xfrm flipH="1">
              <a:off x="1815418" y="2927457"/>
              <a:ext cx="2084832" cy="2084832"/>
            </a:xfrm>
            <a:prstGeom prst="arc">
              <a:avLst>
                <a:gd name="adj1" fmla="val 16200000"/>
                <a:gd name="adj2" fmla="val 7923084"/>
              </a:avLst>
            </a:prstGeom>
            <a:noFill/>
            <a:ln w="190500" cap="flat" cmpd="sng" algn="ctr">
              <a:solidFill>
                <a:sysClr val="window" lastClr="FFFFFF">
                  <a:alpha val="50000"/>
                </a:sysClr>
              </a:soli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38" name="Arc 7"/>
            <p:cNvSpPr/>
            <p:nvPr/>
          </p:nvSpPr>
          <p:spPr>
            <a:xfrm flipH="1">
              <a:off x="2135458" y="3247497"/>
              <a:ext cx="1444752" cy="1444752"/>
            </a:xfrm>
            <a:prstGeom prst="arc">
              <a:avLst>
                <a:gd name="adj1" fmla="val 16200000"/>
                <a:gd name="adj2" fmla="val 9034491"/>
              </a:avLst>
            </a:prstGeom>
            <a:noFill/>
            <a:ln w="190500" cap="flat" cmpd="sng" algn="ctr">
              <a:solidFill>
                <a:sysClr val="window" lastClr="FFFFFF">
                  <a:alpha val="50000"/>
                </a:sysClr>
              </a:soli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39" name="Arc 8"/>
            <p:cNvSpPr/>
            <p:nvPr/>
          </p:nvSpPr>
          <p:spPr>
            <a:xfrm>
              <a:off x="1175232" y="2287271"/>
              <a:ext cx="3365205" cy="3365205"/>
            </a:xfrm>
            <a:prstGeom prst="arc">
              <a:avLst>
                <a:gd name="adj1" fmla="val 1518616"/>
                <a:gd name="adj2" fmla="val 6211271"/>
              </a:avLst>
            </a:prstGeom>
            <a:noFill/>
            <a:ln w="190500" cap="flat" cmpd="sng" algn="ctr">
              <a:gradFill>
                <a:gsLst>
                  <a:gs pos="0">
                    <a:srgbClr val="D9A96A"/>
                  </a:gs>
                  <a:gs pos="57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40" name="Arc 11"/>
            <p:cNvSpPr/>
            <p:nvPr/>
          </p:nvSpPr>
          <p:spPr>
            <a:xfrm>
              <a:off x="1496360" y="2608399"/>
              <a:ext cx="2722949" cy="2722949"/>
            </a:xfrm>
            <a:prstGeom prst="arc">
              <a:avLst>
                <a:gd name="adj1" fmla="val 319443"/>
                <a:gd name="adj2" fmla="val 6870139"/>
              </a:avLst>
            </a:prstGeom>
            <a:noFill/>
            <a:ln w="190500" cap="flat" cmpd="sng" algn="ctr">
              <a:gradFill>
                <a:gsLst>
                  <a:gs pos="0">
                    <a:srgbClr val="D9A96A"/>
                  </a:gs>
                  <a:gs pos="57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41" name="Arc 13"/>
            <p:cNvSpPr/>
            <p:nvPr/>
          </p:nvSpPr>
          <p:spPr>
            <a:xfrm>
              <a:off x="1815418" y="2927457"/>
              <a:ext cx="2084832" cy="2084832"/>
            </a:xfrm>
            <a:prstGeom prst="arc">
              <a:avLst>
                <a:gd name="adj1" fmla="val 21238658"/>
                <a:gd name="adj2" fmla="val 7964625"/>
              </a:avLst>
            </a:prstGeom>
            <a:noFill/>
            <a:ln w="190500" cap="flat" cmpd="sng" algn="ctr">
              <a:gradFill>
                <a:gsLst>
                  <a:gs pos="0">
                    <a:srgbClr val="D9A96A"/>
                  </a:gs>
                  <a:gs pos="57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42" name="Arc 14"/>
            <p:cNvSpPr/>
            <p:nvPr/>
          </p:nvSpPr>
          <p:spPr>
            <a:xfrm>
              <a:off x="2135458" y="3247497"/>
              <a:ext cx="1444752" cy="1444752"/>
            </a:xfrm>
            <a:prstGeom prst="arc">
              <a:avLst>
                <a:gd name="adj1" fmla="val 19805318"/>
                <a:gd name="adj2" fmla="val 9622851"/>
              </a:avLst>
            </a:prstGeom>
            <a:noFill/>
            <a:ln w="190500" cap="flat" cmpd="sng" algn="ctr">
              <a:gradFill>
                <a:gsLst>
                  <a:gs pos="0">
                    <a:srgbClr val="D9A96A"/>
                  </a:gs>
                  <a:gs pos="57000">
                    <a:srgbClr val="F4DEBE"/>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sp>
        <p:nvSpPr>
          <p:cNvPr id="48" name="Rectangle 25"/>
          <p:cNvSpPr/>
          <p:nvPr/>
        </p:nvSpPr>
        <p:spPr>
          <a:xfrm>
            <a:off x="4095750" y="3409950"/>
            <a:ext cx="3904615" cy="1419860"/>
          </a:xfrm>
          <a:prstGeom prst="rect">
            <a:avLst/>
          </a:prstGeom>
        </p:spPr>
        <p:txBody>
          <a:bodyPr wrap="square">
            <a:spAutoFit/>
          </a:bodyPr>
          <a:lstStyle/>
          <a:p>
            <a:pPr fontAlgn="auto">
              <a:lnSpc>
                <a:spcPct val="120000"/>
              </a:lnSpc>
              <a:spcBef>
                <a:spcPts val="0"/>
              </a:spcBef>
              <a:spcAft>
                <a:spcPts val="0"/>
              </a:spcAft>
            </a:pPr>
            <a:r>
              <a:rPr lang="zh-CN" sz="18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创意设计的光控闪灯，当光线较弱时灯泡将会自动闪烁警示。可作为照明使用，亦可在环境较暗时作为提醒，保护视力。</a:t>
            </a:r>
            <a:endParaRPr lang="zh-CN" sz="18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sp>
        <p:nvSpPr>
          <p:cNvPr id="55" name="Rectangle 164"/>
          <p:cNvSpPr/>
          <p:nvPr/>
        </p:nvSpPr>
        <p:spPr>
          <a:xfrm>
            <a:off x="3640776" y="2010457"/>
            <a:ext cx="3602669" cy="755650"/>
          </a:xfrm>
          <a:prstGeom prst="rect">
            <a:avLst/>
          </a:prstGeom>
        </p:spPr>
        <p:txBody>
          <a:bodyPr wrap="square">
            <a:spAutoFit/>
          </a:bodyPr>
          <a:lstStyle/>
          <a:p>
            <a:pPr fontAlgn="auto">
              <a:lnSpc>
                <a:spcPct val="120000"/>
              </a:lnSpc>
              <a:spcBef>
                <a:spcPts val="0"/>
              </a:spcBef>
              <a:spcAft>
                <a:spcPts val="0"/>
              </a:spcAft>
            </a:pPr>
            <a:r>
              <a:rPr lang="zh-CN" altLang="en-US" sz="36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自制光控闪烁灯</a:t>
            </a:r>
            <a:endParaRPr lang="zh-CN" altLang="en-US" sz="36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grpSp>
        <p:nvGrpSpPr>
          <p:cNvPr id="56" name="组合 55"/>
          <p:cNvGrpSpPr>
            <a:grpSpLocks noChangeAspect="1"/>
          </p:cNvGrpSpPr>
          <p:nvPr/>
        </p:nvGrpSpPr>
        <p:grpSpPr>
          <a:xfrm>
            <a:off x="320987" y="1107504"/>
            <a:ext cx="561600" cy="561600"/>
            <a:chOff x="5210065" y="1693503"/>
            <a:chExt cx="855498" cy="855498"/>
          </a:xfrm>
        </p:grpSpPr>
        <p:sp>
          <p:nvSpPr>
            <p:cNvPr id="57" name="圆角矩形 56"/>
            <p:cNvSpPr/>
            <p:nvPr/>
          </p:nvSpPr>
          <p:spPr>
            <a:xfrm>
              <a:off x="5210065" y="1693503"/>
              <a:ext cx="855498" cy="855498"/>
            </a:xfrm>
            <a:prstGeom prst="roundRect">
              <a:avLst/>
            </a:prstGeom>
            <a:noFill/>
            <a:ln w="9525" cap="flat" cmpd="sng" algn="ctr">
              <a:gradFill>
                <a:gsLst>
                  <a:gs pos="50000">
                    <a:srgbClr val="F4DEBE"/>
                  </a:gs>
                  <a:gs pos="0">
                    <a:srgbClr val="D9A96A"/>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58" name="组合 57"/>
            <p:cNvGrpSpPr>
              <a:grpSpLocks noChangeAspect="1"/>
            </p:cNvGrpSpPr>
            <p:nvPr/>
          </p:nvGrpSpPr>
          <p:grpSpPr>
            <a:xfrm>
              <a:off x="5383114" y="1903966"/>
              <a:ext cx="538409" cy="412662"/>
              <a:chOff x="5611813" y="1835150"/>
              <a:chExt cx="285750" cy="219076"/>
            </a:xfrm>
            <a:noFill/>
          </p:grpSpPr>
          <p:sp>
            <p:nvSpPr>
              <p:cNvPr id="59"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0" name="Rectangle 58"/>
              <p:cNvSpPr>
                <a:spLocks noChangeArrowheads="1"/>
              </p:cNvSpPr>
              <p:nvPr/>
            </p:nvSpPr>
            <p:spPr bwMode="auto">
              <a:xfrm>
                <a:off x="5648326" y="1884363"/>
                <a:ext cx="41275" cy="139700"/>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1" name="Rectangle 59"/>
              <p:cNvSpPr>
                <a:spLocks noChangeArrowheads="1"/>
              </p:cNvSpPr>
              <p:nvPr/>
            </p:nvSpPr>
            <p:spPr bwMode="auto">
              <a:xfrm>
                <a:off x="5708651" y="1835150"/>
                <a:ext cx="41275" cy="188913"/>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2" name="Rectangle 60"/>
              <p:cNvSpPr>
                <a:spLocks noChangeArrowheads="1"/>
              </p:cNvSpPr>
              <p:nvPr/>
            </p:nvSpPr>
            <p:spPr bwMode="auto">
              <a:xfrm>
                <a:off x="5765801" y="1895475"/>
                <a:ext cx="41275" cy="128588"/>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3" name="Rectangle 61"/>
              <p:cNvSpPr>
                <a:spLocks noChangeArrowheads="1"/>
              </p:cNvSpPr>
              <p:nvPr/>
            </p:nvSpPr>
            <p:spPr bwMode="auto">
              <a:xfrm>
                <a:off x="5829301" y="1936750"/>
                <a:ext cx="41275" cy="87313"/>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sp>
        <p:nvSpPr>
          <p:cNvPr id="64" name="文本框 48"/>
          <p:cNvSpPr txBox="1">
            <a:spLocks noChangeArrowheads="1"/>
          </p:cNvSpPr>
          <p:nvPr/>
        </p:nvSpPr>
        <p:spPr bwMode="auto">
          <a:xfrm>
            <a:off x="1043608" y="1077160"/>
            <a:ext cx="216024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auto">
              <a:lnSpc>
                <a:spcPct val="120000"/>
              </a:lnSpc>
              <a:spcBef>
                <a:spcPts val="0"/>
              </a:spcBef>
              <a:spcAft>
                <a:spcPts val="0"/>
              </a:spcAft>
              <a:defRPr/>
            </a:pPr>
            <a:r>
              <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产品介绍</a:t>
            </a:r>
            <a:endPar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1200"/>
                                        <p:tgtEl>
                                          <p:spTgt spid="34"/>
                                        </p:tgtEl>
                                      </p:cBhvr>
                                    </p:animEffect>
                                  </p:childTnLst>
                                </p:cTn>
                              </p:par>
                            </p:childTnLst>
                          </p:cTn>
                        </p:par>
                        <p:par>
                          <p:cTn id="8" fill="hold">
                            <p:stCondLst>
                              <p:cond delay="1500"/>
                            </p:stCondLst>
                            <p:childTnLst>
                              <p:par>
                                <p:cTn id="9" presetID="2" presetClass="entr" presetSubtype="2"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1+#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additive="base">
                                        <p:cTn id="16" dur="500" fill="hold"/>
                                        <p:tgtEl>
                                          <p:spTgt spid="55"/>
                                        </p:tgtEl>
                                        <p:attrNameLst>
                                          <p:attrName>ppt_x</p:attrName>
                                        </p:attrNameLst>
                                      </p:cBhvr>
                                      <p:tavLst>
                                        <p:tav tm="0">
                                          <p:val>
                                            <p:strVal val="1+#ppt_w/2"/>
                                          </p:val>
                                        </p:tav>
                                        <p:tav tm="100000">
                                          <p:val>
                                            <p:strVal val="#ppt_x"/>
                                          </p:val>
                                        </p:tav>
                                      </p:tavLst>
                                    </p:anim>
                                    <p:anim calcmode="lin" valueType="num">
                                      <p:cBhvr additive="base">
                                        <p:cTn id="17"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8"/>
          <p:cNvSpPr>
            <a:spLocks noEditPoints="1"/>
          </p:cNvSpPr>
          <p:nvPr/>
        </p:nvSpPr>
        <p:spPr bwMode="auto">
          <a:xfrm>
            <a:off x="2442904" y="2109869"/>
            <a:ext cx="757625" cy="757625"/>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39" name="Freeform 11"/>
          <p:cNvSpPr>
            <a:spLocks noEditPoints="1"/>
          </p:cNvSpPr>
          <p:nvPr/>
        </p:nvSpPr>
        <p:spPr bwMode="auto">
          <a:xfrm>
            <a:off x="1408600" y="4802430"/>
            <a:ext cx="483305" cy="483305"/>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42" name="TextBox 47"/>
          <p:cNvSpPr txBox="1"/>
          <p:nvPr/>
        </p:nvSpPr>
        <p:spPr>
          <a:xfrm>
            <a:off x="5005705" y="1686560"/>
            <a:ext cx="2579370" cy="423545"/>
          </a:xfrm>
          <a:prstGeom prst="rect">
            <a:avLst/>
          </a:prstGeom>
          <a:noFill/>
        </p:spPr>
        <p:txBody>
          <a:bodyPr wrap="square" rtlCol="0">
            <a:spAutoFit/>
          </a:bodyPr>
          <a:lstStyle/>
          <a:p>
            <a:pPr fontAlgn="auto">
              <a:lnSpc>
                <a:spcPct val="120000"/>
              </a:lnSpc>
              <a:spcBef>
                <a:spcPts val="0"/>
              </a:spcBef>
              <a:spcAft>
                <a:spcPts val="0"/>
              </a:spcAft>
            </a:pPr>
            <a:r>
              <a:rPr lang="zh-CN" altLang="en-US"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原理图的设计</a:t>
            </a:r>
            <a:endParaRPr lang="zh-CN" altLang="en-US"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grpSp>
        <p:nvGrpSpPr>
          <p:cNvPr id="52" name="组合 51"/>
          <p:cNvGrpSpPr/>
          <p:nvPr/>
        </p:nvGrpSpPr>
        <p:grpSpPr>
          <a:xfrm>
            <a:off x="1340905" y="2253485"/>
            <a:ext cx="1102000" cy="1102000"/>
            <a:chOff x="1340905" y="1478364"/>
            <a:chExt cx="1102000" cy="1102000"/>
          </a:xfrm>
        </p:grpSpPr>
        <p:sp>
          <p:nvSpPr>
            <p:cNvPr id="53" name="Freeform 7"/>
            <p:cNvSpPr>
              <a:spLocks noEditPoints="1"/>
            </p:cNvSpPr>
            <p:nvPr/>
          </p:nvSpPr>
          <p:spPr bwMode="auto">
            <a:xfrm>
              <a:off x="1340905" y="1478364"/>
              <a:ext cx="1102000" cy="1102000"/>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54" name="TextBox 47"/>
            <p:cNvSpPr txBox="1"/>
            <p:nvPr/>
          </p:nvSpPr>
          <p:spPr>
            <a:xfrm>
              <a:off x="1546702" y="1923773"/>
              <a:ext cx="309880" cy="28448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105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55" name="组合 54"/>
          <p:cNvGrpSpPr/>
          <p:nvPr/>
        </p:nvGrpSpPr>
        <p:grpSpPr>
          <a:xfrm>
            <a:off x="805758" y="3355485"/>
            <a:ext cx="1359466" cy="1359466"/>
            <a:chOff x="805758" y="2580364"/>
            <a:chExt cx="1359466" cy="1359466"/>
          </a:xfrm>
        </p:grpSpPr>
        <p:sp>
          <p:nvSpPr>
            <p:cNvPr id="56" name="Freeform 4"/>
            <p:cNvSpPr>
              <a:spLocks noEditPoints="1"/>
            </p:cNvSpPr>
            <p:nvPr/>
          </p:nvSpPr>
          <p:spPr bwMode="auto">
            <a:xfrm>
              <a:off x="805758" y="2580364"/>
              <a:ext cx="1359466" cy="1359466"/>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57" name="TextBox 47"/>
            <p:cNvSpPr txBox="1"/>
            <p:nvPr/>
          </p:nvSpPr>
          <p:spPr>
            <a:xfrm>
              <a:off x="1069514" y="3112929"/>
              <a:ext cx="309880" cy="339725"/>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58" name="组合 57"/>
          <p:cNvGrpSpPr/>
          <p:nvPr/>
        </p:nvGrpSpPr>
        <p:grpSpPr>
          <a:xfrm>
            <a:off x="1921759" y="4271216"/>
            <a:ext cx="1102000" cy="1102000"/>
            <a:chOff x="1921759" y="3496095"/>
            <a:chExt cx="1102000" cy="1102000"/>
          </a:xfrm>
        </p:grpSpPr>
        <p:sp>
          <p:nvSpPr>
            <p:cNvPr id="59" name="Freeform 6"/>
            <p:cNvSpPr>
              <a:spLocks noEditPoints="1"/>
            </p:cNvSpPr>
            <p:nvPr/>
          </p:nvSpPr>
          <p:spPr bwMode="auto">
            <a:xfrm>
              <a:off x="1921759" y="3496095"/>
              <a:ext cx="1102000" cy="1102000"/>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60" name="TextBox 47"/>
            <p:cNvSpPr txBox="1"/>
            <p:nvPr/>
          </p:nvSpPr>
          <p:spPr>
            <a:xfrm>
              <a:off x="2114410" y="3928100"/>
              <a:ext cx="309880" cy="31242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61" name="组合 60"/>
          <p:cNvGrpSpPr/>
          <p:nvPr/>
        </p:nvGrpSpPr>
        <p:grpSpPr>
          <a:xfrm>
            <a:off x="2165223" y="2911751"/>
            <a:ext cx="1359466" cy="1359466"/>
            <a:chOff x="2165223" y="2136630"/>
            <a:chExt cx="1359466" cy="1359466"/>
          </a:xfrm>
        </p:grpSpPr>
        <p:sp>
          <p:nvSpPr>
            <p:cNvPr id="62" name="Freeform 5"/>
            <p:cNvSpPr>
              <a:spLocks noEditPoints="1"/>
            </p:cNvSpPr>
            <p:nvPr/>
          </p:nvSpPr>
          <p:spPr bwMode="auto">
            <a:xfrm>
              <a:off x="2165223" y="2136630"/>
              <a:ext cx="1359466" cy="1359466"/>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63" name="TextBox 47"/>
            <p:cNvSpPr txBox="1"/>
            <p:nvPr/>
          </p:nvSpPr>
          <p:spPr>
            <a:xfrm>
              <a:off x="2633187" y="2644936"/>
              <a:ext cx="309880" cy="36830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64" name="组合 63"/>
          <p:cNvGrpSpPr>
            <a:grpSpLocks noChangeAspect="1"/>
          </p:cNvGrpSpPr>
          <p:nvPr/>
        </p:nvGrpSpPr>
        <p:grpSpPr>
          <a:xfrm>
            <a:off x="320987" y="1072959"/>
            <a:ext cx="561600" cy="561600"/>
            <a:chOff x="5210065" y="1693503"/>
            <a:chExt cx="855498" cy="855498"/>
          </a:xfrm>
        </p:grpSpPr>
        <p:sp>
          <p:nvSpPr>
            <p:cNvPr id="65" name="圆角矩形 64"/>
            <p:cNvSpPr/>
            <p:nvPr/>
          </p:nvSpPr>
          <p:spPr>
            <a:xfrm>
              <a:off x="5210065" y="1693503"/>
              <a:ext cx="855498" cy="855498"/>
            </a:xfrm>
            <a:prstGeom prst="roundRect">
              <a:avLst/>
            </a:prstGeom>
            <a:noFill/>
            <a:ln w="9525" cap="flat" cmpd="sng" algn="ctr">
              <a:gradFill>
                <a:gsLst>
                  <a:gs pos="50000">
                    <a:srgbClr val="F4DEBE"/>
                  </a:gs>
                  <a:gs pos="0">
                    <a:srgbClr val="D9A96A"/>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66" name="组合 65"/>
            <p:cNvGrpSpPr>
              <a:grpSpLocks noChangeAspect="1"/>
            </p:cNvGrpSpPr>
            <p:nvPr/>
          </p:nvGrpSpPr>
          <p:grpSpPr>
            <a:xfrm>
              <a:off x="5383114" y="1903966"/>
              <a:ext cx="538409" cy="412662"/>
              <a:chOff x="5611813" y="1835150"/>
              <a:chExt cx="285750" cy="219076"/>
            </a:xfrm>
            <a:noFill/>
          </p:grpSpPr>
          <p:sp>
            <p:nvSpPr>
              <p:cNvPr id="67"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8" name="Rectangle 58"/>
              <p:cNvSpPr>
                <a:spLocks noChangeArrowheads="1"/>
              </p:cNvSpPr>
              <p:nvPr/>
            </p:nvSpPr>
            <p:spPr bwMode="auto">
              <a:xfrm>
                <a:off x="5648326" y="1884363"/>
                <a:ext cx="41275" cy="139700"/>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9" name="Rectangle 59"/>
              <p:cNvSpPr>
                <a:spLocks noChangeArrowheads="1"/>
              </p:cNvSpPr>
              <p:nvPr/>
            </p:nvSpPr>
            <p:spPr bwMode="auto">
              <a:xfrm>
                <a:off x="5708651" y="1835150"/>
                <a:ext cx="41275" cy="188913"/>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70" name="Rectangle 60"/>
              <p:cNvSpPr>
                <a:spLocks noChangeArrowheads="1"/>
              </p:cNvSpPr>
              <p:nvPr/>
            </p:nvSpPr>
            <p:spPr bwMode="auto">
              <a:xfrm>
                <a:off x="5765801" y="1895475"/>
                <a:ext cx="41275" cy="128588"/>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71" name="Rectangle 61"/>
              <p:cNvSpPr>
                <a:spLocks noChangeArrowheads="1"/>
              </p:cNvSpPr>
              <p:nvPr/>
            </p:nvSpPr>
            <p:spPr bwMode="auto">
              <a:xfrm>
                <a:off x="5829301" y="1936750"/>
                <a:ext cx="41275" cy="87313"/>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sp>
        <p:nvSpPr>
          <p:cNvPr id="72" name="文本框 48"/>
          <p:cNvSpPr txBox="1">
            <a:spLocks noChangeArrowheads="1"/>
          </p:cNvSpPr>
          <p:nvPr/>
        </p:nvSpPr>
        <p:spPr bwMode="auto">
          <a:xfrm>
            <a:off x="1043608" y="1042615"/>
            <a:ext cx="216024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auto">
              <a:lnSpc>
                <a:spcPct val="120000"/>
              </a:lnSpc>
              <a:spcBef>
                <a:spcPts val="0"/>
              </a:spcBef>
              <a:spcAft>
                <a:spcPts val="0"/>
              </a:spcAft>
              <a:defRPr/>
            </a:pPr>
            <a:r>
              <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制作过程</a:t>
            </a:r>
            <a:endPar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sp>
        <p:nvSpPr>
          <p:cNvPr id="73" name="Content Placeholder 2"/>
          <p:cNvSpPr txBox="1"/>
          <p:nvPr/>
        </p:nvSpPr>
        <p:spPr>
          <a:xfrm>
            <a:off x="1050649" y="1406327"/>
            <a:ext cx="1730071" cy="2555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fontAlgn="auto">
              <a:lnSpc>
                <a:spcPct val="120000"/>
              </a:lnSpc>
              <a:spcBef>
                <a:spcPts val="0"/>
              </a:spcBef>
              <a:spcAft>
                <a:spcPts val="0"/>
              </a:spcAft>
              <a:buFont typeface="Arial" panose="020B0604020202020204" pitchFamily="34" charset="0"/>
              <a:buNone/>
              <a:defRPr/>
            </a:pPr>
            <a:endParaRPr lang="en-US" altLang="zh-CN" sz="10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pic>
        <p:nvPicPr>
          <p:cNvPr id="2" name="图片 1" descr="2BE3A2D97B0052B8F8BCB5AEE0130943"/>
          <p:cNvPicPr>
            <a:picLocks noChangeAspect="1"/>
          </p:cNvPicPr>
          <p:nvPr/>
        </p:nvPicPr>
        <p:blipFill>
          <a:blip r:embed="rId1"/>
          <a:stretch>
            <a:fillRect/>
          </a:stretch>
        </p:blipFill>
        <p:spPr>
          <a:xfrm>
            <a:off x="3820160" y="2673350"/>
            <a:ext cx="4501515" cy="2342515"/>
          </a:xfrm>
          <a:prstGeom prst="rect">
            <a:avLst/>
          </a:prstGeom>
        </p:spPr>
      </p:pic>
      <p:sp>
        <p:nvSpPr>
          <p:cNvPr id="124" name="Text Box 10"/>
          <p:cNvSpPr txBox="1">
            <a:spLocks noChangeArrowheads="1"/>
          </p:cNvSpPr>
          <p:nvPr/>
        </p:nvSpPr>
        <p:spPr bwMode="auto">
          <a:xfrm>
            <a:off x="4368718" y="1606453"/>
            <a:ext cx="572541" cy="582788"/>
          </a:xfrm>
          <a:prstGeom prst="rect">
            <a:avLst/>
          </a:prstGeom>
          <a:noFill/>
          <a:ln w="9525">
            <a:noFill/>
            <a:miter lim="800000"/>
          </a:ln>
        </p:spPr>
        <p:txBody>
          <a:bodyPr wrap="square" lIns="45720" tIns="22860" rIns="45720" bIns="22860">
            <a:spAutoFit/>
          </a:bodyPr>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01</a:t>
            </a:r>
            <a:endParaRPr kumimoji="0" lang="zh-CN" altLang="en-US"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fltVal val="0"/>
                                          </p:val>
                                        </p:tav>
                                        <p:tav tm="100000">
                                          <p:val>
                                            <p:strVal val="#ppt_h"/>
                                          </p:val>
                                        </p:tav>
                                      </p:tavLst>
                                    </p:anim>
                                    <p:animEffect transition="in" filter="fade">
                                      <p:cBhvr>
                                        <p:cTn id="19" dur="500"/>
                                        <p:tgtEl>
                                          <p:spTgt spid="52"/>
                                        </p:tgtEl>
                                      </p:cBhvr>
                                    </p:animEffect>
                                  </p:childTnLst>
                                </p:cTn>
                              </p:par>
                              <p:par>
                                <p:cTn id="20" presetID="53" presetClass="entr" presetSubtype="16"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par>
                                <p:cTn id="25" presetID="53" presetClass="entr" presetSubtype="16"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par>
                                <p:cTn id="30" presetID="53" presetClass="entr" presetSubtype="16"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p:cTn id="32" dur="500" fill="hold"/>
                                        <p:tgtEl>
                                          <p:spTgt spid="61"/>
                                        </p:tgtEl>
                                        <p:attrNameLst>
                                          <p:attrName>ppt_w</p:attrName>
                                        </p:attrNameLst>
                                      </p:cBhvr>
                                      <p:tavLst>
                                        <p:tav tm="0">
                                          <p:val>
                                            <p:fltVal val="0"/>
                                          </p:val>
                                        </p:tav>
                                        <p:tav tm="100000">
                                          <p:val>
                                            <p:strVal val="#ppt_w"/>
                                          </p:val>
                                        </p:tav>
                                      </p:tavLst>
                                    </p:anim>
                                    <p:anim calcmode="lin" valueType="num">
                                      <p:cBhvr>
                                        <p:cTn id="33" dur="500" fill="hold"/>
                                        <p:tgtEl>
                                          <p:spTgt spid="61"/>
                                        </p:tgtEl>
                                        <p:attrNameLst>
                                          <p:attrName>ppt_h</p:attrName>
                                        </p:attrNameLst>
                                      </p:cBhvr>
                                      <p:tavLst>
                                        <p:tav tm="0">
                                          <p:val>
                                            <p:fltVal val="0"/>
                                          </p:val>
                                        </p:tav>
                                        <p:tav tm="100000">
                                          <p:val>
                                            <p:strVal val="#ppt_h"/>
                                          </p:val>
                                        </p:tav>
                                      </p:tavLst>
                                    </p:anim>
                                    <p:animEffect transition="in" filter="fade">
                                      <p:cBhvr>
                                        <p:cTn id="34" dur="500"/>
                                        <p:tgtEl>
                                          <p:spTgt spid="61"/>
                                        </p:tgtEl>
                                      </p:cBhvr>
                                    </p:animEffect>
                                  </p:childTnLst>
                                </p:cTn>
                              </p:par>
                              <p:par>
                                <p:cTn id="35" presetID="8" presetClass="emph" presetSubtype="0" fill="hold" grpId="1" nodeType="withEffect">
                                  <p:stCondLst>
                                    <p:cond delay="0"/>
                                  </p:stCondLst>
                                  <p:childTnLst>
                                    <p:animRot by="21600000">
                                      <p:cBhvr>
                                        <p:cTn id="36" dur="2000" fill="hold"/>
                                        <p:tgtEl>
                                          <p:spTgt spid="38"/>
                                        </p:tgtEl>
                                        <p:attrNameLst>
                                          <p:attrName>r</p:attrName>
                                        </p:attrNameLst>
                                      </p:cBhvr>
                                    </p:animRot>
                                  </p:childTnLst>
                                </p:cTn>
                              </p:par>
                              <p:par>
                                <p:cTn id="37" presetID="8" presetClass="emph" presetSubtype="0" fill="hold" grpId="1" nodeType="withEffect">
                                  <p:stCondLst>
                                    <p:cond delay="0"/>
                                  </p:stCondLst>
                                  <p:childTnLst>
                                    <p:animRot by="21600000">
                                      <p:cBhvr>
                                        <p:cTn id="38" dur="2000" fill="hold"/>
                                        <p:tgtEl>
                                          <p:spTgt spid="39"/>
                                        </p:tgtEl>
                                        <p:attrNameLst>
                                          <p:attrName>r</p:attrName>
                                        </p:attrNameLst>
                                      </p:cBhvr>
                                    </p:animRot>
                                  </p:childTnLst>
                                </p:cTn>
                              </p:par>
                              <p:par>
                                <p:cTn id="39" presetID="8" presetClass="emph" presetSubtype="0" fill="hold" nodeType="withEffect">
                                  <p:stCondLst>
                                    <p:cond delay="0"/>
                                  </p:stCondLst>
                                  <p:childTnLst>
                                    <p:animRot by="21600000">
                                      <p:cBhvr>
                                        <p:cTn id="40" dur="2000" fill="hold"/>
                                        <p:tgtEl>
                                          <p:spTgt spid="52"/>
                                        </p:tgtEl>
                                        <p:attrNameLst>
                                          <p:attrName>r</p:attrName>
                                        </p:attrNameLst>
                                      </p:cBhvr>
                                    </p:animRot>
                                  </p:childTnLst>
                                </p:cTn>
                              </p:par>
                              <p:par>
                                <p:cTn id="41" presetID="8" presetClass="emph" presetSubtype="0" fill="hold" nodeType="withEffect">
                                  <p:stCondLst>
                                    <p:cond delay="0"/>
                                  </p:stCondLst>
                                  <p:childTnLst>
                                    <p:animRot by="21600000">
                                      <p:cBhvr>
                                        <p:cTn id="42" dur="2000" fill="hold"/>
                                        <p:tgtEl>
                                          <p:spTgt spid="55"/>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58"/>
                                        </p:tgtEl>
                                        <p:attrNameLst>
                                          <p:attrName>r</p:attrName>
                                        </p:attrNameLst>
                                      </p:cBhvr>
                                    </p:animRot>
                                  </p:childTnLst>
                                </p:cTn>
                              </p:par>
                              <p:par>
                                <p:cTn id="45" presetID="8" presetClass="emph" presetSubtype="0" fill="hold" nodeType="withEffect">
                                  <p:stCondLst>
                                    <p:cond delay="0"/>
                                  </p:stCondLst>
                                  <p:childTnLst>
                                    <p:animRot by="21600000">
                                      <p:cBhvr>
                                        <p:cTn id="46" dur="2000" fill="hold"/>
                                        <p:tgtEl>
                                          <p:spTgt spid="6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8"/>
          <p:cNvSpPr>
            <a:spLocks noEditPoints="1"/>
          </p:cNvSpPr>
          <p:nvPr/>
        </p:nvSpPr>
        <p:spPr bwMode="auto">
          <a:xfrm>
            <a:off x="2442904" y="2109869"/>
            <a:ext cx="757625" cy="757625"/>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39" name="Freeform 11"/>
          <p:cNvSpPr>
            <a:spLocks noEditPoints="1"/>
          </p:cNvSpPr>
          <p:nvPr/>
        </p:nvSpPr>
        <p:spPr bwMode="auto">
          <a:xfrm>
            <a:off x="1408600" y="4802430"/>
            <a:ext cx="483305" cy="483305"/>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42" name="TextBox 47"/>
          <p:cNvSpPr txBox="1"/>
          <p:nvPr/>
        </p:nvSpPr>
        <p:spPr>
          <a:xfrm>
            <a:off x="5005705" y="1686560"/>
            <a:ext cx="2579370" cy="423545"/>
          </a:xfrm>
          <a:prstGeom prst="rect">
            <a:avLst/>
          </a:prstGeom>
          <a:noFill/>
        </p:spPr>
        <p:txBody>
          <a:bodyPr wrap="square" rtlCol="0">
            <a:spAutoFit/>
          </a:bodyPr>
          <a:lstStyle/>
          <a:p>
            <a:pPr fontAlgn="auto">
              <a:lnSpc>
                <a:spcPct val="120000"/>
              </a:lnSpc>
              <a:spcBef>
                <a:spcPts val="0"/>
              </a:spcBef>
              <a:spcAft>
                <a:spcPts val="0"/>
              </a:spcAft>
            </a:pPr>
            <a:r>
              <a:rPr lang="en-US" altLang="zh-CN"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PCB</a:t>
            </a:r>
            <a:r>
              <a:rPr lang="zh-CN" altLang="en-US"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图的制作</a:t>
            </a:r>
            <a:endParaRPr lang="zh-CN" altLang="en-US"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grpSp>
        <p:nvGrpSpPr>
          <p:cNvPr id="52" name="组合 51"/>
          <p:cNvGrpSpPr/>
          <p:nvPr/>
        </p:nvGrpSpPr>
        <p:grpSpPr>
          <a:xfrm>
            <a:off x="1340905" y="2253485"/>
            <a:ext cx="1102000" cy="1102000"/>
            <a:chOff x="1340905" y="1478364"/>
            <a:chExt cx="1102000" cy="1102000"/>
          </a:xfrm>
        </p:grpSpPr>
        <p:sp>
          <p:nvSpPr>
            <p:cNvPr id="53" name="Freeform 7"/>
            <p:cNvSpPr>
              <a:spLocks noEditPoints="1"/>
            </p:cNvSpPr>
            <p:nvPr/>
          </p:nvSpPr>
          <p:spPr bwMode="auto">
            <a:xfrm>
              <a:off x="1340905" y="1478364"/>
              <a:ext cx="1102000" cy="1102000"/>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54" name="TextBox 47"/>
            <p:cNvSpPr txBox="1"/>
            <p:nvPr/>
          </p:nvSpPr>
          <p:spPr>
            <a:xfrm>
              <a:off x="1546702" y="1923773"/>
              <a:ext cx="309880" cy="28448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105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55" name="组合 54"/>
          <p:cNvGrpSpPr/>
          <p:nvPr/>
        </p:nvGrpSpPr>
        <p:grpSpPr>
          <a:xfrm>
            <a:off x="805758" y="3355485"/>
            <a:ext cx="1359466" cy="1359466"/>
            <a:chOff x="805758" y="2580364"/>
            <a:chExt cx="1359466" cy="1359466"/>
          </a:xfrm>
        </p:grpSpPr>
        <p:sp>
          <p:nvSpPr>
            <p:cNvPr id="56" name="Freeform 4"/>
            <p:cNvSpPr>
              <a:spLocks noEditPoints="1"/>
            </p:cNvSpPr>
            <p:nvPr/>
          </p:nvSpPr>
          <p:spPr bwMode="auto">
            <a:xfrm>
              <a:off x="805758" y="2580364"/>
              <a:ext cx="1359466" cy="1359466"/>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57" name="TextBox 47"/>
            <p:cNvSpPr txBox="1"/>
            <p:nvPr/>
          </p:nvSpPr>
          <p:spPr>
            <a:xfrm>
              <a:off x="1069514" y="3112929"/>
              <a:ext cx="309880" cy="339725"/>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58" name="组合 57"/>
          <p:cNvGrpSpPr/>
          <p:nvPr/>
        </p:nvGrpSpPr>
        <p:grpSpPr>
          <a:xfrm>
            <a:off x="1921759" y="4271216"/>
            <a:ext cx="1102000" cy="1102000"/>
            <a:chOff x="1921759" y="3496095"/>
            <a:chExt cx="1102000" cy="1102000"/>
          </a:xfrm>
        </p:grpSpPr>
        <p:sp>
          <p:nvSpPr>
            <p:cNvPr id="59" name="Freeform 6"/>
            <p:cNvSpPr>
              <a:spLocks noEditPoints="1"/>
            </p:cNvSpPr>
            <p:nvPr/>
          </p:nvSpPr>
          <p:spPr bwMode="auto">
            <a:xfrm>
              <a:off x="1921759" y="3496095"/>
              <a:ext cx="1102000" cy="1102000"/>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60" name="TextBox 47"/>
            <p:cNvSpPr txBox="1"/>
            <p:nvPr/>
          </p:nvSpPr>
          <p:spPr>
            <a:xfrm>
              <a:off x="2114410" y="3928100"/>
              <a:ext cx="309880" cy="31242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61" name="组合 60"/>
          <p:cNvGrpSpPr/>
          <p:nvPr/>
        </p:nvGrpSpPr>
        <p:grpSpPr>
          <a:xfrm>
            <a:off x="2165223" y="2911751"/>
            <a:ext cx="1359466" cy="1359466"/>
            <a:chOff x="2165223" y="2136630"/>
            <a:chExt cx="1359466" cy="1359466"/>
          </a:xfrm>
        </p:grpSpPr>
        <p:sp>
          <p:nvSpPr>
            <p:cNvPr id="62" name="Freeform 5"/>
            <p:cNvSpPr>
              <a:spLocks noEditPoints="1"/>
            </p:cNvSpPr>
            <p:nvPr/>
          </p:nvSpPr>
          <p:spPr bwMode="auto">
            <a:xfrm>
              <a:off x="2165223" y="2136630"/>
              <a:ext cx="1359466" cy="1359466"/>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gradFill>
              <a:gsLst>
                <a:gs pos="50000">
                  <a:srgbClr val="F4DEBE"/>
                </a:gs>
                <a:gs pos="0">
                  <a:srgbClr val="D9A96A"/>
                </a:gs>
                <a:gs pos="100000">
                  <a:srgbClr val="F5E3C9"/>
                </a:gs>
              </a:gsLst>
              <a:lin ang="5400000" scaled="1"/>
            </a:gradFill>
            <a:ln>
              <a:noFill/>
            </a:ln>
          </p:spPr>
          <p:txBody>
            <a:bodyPr vert="horz" wrap="square" lIns="68580" tIns="34290" rIns="68580" bIns="3429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en-US" sz="135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63" name="TextBox 47"/>
            <p:cNvSpPr txBox="1"/>
            <p:nvPr/>
          </p:nvSpPr>
          <p:spPr>
            <a:xfrm>
              <a:off x="2633187" y="2644936"/>
              <a:ext cx="309880" cy="36830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64" name="组合 63"/>
          <p:cNvGrpSpPr>
            <a:grpSpLocks noChangeAspect="1"/>
          </p:cNvGrpSpPr>
          <p:nvPr/>
        </p:nvGrpSpPr>
        <p:grpSpPr>
          <a:xfrm>
            <a:off x="320987" y="1072959"/>
            <a:ext cx="561600" cy="561600"/>
            <a:chOff x="5210065" y="1693503"/>
            <a:chExt cx="855498" cy="855498"/>
          </a:xfrm>
        </p:grpSpPr>
        <p:sp>
          <p:nvSpPr>
            <p:cNvPr id="65" name="圆角矩形 64"/>
            <p:cNvSpPr/>
            <p:nvPr/>
          </p:nvSpPr>
          <p:spPr>
            <a:xfrm>
              <a:off x="5210065" y="1693503"/>
              <a:ext cx="855498" cy="855498"/>
            </a:xfrm>
            <a:prstGeom prst="roundRect">
              <a:avLst/>
            </a:prstGeom>
            <a:noFill/>
            <a:ln w="9525" cap="flat" cmpd="sng" algn="ctr">
              <a:gradFill>
                <a:gsLst>
                  <a:gs pos="50000">
                    <a:srgbClr val="F4DEBE"/>
                  </a:gs>
                  <a:gs pos="0">
                    <a:srgbClr val="D9A96A"/>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66" name="组合 65"/>
            <p:cNvGrpSpPr>
              <a:grpSpLocks noChangeAspect="1"/>
            </p:cNvGrpSpPr>
            <p:nvPr/>
          </p:nvGrpSpPr>
          <p:grpSpPr>
            <a:xfrm>
              <a:off x="5383114" y="1903966"/>
              <a:ext cx="538409" cy="412662"/>
              <a:chOff x="5611813" y="1835150"/>
              <a:chExt cx="285750" cy="219076"/>
            </a:xfrm>
            <a:noFill/>
          </p:grpSpPr>
          <p:sp>
            <p:nvSpPr>
              <p:cNvPr id="67"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8" name="Rectangle 58"/>
              <p:cNvSpPr>
                <a:spLocks noChangeArrowheads="1"/>
              </p:cNvSpPr>
              <p:nvPr/>
            </p:nvSpPr>
            <p:spPr bwMode="auto">
              <a:xfrm>
                <a:off x="5648326" y="1884363"/>
                <a:ext cx="41275" cy="139700"/>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9" name="Rectangle 59"/>
              <p:cNvSpPr>
                <a:spLocks noChangeArrowheads="1"/>
              </p:cNvSpPr>
              <p:nvPr/>
            </p:nvSpPr>
            <p:spPr bwMode="auto">
              <a:xfrm>
                <a:off x="5708651" y="1835150"/>
                <a:ext cx="41275" cy="188913"/>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70" name="Rectangle 60"/>
              <p:cNvSpPr>
                <a:spLocks noChangeArrowheads="1"/>
              </p:cNvSpPr>
              <p:nvPr/>
            </p:nvSpPr>
            <p:spPr bwMode="auto">
              <a:xfrm>
                <a:off x="5765801" y="1895475"/>
                <a:ext cx="41275" cy="128588"/>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71" name="Rectangle 61"/>
              <p:cNvSpPr>
                <a:spLocks noChangeArrowheads="1"/>
              </p:cNvSpPr>
              <p:nvPr/>
            </p:nvSpPr>
            <p:spPr bwMode="auto">
              <a:xfrm>
                <a:off x="5829301" y="1936750"/>
                <a:ext cx="41275" cy="87313"/>
              </a:xfrm>
              <a:prstGeom prst="rect">
                <a:avLst/>
              </a:pr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sp>
        <p:nvSpPr>
          <p:cNvPr id="72" name="文本框 48"/>
          <p:cNvSpPr txBox="1">
            <a:spLocks noChangeArrowheads="1"/>
          </p:cNvSpPr>
          <p:nvPr/>
        </p:nvSpPr>
        <p:spPr bwMode="auto">
          <a:xfrm>
            <a:off x="1043608" y="1042615"/>
            <a:ext cx="216024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auto">
              <a:lnSpc>
                <a:spcPct val="120000"/>
              </a:lnSpc>
              <a:spcBef>
                <a:spcPts val="0"/>
              </a:spcBef>
              <a:spcAft>
                <a:spcPts val="0"/>
              </a:spcAft>
              <a:defRPr/>
            </a:pPr>
            <a:r>
              <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制作过程</a:t>
            </a:r>
            <a:endPar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sp>
        <p:nvSpPr>
          <p:cNvPr id="73" name="Content Placeholder 2"/>
          <p:cNvSpPr txBox="1"/>
          <p:nvPr/>
        </p:nvSpPr>
        <p:spPr>
          <a:xfrm>
            <a:off x="1026519" y="1686362"/>
            <a:ext cx="1730071" cy="2555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fontAlgn="auto">
              <a:lnSpc>
                <a:spcPct val="120000"/>
              </a:lnSpc>
              <a:spcBef>
                <a:spcPts val="0"/>
              </a:spcBef>
              <a:spcAft>
                <a:spcPts val="0"/>
              </a:spcAft>
              <a:buFont typeface="Arial" panose="020B0604020202020204" pitchFamily="34" charset="0"/>
              <a:buNone/>
              <a:defRPr/>
            </a:pPr>
            <a:endParaRPr lang="en-US" altLang="zh-CN" sz="10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sp>
        <p:nvSpPr>
          <p:cNvPr id="124" name="Text Box 10"/>
          <p:cNvSpPr txBox="1">
            <a:spLocks noChangeArrowheads="1"/>
          </p:cNvSpPr>
          <p:nvPr/>
        </p:nvSpPr>
        <p:spPr bwMode="auto">
          <a:xfrm>
            <a:off x="4432853" y="1576608"/>
            <a:ext cx="572541" cy="636270"/>
          </a:xfrm>
          <a:prstGeom prst="rect">
            <a:avLst/>
          </a:prstGeom>
          <a:noFill/>
          <a:ln w="9525">
            <a:noFill/>
            <a:miter lim="800000"/>
          </a:ln>
        </p:spPr>
        <p:txBody>
          <a:bodyPr wrap="square" lIns="45720" tIns="22860" rIns="45720" bIns="2286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02</a:t>
            </a:r>
            <a:endParaRPr kumimoji="0" lang="zh-CN" altLang="en-US"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pic>
        <p:nvPicPr>
          <p:cNvPr id="2" name="图片 1" descr="IMG_20190418_155134__01"/>
          <p:cNvPicPr>
            <a:picLocks noChangeAspect="1"/>
          </p:cNvPicPr>
          <p:nvPr/>
        </p:nvPicPr>
        <p:blipFill>
          <a:blip r:embed="rId1"/>
          <a:stretch>
            <a:fillRect/>
          </a:stretch>
        </p:blipFill>
        <p:spPr>
          <a:xfrm>
            <a:off x="3749040" y="2278380"/>
            <a:ext cx="4164330" cy="30943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fltVal val="0"/>
                                          </p:val>
                                        </p:tav>
                                        <p:tav tm="100000">
                                          <p:val>
                                            <p:strVal val="#ppt_h"/>
                                          </p:val>
                                        </p:tav>
                                      </p:tavLst>
                                    </p:anim>
                                    <p:animEffect transition="in" filter="fade">
                                      <p:cBhvr>
                                        <p:cTn id="19" dur="500"/>
                                        <p:tgtEl>
                                          <p:spTgt spid="52"/>
                                        </p:tgtEl>
                                      </p:cBhvr>
                                    </p:animEffect>
                                  </p:childTnLst>
                                </p:cTn>
                              </p:par>
                              <p:par>
                                <p:cTn id="20" presetID="53" presetClass="entr" presetSubtype="16"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par>
                                <p:cTn id="25" presetID="53" presetClass="entr" presetSubtype="16"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par>
                                <p:cTn id="30" presetID="53" presetClass="entr" presetSubtype="16"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p:cTn id="32" dur="500" fill="hold"/>
                                        <p:tgtEl>
                                          <p:spTgt spid="61"/>
                                        </p:tgtEl>
                                        <p:attrNameLst>
                                          <p:attrName>ppt_w</p:attrName>
                                        </p:attrNameLst>
                                      </p:cBhvr>
                                      <p:tavLst>
                                        <p:tav tm="0">
                                          <p:val>
                                            <p:fltVal val="0"/>
                                          </p:val>
                                        </p:tav>
                                        <p:tav tm="100000">
                                          <p:val>
                                            <p:strVal val="#ppt_w"/>
                                          </p:val>
                                        </p:tav>
                                      </p:tavLst>
                                    </p:anim>
                                    <p:anim calcmode="lin" valueType="num">
                                      <p:cBhvr>
                                        <p:cTn id="33" dur="500" fill="hold"/>
                                        <p:tgtEl>
                                          <p:spTgt spid="61"/>
                                        </p:tgtEl>
                                        <p:attrNameLst>
                                          <p:attrName>ppt_h</p:attrName>
                                        </p:attrNameLst>
                                      </p:cBhvr>
                                      <p:tavLst>
                                        <p:tav tm="0">
                                          <p:val>
                                            <p:fltVal val="0"/>
                                          </p:val>
                                        </p:tav>
                                        <p:tav tm="100000">
                                          <p:val>
                                            <p:strVal val="#ppt_h"/>
                                          </p:val>
                                        </p:tav>
                                      </p:tavLst>
                                    </p:anim>
                                    <p:animEffect transition="in" filter="fade">
                                      <p:cBhvr>
                                        <p:cTn id="34" dur="500"/>
                                        <p:tgtEl>
                                          <p:spTgt spid="61"/>
                                        </p:tgtEl>
                                      </p:cBhvr>
                                    </p:animEffect>
                                  </p:childTnLst>
                                </p:cTn>
                              </p:par>
                              <p:par>
                                <p:cTn id="35" presetID="8" presetClass="emph" presetSubtype="0" fill="hold" grpId="1" nodeType="withEffect">
                                  <p:stCondLst>
                                    <p:cond delay="0"/>
                                  </p:stCondLst>
                                  <p:childTnLst>
                                    <p:animRot by="21600000">
                                      <p:cBhvr>
                                        <p:cTn id="36" dur="2000" fill="hold"/>
                                        <p:tgtEl>
                                          <p:spTgt spid="38"/>
                                        </p:tgtEl>
                                        <p:attrNameLst>
                                          <p:attrName>r</p:attrName>
                                        </p:attrNameLst>
                                      </p:cBhvr>
                                    </p:animRot>
                                  </p:childTnLst>
                                </p:cTn>
                              </p:par>
                              <p:par>
                                <p:cTn id="37" presetID="8" presetClass="emph" presetSubtype="0" fill="hold" grpId="1" nodeType="withEffect">
                                  <p:stCondLst>
                                    <p:cond delay="0"/>
                                  </p:stCondLst>
                                  <p:childTnLst>
                                    <p:animRot by="21600000">
                                      <p:cBhvr>
                                        <p:cTn id="38" dur="2000" fill="hold"/>
                                        <p:tgtEl>
                                          <p:spTgt spid="39"/>
                                        </p:tgtEl>
                                        <p:attrNameLst>
                                          <p:attrName>r</p:attrName>
                                        </p:attrNameLst>
                                      </p:cBhvr>
                                    </p:animRot>
                                  </p:childTnLst>
                                </p:cTn>
                              </p:par>
                              <p:par>
                                <p:cTn id="39" presetID="8" presetClass="emph" presetSubtype="0" fill="hold" nodeType="withEffect">
                                  <p:stCondLst>
                                    <p:cond delay="0"/>
                                  </p:stCondLst>
                                  <p:childTnLst>
                                    <p:animRot by="21600000">
                                      <p:cBhvr>
                                        <p:cTn id="40" dur="2000" fill="hold"/>
                                        <p:tgtEl>
                                          <p:spTgt spid="52"/>
                                        </p:tgtEl>
                                        <p:attrNameLst>
                                          <p:attrName>r</p:attrName>
                                        </p:attrNameLst>
                                      </p:cBhvr>
                                    </p:animRot>
                                  </p:childTnLst>
                                </p:cTn>
                              </p:par>
                              <p:par>
                                <p:cTn id="41" presetID="8" presetClass="emph" presetSubtype="0" fill="hold" nodeType="withEffect">
                                  <p:stCondLst>
                                    <p:cond delay="0"/>
                                  </p:stCondLst>
                                  <p:childTnLst>
                                    <p:animRot by="21600000">
                                      <p:cBhvr>
                                        <p:cTn id="42" dur="2000" fill="hold"/>
                                        <p:tgtEl>
                                          <p:spTgt spid="55"/>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58"/>
                                        </p:tgtEl>
                                        <p:attrNameLst>
                                          <p:attrName>r</p:attrName>
                                        </p:attrNameLst>
                                      </p:cBhvr>
                                    </p:animRot>
                                  </p:childTnLst>
                                </p:cTn>
                              </p:par>
                              <p:par>
                                <p:cTn id="45" presetID="8" presetClass="emph" presetSubtype="0" fill="hold" nodeType="withEffect">
                                  <p:stCondLst>
                                    <p:cond delay="0"/>
                                  </p:stCondLst>
                                  <p:childTnLst>
                                    <p:animRot by="21600000">
                                      <p:cBhvr>
                                        <p:cTn id="46" dur="2000" fill="hold"/>
                                        <p:tgtEl>
                                          <p:spTgt spid="6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8" grpId="1" bldLvl="0" animBg="1"/>
      <p:bldP spid="39" grpId="0" bldLvl="0" animBg="1"/>
      <p:bldP spid="39"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2869415" y="1518388"/>
            <a:ext cx="3405505" cy="879610"/>
            <a:chOff x="2869415" y="714875"/>
            <a:chExt cx="3405505" cy="879610"/>
          </a:xfrm>
        </p:grpSpPr>
        <p:sp>
          <p:nvSpPr>
            <p:cNvPr id="73" name="文本框 45"/>
            <p:cNvSpPr>
              <a:spLocks noChangeArrowheads="1"/>
            </p:cNvSpPr>
            <p:nvPr/>
          </p:nvSpPr>
          <p:spPr bwMode="auto">
            <a:xfrm>
              <a:off x="2869415" y="714875"/>
              <a:ext cx="340550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sz="4400" b="0" i="0" u="none" strike="noStrike" kern="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实验过程</a:t>
              </a:r>
              <a:endParaRPr kumimoji="0" lang="zh-CN" sz="4400" b="0" i="0" u="none" strike="noStrike" kern="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cxnSp>
          <p:nvCxnSpPr>
            <p:cNvPr id="74" name="直接连接符 73"/>
            <p:cNvCxnSpPr/>
            <p:nvPr/>
          </p:nvCxnSpPr>
          <p:spPr>
            <a:xfrm>
              <a:off x="3483293" y="1594485"/>
              <a:ext cx="2178050" cy="0"/>
            </a:xfrm>
            <a:prstGeom prst="line">
              <a:avLst/>
            </a:prstGeom>
            <a:noFill/>
            <a:ln w="9525" cap="flat" cmpd="sng" algn="ctr">
              <a:gradFill>
                <a:gsLst>
                  <a:gs pos="50000">
                    <a:srgbClr val="F4DEBE"/>
                  </a:gs>
                  <a:gs pos="0">
                    <a:srgbClr val="D9A96A"/>
                  </a:gs>
                  <a:gs pos="100000">
                    <a:srgbClr val="F5E3C9"/>
                  </a:gs>
                </a:gsLst>
                <a:lin ang="5400000" scaled="1"/>
              </a:gradFill>
              <a:prstDash val="solid"/>
            </a:ln>
            <a:effectLst/>
          </p:spPr>
        </p:cxnSp>
      </p:grpSp>
      <p:grpSp>
        <p:nvGrpSpPr>
          <p:cNvPr id="75" name="组合 74"/>
          <p:cNvGrpSpPr/>
          <p:nvPr/>
        </p:nvGrpSpPr>
        <p:grpSpPr>
          <a:xfrm>
            <a:off x="4537031" y="2894233"/>
            <a:ext cx="1623227" cy="1962001"/>
            <a:chOff x="5307286" y="1707180"/>
            <a:chExt cx="1623227" cy="1962001"/>
          </a:xfrm>
        </p:grpSpPr>
        <p:sp>
          <p:nvSpPr>
            <p:cNvPr id="76" name="Text Box 10"/>
            <p:cNvSpPr txBox="1">
              <a:spLocks noChangeArrowheads="1"/>
            </p:cNvSpPr>
            <p:nvPr/>
          </p:nvSpPr>
          <p:spPr bwMode="auto">
            <a:xfrm>
              <a:off x="5307286" y="3291356"/>
              <a:ext cx="1623227" cy="377825"/>
            </a:xfrm>
            <a:prstGeom prst="rect">
              <a:avLst/>
            </a:prstGeom>
            <a:noFill/>
            <a:ln w="9525">
              <a:noFill/>
              <a:miter lim="800000"/>
            </a:ln>
          </p:spPr>
          <p:txBody>
            <a:bodyPr wrap="square" lIns="45720" tIns="22860" rIns="45720" bIns="2286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焊接</a:t>
              </a:r>
              <a:endParaRPr kumimoji="0" lang="zh-CN" altLang="en-US" sz="18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78" name="组合 77"/>
            <p:cNvGrpSpPr/>
            <p:nvPr/>
          </p:nvGrpSpPr>
          <p:grpSpPr>
            <a:xfrm>
              <a:off x="5728892" y="1707180"/>
              <a:ext cx="733769" cy="1356582"/>
              <a:chOff x="846782" y="1426730"/>
              <a:chExt cx="938581" cy="1735235"/>
            </a:xfrm>
          </p:grpSpPr>
          <p:grpSp>
            <p:nvGrpSpPr>
              <p:cNvPr id="79" name="组合 78"/>
              <p:cNvGrpSpPr/>
              <p:nvPr/>
            </p:nvGrpSpPr>
            <p:grpSpPr>
              <a:xfrm>
                <a:off x="846782" y="2211710"/>
                <a:ext cx="938581" cy="950255"/>
                <a:chOff x="1050535" y="2211710"/>
                <a:chExt cx="938581" cy="950255"/>
              </a:xfrm>
            </p:grpSpPr>
            <p:sp>
              <p:nvSpPr>
                <p:cNvPr id="81" name="矩形 80"/>
                <p:cNvSpPr/>
                <p:nvPr/>
              </p:nvSpPr>
              <p:spPr>
                <a:xfrm>
                  <a:off x="1109692" y="2211710"/>
                  <a:ext cx="879424" cy="842938"/>
                </a:xfrm>
                <a:prstGeom prst="rect">
                  <a:avLst/>
                </a:prstGeom>
                <a:noFill/>
                <a:ln w="12700" cap="flat" cmpd="sng" algn="ctr">
                  <a:solidFill>
                    <a:srgbClr val="D9A96A">
                      <a:shade val="95000"/>
                      <a:satMod val="105000"/>
                    </a:srgbClr>
                  </a:soli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82" name="矩形 81"/>
                <p:cNvSpPr/>
                <p:nvPr/>
              </p:nvSpPr>
              <p:spPr>
                <a:xfrm>
                  <a:off x="1050535" y="2335375"/>
                  <a:ext cx="828176" cy="826590"/>
                </a:xfrm>
                <a:prstGeom prst="rect">
                  <a:avLst/>
                </a:prstGeom>
                <a:solidFill>
                  <a:srgbClr val="D9A96A"/>
                </a:soli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sp>
            <p:nvSpPr>
              <p:cNvPr id="80" name="Text Box 10"/>
              <p:cNvSpPr txBox="1">
                <a:spLocks noChangeArrowheads="1"/>
              </p:cNvSpPr>
              <p:nvPr/>
            </p:nvSpPr>
            <p:spPr bwMode="auto">
              <a:xfrm>
                <a:off x="951425" y="1426730"/>
                <a:ext cx="732351" cy="813867"/>
              </a:xfrm>
              <a:prstGeom prst="rect">
                <a:avLst/>
              </a:prstGeom>
              <a:noFill/>
              <a:ln w="9525">
                <a:noFill/>
                <a:miter lim="800000"/>
              </a:ln>
            </p:spPr>
            <p:txBody>
              <a:bodyPr wrap="square" lIns="45720" tIns="22860" rIns="45720" bIns="2286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05</a:t>
                </a:r>
                <a:endParaRPr kumimoji="0" lang="zh-CN" altLang="en-US"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grpSp>
        <p:nvGrpSpPr>
          <p:cNvPr id="83" name="组合 82"/>
          <p:cNvGrpSpPr/>
          <p:nvPr/>
        </p:nvGrpSpPr>
        <p:grpSpPr>
          <a:xfrm>
            <a:off x="2598282" y="2871373"/>
            <a:ext cx="1623227" cy="1962001"/>
            <a:chOff x="3756522" y="1707180"/>
            <a:chExt cx="1623227" cy="1962001"/>
          </a:xfrm>
        </p:grpSpPr>
        <p:sp>
          <p:nvSpPr>
            <p:cNvPr id="84" name="Text Box 10"/>
            <p:cNvSpPr txBox="1">
              <a:spLocks noChangeArrowheads="1"/>
            </p:cNvSpPr>
            <p:nvPr/>
          </p:nvSpPr>
          <p:spPr bwMode="auto">
            <a:xfrm>
              <a:off x="3756522" y="3291356"/>
              <a:ext cx="1623227" cy="377825"/>
            </a:xfrm>
            <a:prstGeom prst="rect">
              <a:avLst/>
            </a:prstGeom>
            <a:noFill/>
            <a:ln w="9525">
              <a:noFill/>
              <a:miter lim="800000"/>
            </a:ln>
          </p:spPr>
          <p:txBody>
            <a:bodyPr wrap="square" lIns="45720" tIns="22860" rIns="45720" bIns="2286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激光雕刻</a:t>
              </a:r>
              <a:endParaRPr kumimoji="0" lang="zh-CN" altLang="en-US" sz="18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86" name="组合 85"/>
            <p:cNvGrpSpPr/>
            <p:nvPr/>
          </p:nvGrpSpPr>
          <p:grpSpPr>
            <a:xfrm>
              <a:off x="4200058" y="1707180"/>
              <a:ext cx="733769" cy="1356582"/>
              <a:chOff x="846782" y="1426730"/>
              <a:chExt cx="938581" cy="1735235"/>
            </a:xfrm>
          </p:grpSpPr>
          <p:grpSp>
            <p:nvGrpSpPr>
              <p:cNvPr id="87" name="组合 86"/>
              <p:cNvGrpSpPr/>
              <p:nvPr/>
            </p:nvGrpSpPr>
            <p:grpSpPr>
              <a:xfrm>
                <a:off x="846782" y="2211710"/>
                <a:ext cx="938581" cy="950255"/>
                <a:chOff x="1050535" y="2211710"/>
                <a:chExt cx="938581" cy="950255"/>
              </a:xfrm>
            </p:grpSpPr>
            <p:sp>
              <p:nvSpPr>
                <p:cNvPr id="89" name="矩形 88"/>
                <p:cNvSpPr/>
                <p:nvPr/>
              </p:nvSpPr>
              <p:spPr>
                <a:xfrm>
                  <a:off x="1109692" y="2211710"/>
                  <a:ext cx="879424" cy="842938"/>
                </a:xfrm>
                <a:prstGeom prst="rect">
                  <a:avLst/>
                </a:prstGeom>
                <a:noFill/>
                <a:ln w="12700" cap="flat" cmpd="sng" algn="ctr">
                  <a:solidFill>
                    <a:srgbClr val="D9A96A">
                      <a:shade val="95000"/>
                      <a:satMod val="105000"/>
                    </a:srgbClr>
                  </a:soli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90" name="矩形 89"/>
                <p:cNvSpPr/>
                <p:nvPr/>
              </p:nvSpPr>
              <p:spPr>
                <a:xfrm>
                  <a:off x="1050535" y="2335375"/>
                  <a:ext cx="828176" cy="826590"/>
                </a:xfrm>
                <a:prstGeom prst="rect">
                  <a:avLst/>
                </a:prstGeom>
                <a:solidFill>
                  <a:srgbClr val="D9A96A"/>
                </a:soli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sp>
            <p:nvSpPr>
              <p:cNvPr id="88" name="Text Box 10"/>
              <p:cNvSpPr txBox="1">
                <a:spLocks noChangeArrowheads="1"/>
              </p:cNvSpPr>
              <p:nvPr/>
            </p:nvSpPr>
            <p:spPr bwMode="auto">
              <a:xfrm>
                <a:off x="951425" y="1426730"/>
                <a:ext cx="732351" cy="813867"/>
              </a:xfrm>
              <a:prstGeom prst="rect">
                <a:avLst/>
              </a:prstGeom>
              <a:noFill/>
              <a:ln w="9525">
                <a:noFill/>
                <a:miter lim="800000"/>
              </a:ln>
            </p:spPr>
            <p:txBody>
              <a:bodyPr wrap="square" lIns="45720" tIns="22860" rIns="45720" bIns="2286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04</a:t>
                </a:r>
                <a:endParaRPr kumimoji="0" lang="zh-CN" altLang="en-US"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grpSp>
        <p:nvGrpSpPr>
          <p:cNvPr id="91" name="组合 90"/>
          <p:cNvGrpSpPr>
            <a:grpSpLocks noChangeAspect="1"/>
          </p:cNvGrpSpPr>
          <p:nvPr/>
        </p:nvGrpSpPr>
        <p:grpSpPr>
          <a:xfrm>
            <a:off x="5079597" y="3764263"/>
            <a:ext cx="407343" cy="349337"/>
            <a:chOff x="5084763" y="971550"/>
            <a:chExt cx="323850" cy="277813"/>
          </a:xfrm>
          <a:gradFill>
            <a:gsLst>
              <a:gs pos="47700">
                <a:srgbClr val="F4DEBE"/>
              </a:gs>
              <a:gs pos="0">
                <a:srgbClr val="D9A96A"/>
              </a:gs>
              <a:gs pos="100000">
                <a:srgbClr val="F5E3C9"/>
              </a:gs>
            </a:gsLst>
            <a:lin ang="5400000" scaled="0"/>
          </a:gradFill>
        </p:grpSpPr>
        <p:sp>
          <p:nvSpPr>
            <p:cNvPr id="92"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93"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94"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nvGrpSpPr>
          <p:cNvPr id="95" name="组合 94"/>
          <p:cNvGrpSpPr>
            <a:grpSpLocks noChangeAspect="1"/>
          </p:cNvGrpSpPr>
          <p:nvPr/>
        </p:nvGrpSpPr>
        <p:grpSpPr>
          <a:xfrm>
            <a:off x="3152601" y="3692076"/>
            <a:ext cx="420921" cy="322613"/>
            <a:chOff x="5611813" y="1835150"/>
            <a:chExt cx="285750" cy="219076"/>
          </a:xfrm>
          <a:gradFill>
            <a:gsLst>
              <a:gs pos="47700">
                <a:srgbClr val="F4DEBE"/>
              </a:gs>
              <a:gs pos="0">
                <a:srgbClr val="D9A96A"/>
              </a:gs>
              <a:gs pos="100000">
                <a:srgbClr val="F5E3C9"/>
              </a:gs>
            </a:gsLst>
            <a:lin ang="5400000" scaled="0"/>
          </a:gradFill>
        </p:grpSpPr>
        <p:sp>
          <p:nvSpPr>
            <p:cNvPr id="96"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97" name="Rectangle 58"/>
            <p:cNvSpPr>
              <a:spLocks noChangeArrowheads="1"/>
            </p:cNvSpPr>
            <p:nvPr/>
          </p:nvSpPr>
          <p:spPr bwMode="auto">
            <a:xfrm>
              <a:off x="5648326" y="1884363"/>
              <a:ext cx="41275" cy="139700"/>
            </a:xfrm>
            <a:prstGeom prst="rect">
              <a:avLst/>
            </a:pr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98" name="Rectangle 59"/>
            <p:cNvSpPr>
              <a:spLocks noChangeArrowheads="1"/>
            </p:cNvSpPr>
            <p:nvPr/>
          </p:nvSpPr>
          <p:spPr bwMode="auto">
            <a:xfrm>
              <a:off x="5708651" y="1835150"/>
              <a:ext cx="41275" cy="188913"/>
            </a:xfrm>
            <a:prstGeom prst="rect">
              <a:avLst/>
            </a:pr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99" name="Rectangle 60"/>
            <p:cNvSpPr>
              <a:spLocks noChangeArrowheads="1"/>
            </p:cNvSpPr>
            <p:nvPr/>
          </p:nvSpPr>
          <p:spPr bwMode="auto">
            <a:xfrm>
              <a:off x="5765801" y="1895475"/>
              <a:ext cx="41275" cy="128588"/>
            </a:xfrm>
            <a:prstGeom prst="rect">
              <a:avLst/>
            </a:pr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00" name="Rectangle 61"/>
            <p:cNvSpPr>
              <a:spLocks noChangeArrowheads="1"/>
            </p:cNvSpPr>
            <p:nvPr/>
          </p:nvSpPr>
          <p:spPr bwMode="auto">
            <a:xfrm>
              <a:off x="5829301" y="1936750"/>
              <a:ext cx="41275" cy="87313"/>
            </a:xfrm>
            <a:prstGeom prst="rect">
              <a:avLst/>
            </a:pr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nvGrpSpPr>
          <p:cNvPr id="101" name="组合 100"/>
          <p:cNvGrpSpPr/>
          <p:nvPr/>
        </p:nvGrpSpPr>
        <p:grpSpPr>
          <a:xfrm>
            <a:off x="6312948" y="2894233"/>
            <a:ext cx="1623227" cy="1962001"/>
            <a:chOff x="6909213" y="1707180"/>
            <a:chExt cx="1623227" cy="1962001"/>
          </a:xfrm>
        </p:grpSpPr>
        <p:sp>
          <p:nvSpPr>
            <p:cNvPr id="102" name="Text Box 10"/>
            <p:cNvSpPr txBox="1">
              <a:spLocks noChangeArrowheads="1"/>
            </p:cNvSpPr>
            <p:nvPr/>
          </p:nvSpPr>
          <p:spPr bwMode="auto">
            <a:xfrm>
              <a:off x="6909213" y="3291356"/>
              <a:ext cx="1623227" cy="377825"/>
            </a:xfrm>
            <a:prstGeom prst="rect">
              <a:avLst/>
            </a:prstGeom>
            <a:noFill/>
            <a:ln w="9525">
              <a:noFill/>
              <a:miter lim="800000"/>
            </a:ln>
          </p:spPr>
          <p:txBody>
            <a:bodyPr wrap="square" lIns="45720" tIns="22860" rIns="45720" bIns="2286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元器件测试</a:t>
              </a:r>
              <a:endParaRPr kumimoji="0" lang="zh-CN" altLang="en-US" sz="18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104" name="组合 103"/>
            <p:cNvGrpSpPr/>
            <p:nvPr/>
          </p:nvGrpSpPr>
          <p:grpSpPr>
            <a:xfrm>
              <a:off x="7257726" y="1707180"/>
              <a:ext cx="733769" cy="1356582"/>
              <a:chOff x="846782" y="1426730"/>
              <a:chExt cx="938581" cy="1735235"/>
            </a:xfrm>
          </p:grpSpPr>
          <p:grpSp>
            <p:nvGrpSpPr>
              <p:cNvPr id="112" name="组合 111"/>
              <p:cNvGrpSpPr/>
              <p:nvPr/>
            </p:nvGrpSpPr>
            <p:grpSpPr>
              <a:xfrm>
                <a:off x="846782" y="2211710"/>
                <a:ext cx="938581" cy="950255"/>
                <a:chOff x="1050535" y="2211710"/>
                <a:chExt cx="938581" cy="950255"/>
              </a:xfrm>
            </p:grpSpPr>
            <p:sp>
              <p:nvSpPr>
                <p:cNvPr id="114" name="矩形 113"/>
                <p:cNvSpPr/>
                <p:nvPr/>
              </p:nvSpPr>
              <p:spPr>
                <a:xfrm>
                  <a:off x="1109692" y="2211710"/>
                  <a:ext cx="879424" cy="842938"/>
                </a:xfrm>
                <a:prstGeom prst="rect">
                  <a:avLst/>
                </a:prstGeom>
                <a:noFill/>
                <a:ln w="12700" cap="flat" cmpd="sng" algn="ctr">
                  <a:solidFill>
                    <a:srgbClr val="D9A96A">
                      <a:shade val="95000"/>
                      <a:satMod val="105000"/>
                    </a:srgbClr>
                  </a:soli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15" name="矩形 114"/>
                <p:cNvSpPr/>
                <p:nvPr/>
              </p:nvSpPr>
              <p:spPr>
                <a:xfrm>
                  <a:off x="1050535" y="2335375"/>
                  <a:ext cx="828176" cy="826590"/>
                </a:xfrm>
                <a:prstGeom prst="rect">
                  <a:avLst/>
                </a:prstGeom>
                <a:solidFill>
                  <a:srgbClr val="D9A96A"/>
                </a:soli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sp>
            <p:nvSpPr>
              <p:cNvPr id="113" name="Text Box 10"/>
              <p:cNvSpPr txBox="1">
                <a:spLocks noChangeArrowheads="1"/>
              </p:cNvSpPr>
              <p:nvPr/>
            </p:nvSpPr>
            <p:spPr bwMode="auto">
              <a:xfrm>
                <a:off x="951425" y="1426730"/>
                <a:ext cx="732351" cy="813867"/>
              </a:xfrm>
              <a:prstGeom prst="rect">
                <a:avLst/>
              </a:prstGeom>
              <a:noFill/>
              <a:ln w="9525">
                <a:noFill/>
                <a:miter lim="800000"/>
              </a:ln>
            </p:spPr>
            <p:txBody>
              <a:bodyPr wrap="square" lIns="45720" tIns="22860" rIns="45720" bIns="2286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06</a:t>
                </a:r>
                <a:endParaRPr kumimoji="0" lang="zh-CN" altLang="en-US"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105" name="组合 104"/>
            <p:cNvGrpSpPr>
              <a:grpSpLocks noChangeAspect="1"/>
            </p:cNvGrpSpPr>
            <p:nvPr/>
          </p:nvGrpSpPr>
          <p:grpSpPr>
            <a:xfrm>
              <a:off x="7343194" y="2539773"/>
              <a:ext cx="434499" cy="419597"/>
              <a:chOff x="7493000" y="1820863"/>
              <a:chExt cx="233363" cy="225425"/>
            </a:xfrm>
            <a:gradFill>
              <a:gsLst>
                <a:gs pos="47700">
                  <a:srgbClr val="F4DEBE"/>
                </a:gs>
                <a:gs pos="0">
                  <a:srgbClr val="D9A96A"/>
                </a:gs>
                <a:gs pos="100000">
                  <a:srgbClr val="F5E3C9"/>
                </a:gs>
              </a:gsLst>
              <a:lin ang="5400000" scaled="0"/>
            </a:gradFill>
          </p:grpSpPr>
          <p:sp>
            <p:nvSpPr>
              <p:cNvPr id="106"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07"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08"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09"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10"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11"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grpSp>
        <p:nvGrpSpPr>
          <p:cNvPr id="116" name="组合 115"/>
          <p:cNvGrpSpPr/>
          <p:nvPr/>
        </p:nvGrpSpPr>
        <p:grpSpPr>
          <a:xfrm>
            <a:off x="706471" y="2871373"/>
            <a:ext cx="1623227" cy="1962001"/>
            <a:chOff x="642971" y="1707180"/>
            <a:chExt cx="1623227" cy="1962001"/>
          </a:xfrm>
        </p:grpSpPr>
        <p:sp>
          <p:nvSpPr>
            <p:cNvPr id="117" name="Text Box 10"/>
            <p:cNvSpPr txBox="1">
              <a:spLocks noChangeArrowheads="1"/>
            </p:cNvSpPr>
            <p:nvPr/>
          </p:nvSpPr>
          <p:spPr bwMode="auto">
            <a:xfrm>
              <a:off x="642971" y="3291356"/>
              <a:ext cx="1623227" cy="377825"/>
            </a:xfrm>
            <a:prstGeom prst="rect">
              <a:avLst/>
            </a:prstGeom>
            <a:noFill/>
            <a:ln w="9525">
              <a:noFill/>
              <a:miter lim="800000"/>
            </a:ln>
          </p:spPr>
          <p:txBody>
            <a:bodyPr wrap="square" lIns="45720" tIns="22860" rIns="45720" bIns="2286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钻孔</a:t>
              </a:r>
              <a:endParaRPr kumimoji="0" lang="zh-CN" altLang="en-US" sz="18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119" name="组合 118"/>
            <p:cNvGrpSpPr/>
            <p:nvPr/>
          </p:nvGrpSpPr>
          <p:grpSpPr>
            <a:xfrm>
              <a:off x="1142390" y="1707180"/>
              <a:ext cx="733769" cy="1356582"/>
              <a:chOff x="846782" y="1426730"/>
              <a:chExt cx="938581" cy="1735235"/>
            </a:xfrm>
          </p:grpSpPr>
          <p:grpSp>
            <p:nvGrpSpPr>
              <p:cNvPr id="123" name="组合 122"/>
              <p:cNvGrpSpPr/>
              <p:nvPr/>
            </p:nvGrpSpPr>
            <p:grpSpPr>
              <a:xfrm>
                <a:off x="846782" y="2211710"/>
                <a:ext cx="938581" cy="950255"/>
                <a:chOff x="1050535" y="2211710"/>
                <a:chExt cx="938581" cy="950255"/>
              </a:xfrm>
            </p:grpSpPr>
            <p:sp>
              <p:nvSpPr>
                <p:cNvPr id="125" name="矩形 124"/>
                <p:cNvSpPr/>
                <p:nvPr/>
              </p:nvSpPr>
              <p:spPr>
                <a:xfrm>
                  <a:off x="1109692" y="2211710"/>
                  <a:ext cx="879424" cy="842938"/>
                </a:xfrm>
                <a:prstGeom prst="rect">
                  <a:avLst/>
                </a:prstGeom>
                <a:noFill/>
                <a:ln w="12700" cap="flat" cmpd="sng" algn="ctr">
                  <a:solidFill>
                    <a:srgbClr val="D9A96A">
                      <a:shade val="95000"/>
                      <a:satMod val="105000"/>
                    </a:srgbClr>
                  </a:soli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26" name="矩形 125"/>
                <p:cNvSpPr/>
                <p:nvPr/>
              </p:nvSpPr>
              <p:spPr>
                <a:xfrm>
                  <a:off x="1050535" y="2335375"/>
                  <a:ext cx="828176" cy="826590"/>
                </a:xfrm>
                <a:prstGeom prst="rect">
                  <a:avLst/>
                </a:prstGeom>
                <a:solidFill>
                  <a:srgbClr val="D9A96A"/>
                </a:soli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sp>
            <p:nvSpPr>
              <p:cNvPr id="124" name="Text Box 10"/>
              <p:cNvSpPr txBox="1">
                <a:spLocks noChangeArrowheads="1"/>
              </p:cNvSpPr>
              <p:nvPr/>
            </p:nvSpPr>
            <p:spPr bwMode="auto">
              <a:xfrm>
                <a:off x="951425" y="1426730"/>
                <a:ext cx="732351" cy="813867"/>
              </a:xfrm>
              <a:prstGeom prst="rect">
                <a:avLst/>
              </a:prstGeom>
              <a:noFill/>
              <a:ln w="9525">
                <a:noFill/>
                <a:miter lim="800000"/>
              </a:ln>
            </p:spPr>
            <p:txBody>
              <a:bodyPr wrap="square" lIns="45720" tIns="22860" rIns="45720" bIns="2286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03</a:t>
                </a:r>
                <a:endParaRPr kumimoji="0" lang="zh-CN" altLang="en-US" sz="3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grpSp>
          <p:nvGrpSpPr>
            <p:cNvPr id="120" name="组合 119"/>
            <p:cNvGrpSpPr/>
            <p:nvPr/>
          </p:nvGrpSpPr>
          <p:grpSpPr>
            <a:xfrm>
              <a:off x="1296843" y="2595438"/>
              <a:ext cx="352823" cy="340189"/>
              <a:chOff x="254016" y="2562921"/>
              <a:chExt cx="451304" cy="435144"/>
            </a:xfrm>
          </p:grpSpPr>
          <p:sp>
            <p:nvSpPr>
              <p:cNvPr id="121" name="Freeform 252"/>
              <p:cNvSpPr/>
              <p:nvPr/>
            </p:nvSpPr>
            <p:spPr bwMode="auto">
              <a:xfrm>
                <a:off x="325034" y="2661402"/>
                <a:ext cx="309269" cy="3366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222332"/>
              </a:solidFill>
              <a:ln w="9525" cap="flat" cmpd="sng" algn="ctr">
                <a:noFill/>
                <a:prstDash val="solid"/>
              </a:ln>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22" name="Freeform 253"/>
              <p:cNvSpPr/>
              <p:nvPr/>
            </p:nvSpPr>
            <p:spPr bwMode="auto">
              <a:xfrm>
                <a:off x="254016" y="2562921"/>
                <a:ext cx="451304" cy="245054"/>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222332"/>
              </a:solidFill>
              <a:ln w="9525" cap="flat" cmpd="sng" algn="ctr">
                <a:no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0-#ppt_h/2"/>
                                          </p:val>
                                        </p:tav>
                                        <p:tav tm="100000">
                                          <p:val>
                                            <p:strVal val="#ppt_y"/>
                                          </p:val>
                                        </p:tav>
                                      </p:tavLst>
                                    </p:anim>
                                  </p:childTnLst>
                                </p:cTn>
                              </p:par>
                              <p:par>
                                <p:cTn id="9" presetID="47" presetClass="entr" presetSubtype="0" fill="hold" nodeType="withEffect">
                                  <p:stCondLst>
                                    <p:cond delay="50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1000"/>
                                        <p:tgtEl>
                                          <p:spTgt spid="75"/>
                                        </p:tgtEl>
                                      </p:cBhvr>
                                    </p:animEffect>
                                    <p:anim calcmode="lin" valueType="num">
                                      <p:cBhvr>
                                        <p:cTn id="12" dur="1000" fill="hold"/>
                                        <p:tgtEl>
                                          <p:spTgt spid="75"/>
                                        </p:tgtEl>
                                        <p:attrNameLst>
                                          <p:attrName>ppt_x</p:attrName>
                                        </p:attrNameLst>
                                      </p:cBhvr>
                                      <p:tavLst>
                                        <p:tav tm="0">
                                          <p:val>
                                            <p:strVal val="#ppt_x"/>
                                          </p:val>
                                        </p:tav>
                                        <p:tav tm="100000">
                                          <p:val>
                                            <p:strVal val="#ppt_x"/>
                                          </p:val>
                                        </p:tav>
                                      </p:tavLst>
                                    </p:anim>
                                    <p:anim calcmode="lin" valueType="num">
                                      <p:cBhvr>
                                        <p:cTn id="13" dur="1000" fill="hold"/>
                                        <p:tgtEl>
                                          <p:spTgt spid="7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1000"/>
                                        <p:tgtEl>
                                          <p:spTgt spid="83"/>
                                        </p:tgtEl>
                                      </p:cBhvr>
                                    </p:animEffect>
                                    <p:anim calcmode="lin" valueType="num">
                                      <p:cBhvr>
                                        <p:cTn id="17" dur="1000" fill="hold"/>
                                        <p:tgtEl>
                                          <p:spTgt spid="83"/>
                                        </p:tgtEl>
                                        <p:attrNameLst>
                                          <p:attrName>ppt_x</p:attrName>
                                        </p:attrNameLst>
                                      </p:cBhvr>
                                      <p:tavLst>
                                        <p:tav tm="0">
                                          <p:val>
                                            <p:strVal val="#ppt_x"/>
                                          </p:val>
                                        </p:tav>
                                        <p:tav tm="100000">
                                          <p:val>
                                            <p:strVal val="#ppt_x"/>
                                          </p:val>
                                        </p:tav>
                                      </p:tavLst>
                                    </p:anim>
                                    <p:anim calcmode="lin" valueType="num">
                                      <p:cBhvr>
                                        <p:cTn id="18" dur="1000" fill="hold"/>
                                        <p:tgtEl>
                                          <p:spTgt spid="8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91"/>
                                        </p:tgtEl>
                                        <p:attrNameLst>
                                          <p:attrName>style.visibility</p:attrName>
                                        </p:attrNameLst>
                                      </p:cBhvr>
                                      <p:to>
                                        <p:strVal val="visible"/>
                                      </p:to>
                                    </p:set>
                                    <p:animEffect transition="in" filter="fade">
                                      <p:cBhvr>
                                        <p:cTn id="21" dur="1000"/>
                                        <p:tgtEl>
                                          <p:spTgt spid="91"/>
                                        </p:tgtEl>
                                      </p:cBhvr>
                                    </p:animEffect>
                                    <p:anim calcmode="lin" valueType="num">
                                      <p:cBhvr>
                                        <p:cTn id="22" dur="1000" fill="hold"/>
                                        <p:tgtEl>
                                          <p:spTgt spid="91"/>
                                        </p:tgtEl>
                                        <p:attrNameLst>
                                          <p:attrName>ppt_x</p:attrName>
                                        </p:attrNameLst>
                                      </p:cBhvr>
                                      <p:tavLst>
                                        <p:tav tm="0">
                                          <p:val>
                                            <p:strVal val="#ppt_x"/>
                                          </p:val>
                                        </p:tav>
                                        <p:tav tm="100000">
                                          <p:val>
                                            <p:strVal val="#ppt_x"/>
                                          </p:val>
                                        </p:tav>
                                      </p:tavLst>
                                    </p:anim>
                                    <p:anim calcmode="lin" valueType="num">
                                      <p:cBhvr>
                                        <p:cTn id="23" dur="1000" fill="hold"/>
                                        <p:tgtEl>
                                          <p:spTgt spid="91"/>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50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1000"/>
                                        <p:tgtEl>
                                          <p:spTgt spid="95"/>
                                        </p:tgtEl>
                                      </p:cBhvr>
                                    </p:animEffect>
                                    <p:anim calcmode="lin" valueType="num">
                                      <p:cBhvr>
                                        <p:cTn id="27" dur="1000" fill="hold"/>
                                        <p:tgtEl>
                                          <p:spTgt spid="95"/>
                                        </p:tgtEl>
                                        <p:attrNameLst>
                                          <p:attrName>ppt_x</p:attrName>
                                        </p:attrNameLst>
                                      </p:cBhvr>
                                      <p:tavLst>
                                        <p:tav tm="0">
                                          <p:val>
                                            <p:strVal val="#ppt_x"/>
                                          </p:val>
                                        </p:tav>
                                        <p:tav tm="100000">
                                          <p:val>
                                            <p:strVal val="#ppt_x"/>
                                          </p:val>
                                        </p:tav>
                                      </p:tavLst>
                                    </p:anim>
                                    <p:anim calcmode="lin" valueType="num">
                                      <p:cBhvr>
                                        <p:cTn id="28" dur="1000" fill="hold"/>
                                        <p:tgtEl>
                                          <p:spTgt spid="9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1000"/>
                                        <p:tgtEl>
                                          <p:spTgt spid="101"/>
                                        </p:tgtEl>
                                      </p:cBhvr>
                                    </p:animEffect>
                                    <p:anim calcmode="lin" valueType="num">
                                      <p:cBhvr>
                                        <p:cTn id="32" dur="1000" fill="hold"/>
                                        <p:tgtEl>
                                          <p:spTgt spid="101"/>
                                        </p:tgtEl>
                                        <p:attrNameLst>
                                          <p:attrName>ppt_x</p:attrName>
                                        </p:attrNameLst>
                                      </p:cBhvr>
                                      <p:tavLst>
                                        <p:tav tm="0">
                                          <p:val>
                                            <p:strVal val="#ppt_x"/>
                                          </p:val>
                                        </p:tav>
                                        <p:tav tm="100000">
                                          <p:val>
                                            <p:strVal val="#ppt_x"/>
                                          </p:val>
                                        </p:tav>
                                      </p:tavLst>
                                    </p:anim>
                                    <p:anim calcmode="lin" valueType="num">
                                      <p:cBhvr>
                                        <p:cTn id="33" dur="1000" fill="hold"/>
                                        <p:tgtEl>
                                          <p:spTgt spid="10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500"/>
                                  </p:stCondLst>
                                  <p:childTnLst>
                                    <p:set>
                                      <p:cBhvr>
                                        <p:cTn id="35" dur="1" fill="hold">
                                          <p:stCondLst>
                                            <p:cond delay="0"/>
                                          </p:stCondLst>
                                        </p:cTn>
                                        <p:tgtEl>
                                          <p:spTgt spid="116"/>
                                        </p:tgtEl>
                                        <p:attrNameLst>
                                          <p:attrName>style.visibility</p:attrName>
                                        </p:attrNameLst>
                                      </p:cBhvr>
                                      <p:to>
                                        <p:strVal val="visible"/>
                                      </p:to>
                                    </p:set>
                                    <p:animEffect transition="in" filter="fade">
                                      <p:cBhvr>
                                        <p:cTn id="36" dur="1000"/>
                                        <p:tgtEl>
                                          <p:spTgt spid="116"/>
                                        </p:tgtEl>
                                      </p:cBhvr>
                                    </p:animEffect>
                                    <p:anim calcmode="lin" valueType="num">
                                      <p:cBhvr>
                                        <p:cTn id="37" dur="1000" fill="hold"/>
                                        <p:tgtEl>
                                          <p:spTgt spid="116"/>
                                        </p:tgtEl>
                                        <p:attrNameLst>
                                          <p:attrName>ppt_x</p:attrName>
                                        </p:attrNameLst>
                                      </p:cBhvr>
                                      <p:tavLst>
                                        <p:tav tm="0">
                                          <p:val>
                                            <p:strVal val="#ppt_x"/>
                                          </p:val>
                                        </p:tav>
                                        <p:tav tm="100000">
                                          <p:val>
                                            <p:strVal val="#ppt_x"/>
                                          </p:val>
                                        </p:tav>
                                      </p:tavLst>
                                    </p:anim>
                                    <p:anim calcmode="lin" valueType="num">
                                      <p:cBhvr>
                                        <p:cTn id="38"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73759" y="2276310"/>
            <a:ext cx="3857625" cy="2083197"/>
            <a:chOff x="473759" y="1419114"/>
            <a:chExt cx="3857625" cy="2083197"/>
          </a:xfrm>
        </p:grpSpPr>
        <p:sp>
          <p:nvSpPr>
            <p:cNvPr id="19" name="TextBox 18"/>
            <p:cNvSpPr txBox="1"/>
            <p:nvPr/>
          </p:nvSpPr>
          <p:spPr>
            <a:xfrm>
              <a:off x="518874" y="1419114"/>
              <a:ext cx="569387" cy="545086"/>
            </a:xfrm>
            <a:prstGeom prst="rect">
              <a:avLst/>
            </a:prstGeom>
            <a:noFill/>
          </p:spPr>
          <p:txBody>
            <a:bodyPr wrap="none" rtlCol="0">
              <a:spAutoFit/>
            </a:bodyPr>
            <a:lstStyle/>
            <a:p>
              <a:pPr fontAlgn="auto">
                <a:lnSpc>
                  <a:spcPct val="120000"/>
                </a:lnSpc>
                <a:spcBef>
                  <a:spcPts val="0"/>
                </a:spcBef>
                <a:spcAft>
                  <a:spcPts val="0"/>
                </a:spcAft>
              </a:pPr>
              <a:r>
                <a:rPr lang="en-US" sz="27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rPr>
                <a:t>01</a:t>
              </a:r>
              <a:endParaRPr lang="en-US" sz="27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endParaRPr>
            </a:p>
          </p:txBody>
        </p:sp>
        <p:sp>
          <p:nvSpPr>
            <p:cNvPr id="20" name="TextBox 19"/>
            <p:cNvSpPr txBox="1"/>
            <p:nvPr/>
          </p:nvSpPr>
          <p:spPr>
            <a:xfrm>
              <a:off x="1046903" y="1522988"/>
              <a:ext cx="1554480" cy="423545"/>
            </a:xfrm>
            <a:prstGeom prst="rect">
              <a:avLst/>
            </a:prstGeom>
            <a:noFill/>
          </p:spPr>
          <p:txBody>
            <a:bodyPr wrap="none" rtlCol="0">
              <a:spAutoFit/>
            </a:bodyPr>
            <a:lstStyle/>
            <a:p>
              <a:pPr algn="l" fontAlgn="auto">
                <a:lnSpc>
                  <a:spcPct val="120000"/>
                </a:lnSpc>
                <a:spcBef>
                  <a:spcPts val="0"/>
                </a:spcBef>
                <a:spcAft>
                  <a:spcPts val="0"/>
                </a:spcAft>
              </a:pPr>
              <a:r>
                <a:rPr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rPr>
                <a:t>交替闪烁原理</a:t>
              </a:r>
              <a:endParaRPr lang="en-US"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endParaRPr>
            </a:p>
          </p:txBody>
        </p:sp>
        <p:sp>
          <p:nvSpPr>
            <p:cNvPr id="21" name="Rectangle 48"/>
            <p:cNvSpPr/>
            <p:nvPr/>
          </p:nvSpPr>
          <p:spPr>
            <a:xfrm>
              <a:off x="473759" y="1916716"/>
              <a:ext cx="3857625" cy="1585595"/>
            </a:xfrm>
            <a:prstGeom prst="rect">
              <a:avLst/>
            </a:prstGeom>
          </p:spPr>
          <p:txBody>
            <a:bodyPr wrap="square">
              <a:spAutoFit/>
            </a:bodyPr>
            <a:lstStyle/>
            <a:p>
              <a:pPr>
                <a:lnSpc>
                  <a:spcPct val="120000"/>
                </a:lnSpc>
              </a:pPr>
              <a:r>
                <a:rPr lang="en-US" sz="9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rPr>
                <a:t>       </a:t>
              </a:r>
              <a:r>
                <a:rPr sz="9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rPr>
                <a:t>当电源接通时，量子三极管争夺导通，但由于元器件之间存在误差，其中一只三极管会先导通，当其中一只三极管V3导通后，其集电极电压下降，使发光二极管D2点亮，电容C5正极端接近于0电压，V2基极电压也为0，V2截止，D6不亮。伴随着电容C5的充电，使得三极管V2的基极电压逐渐升高，当超过0.6伏时，V2由截止变为导通，D6点亮，与此同时，由于V2的集电极电压下降，使得C3的电压逐渐下降，导致V3基极电压下降，进入截止状态，灯熄灭，然后，两只三极管轮流导通和截止，形成两只二极管交替闪烁的现象。改变电容的大小可以改变电容的充放电速度，从而改变闪烁的频率。</a:t>
              </a:r>
              <a:endParaRPr sz="9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endParaRPr>
            </a:p>
          </p:txBody>
        </p:sp>
      </p:grpSp>
      <p:grpSp>
        <p:nvGrpSpPr>
          <p:cNvPr id="22" name="组合 21"/>
          <p:cNvGrpSpPr/>
          <p:nvPr/>
        </p:nvGrpSpPr>
        <p:grpSpPr>
          <a:xfrm>
            <a:off x="518874" y="4560024"/>
            <a:ext cx="3857625" cy="1086882"/>
            <a:chOff x="518874" y="2925588"/>
            <a:chExt cx="3857625" cy="1086882"/>
          </a:xfrm>
        </p:grpSpPr>
        <p:sp>
          <p:nvSpPr>
            <p:cNvPr id="23" name="TextBox 46"/>
            <p:cNvSpPr txBox="1"/>
            <p:nvPr/>
          </p:nvSpPr>
          <p:spPr>
            <a:xfrm>
              <a:off x="563989" y="2925588"/>
              <a:ext cx="569387" cy="545086"/>
            </a:xfrm>
            <a:prstGeom prst="rect">
              <a:avLst/>
            </a:prstGeom>
            <a:noFill/>
          </p:spPr>
          <p:txBody>
            <a:bodyPr wrap="none" rtlCol="0">
              <a:spAutoFit/>
            </a:bodyPr>
            <a:lstStyle/>
            <a:p>
              <a:pPr fontAlgn="auto">
                <a:lnSpc>
                  <a:spcPct val="120000"/>
                </a:lnSpc>
                <a:spcBef>
                  <a:spcPts val="0"/>
                </a:spcBef>
                <a:spcAft>
                  <a:spcPts val="0"/>
                </a:spcAft>
              </a:pPr>
              <a:r>
                <a:rPr lang="en-US" sz="27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rPr>
                <a:t>02</a:t>
              </a:r>
              <a:endParaRPr lang="en-US" sz="27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endParaRPr>
            </a:p>
          </p:txBody>
        </p:sp>
        <p:sp>
          <p:nvSpPr>
            <p:cNvPr id="24" name="TextBox 47"/>
            <p:cNvSpPr txBox="1"/>
            <p:nvPr/>
          </p:nvSpPr>
          <p:spPr>
            <a:xfrm>
              <a:off x="1092018" y="3029462"/>
              <a:ext cx="1554480" cy="423545"/>
            </a:xfrm>
            <a:prstGeom prst="rect">
              <a:avLst/>
            </a:prstGeom>
            <a:noFill/>
          </p:spPr>
          <p:txBody>
            <a:bodyPr wrap="none" rtlCol="0">
              <a:spAutoFit/>
            </a:bodyPr>
            <a:lstStyle/>
            <a:p>
              <a:pPr algn="l" fontAlgn="auto">
                <a:lnSpc>
                  <a:spcPct val="120000"/>
                </a:lnSpc>
                <a:spcBef>
                  <a:spcPts val="0"/>
                </a:spcBef>
                <a:spcAft>
                  <a:spcPts val="0"/>
                </a:spcAft>
              </a:pPr>
              <a:r>
                <a:rPr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rPr>
                <a:t>光敏调节原理</a:t>
              </a:r>
              <a:endParaRPr lang="en-US"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endParaRPr>
            </a:p>
          </p:txBody>
        </p:sp>
        <p:sp>
          <p:nvSpPr>
            <p:cNvPr id="25" name="Rectangle 48"/>
            <p:cNvSpPr/>
            <p:nvPr/>
          </p:nvSpPr>
          <p:spPr>
            <a:xfrm>
              <a:off x="518874" y="3423190"/>
              <a:ext cx="3857625" cy="589280"/>
            </a:xfrm>
            <a:prstGeom prst="rect">
              <a:avLst/>
            </a:prstGeom>
          </p:spPr>
          <p:txBody>
            <a:bodyPr wrap="square">
              <a:spAutoFit/>
            </a:bodyPr>
            <a:lstStyle/>
            <a:p>
              <a:pPr>
                <a:lnSpc>
                  <a:spcPct val="120000"/>
                </a:lnSpc>
              </a:pPr>
              <a:r>
                <a:rPr lang="en-US" sz="9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rPr>
                <a:t>       </a:t>
              </a:r>
              <a:r>
                <a:rPr sz="9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rPr>
                <a:t>当在有光照时，光敏电阻小，基极电压小于导通电压，电路断开，当光敏电阻接受的光照强度较小时，电阻增大，基极电压增大，使得电路导通。</a:t>
              </a:r>
              <a:endParaRPr sz="900" dirty="0">
                <a:gradFill>
                  <a:gsLst>
                    <a:gs pos="47700">
                      <a:srgbClr val="F4DEBE"/>
                    </a:gs>
                    <a:gs pos="0">
                      <a:srgbClr val="D9A96A"/>
                    </a:gs>
                    <a:gs pos="100000">
                      <a:srgbClr val="F5E3C9"/>
                    </a:gs>
                  </a:gsLst>
                  <a:lin ang="5400000" scaled="0"/>
                </a:gradFill>
                <a:latin typeface="Arial" panose="020B0604020202020204"/>
                <a:ea typeface="微软雅黑" panose="020B0503020204020204" pitchFamily="34" charset="-122"/>
                <a:cs typeface="+mn-ea"/>
                <a:sym typeface="+mn-lt"/>
              </a:endParaRPr>
            </a:p>
          </p:txBody>
        </p:sp>
      </p:grpSp>
      <p:sp>
        <p:nvSpPr>
          <p:cNvPr id="26" name="文本框 48"/>
          <p:cNvSpPr txBox="1">
            <a:spLocks noChangeArrowheads="1"/>
          </p:cNvSpPr>
          <p:nvPr/>
        </p:nvSpPr>
        <p:spPr bwMode="auto">
          <a:xfrm>
            <a:off x="1043608" y="1124690"/>
            <a:ext cx="14160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auto">
              <a:lnSpc>
                <a:spcPct val="120000"/>
              </a:lnSpc>
              <a:spcBef>
                <a:spcPts val="0"/>
              </a:spcBef>
              <a:spcAft>
                <a:spcPts val="0"/>
              </a:spcAft>
              <a:defRPr/>
            </a:pPr>
            <a:r>
              <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电路原理</a:t>
            </a:r>
            <a:endPar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grpSp>
        <p:nvGrpSpPr>
          <p:cNvPr id="28" name="组合 27"/>
          <p:cNvGrpSpPr/>
          <p:nvPr/>
        </p:nvGrpSpPr>
        <p:grpSpPr>
          <a:xfrm>
            <a:off x="323528" y="1155558"/>
            <a:ext cx="561270" cy="561270"/>
            <a:chOff x="1054223" y="1716252"/>
            <a:chExt cx="855498" cy="855498"/>
          </a:xfrm>
        </p:grpSpPr>
        <p:sp>
          <p:nvSpPr>
            <p:cNvPr id="29" name="圆角矩形 28"/>
            <p:cNvSpPr/>
            <p:nvPr/>
          </p:nvSpPr>
          <p:spPr>
            <a:xfrm>
              <a:off x="1054223" y="1716252"/>
              <a:ext cx="855498" cy="855498"/>
            </a:xfrm>
            <a:prstGeom prst="roundRect">
              <a:avLst/>
            </a:prstGeom>
            <a:noFill/>
            <a:ln w="9525" cap="flat" cmpd="sng" algn="ctr">
              <a:gradFill>
                <a:gsLst>
                  <a:gs pos="50000">
                    <a:srgbClr val="F4DEBE"/>
                  </a:gs>
                  <a:gs pos="0">
                    <a:srgbClr val="D9A96A"/>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30" name="组合 29"/>
            <p:cNvGrpSpPr>
              <a:grpSpLocks noChangeAspect="1"/>
            </p:cNvGrpSpPr>
            <p:nvPr/>
          </p:nvGrpSpPr>
          <p:grpSpPr>
            <a:xfrm>
              <a:off x="1217633" y="1908582"/>
              <a:ext cx="534522" cy="515381"/>
              <a:chOff x="7019925" y="5499100"/>
              <a:chExt cx="312738" cy="301626"/>
            </a:xfrm>
            <a:solidFill>
              <a:srgbClr val="232234"/>
            </a:solidFill>
          </p:grpSpPr>
          <p:sp>
            <p:nvSpPr>
              <p:cNvPr id="31"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32"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pic>
        <p:nvPicPr>
          <p:cNvPr id="33" name="图片 32"/>
          <p:cNvPicPr>
            <a:picLocks noChangeAspect="1"/>
          </p:cNvPicPr>
          <p:nvPr/>
        </p:nvPicPr>
        <p:blipFill>
          <a:blip r:embed="rId1"/>
          <a:stretch>
            <a:fillRect/>
          </a:stretch>
        </p:blipFill>
        <p:spPr>
          <a:xfrm>
            <a:off x="4807585" y="2513914"/>
            <a:ext cx="4102453" cy="25907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40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150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文本框 48"/>
          <p:cNvSpPr txBox="1">
            <a:spLocks noChangeArrowheads="1"/>
          </p:cNvSpPr>
          <p:nvPr/>
        </p:nvSpPr>
        <p:spPr bwMode="auto">
          <a:xfrm>
            <a:off x="1043305" y="1094105"/>
            <a:ext cx="18224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auto">
              <a:lnSpc>
                <a:spcPct val="120000"/>
              </a:lnSpc>
              <a:spcBef>
                <a:spcPts val="0"/>
              </a:spcBef>
              <a:spcAft>
                <a:spcPts val="0"/>
              </a:spcAft>
              <a:defRPr/>
            </a:pPr>
            <a:r>
              <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实验元器件</a:t>
            </a:r>
            <a:endPar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grpSp>
        <p:nvGrpSpPr>
          <p:cNvPr id="121" name="组合 120"/>
          <p:cNvGrpSpPr/>
          <p:nvPr/>
        </p:nvGrpSpPr>
        <p:grpSpPr>
          <a:xfrm>
            <a:off x="323528" y="1125237"/>
            <a:ext cx="561270" cy="561270"/>
            <a:chOff x="1054223" y="1716252"/>
            <a:chExt cx="855498" cy="855498"/>
          </a:xfrm>
        </p:grpSpPr>
        <p:sp>
          <p:nvSpPr>
            <p:cNvPr id="122" name="圆角矩形 121"/>
            <p:cNvSpPr/>
            <p:nvPr/>
          </p:nvSpPr>
          <p:spPr>
            <a:xfrm>
              <a:off x="1054223" y="1716252"/>
              <a:ext cx="855498" cy="855498"/>
            </a:xfrm>
            <a:prstGeom prst="roundRect">
              <a:avLst/>
            </a:prstGeom>
            <a:noFill/>
            <a:ln w="9525" cap="flat" cmpd="sng" algn="ctr">
              <a:gradFill>
                <a:gsLst>
                  <a:gs pos="50000">
                    <a:srgbClr val="F4DEBE"/>
                  </a:gs>
                  <a:gs pos="0">
                    <a:srgbClr val="D9A96A"/>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123" name="组合 122"/>
            <p:cNvGrpSpPr>
              <a:grpSpLocks noChangeAspect="1"/>
            </p:cNvGrpSpPr>
            <p:nvPr/>
          </p:nvGrpSpPr>
          <p:grpSpPr>
            <a:xfrm>
              <a:off x="1217633" y="1908582"/>
              <a:ext cx="534522" cy="515381"/>
              <a:chOff x="7019925" y="5499100"/>
              <a:chExt cx="312738" cy="301626"/>
            </a:xfrm>
            <a:solidFill>
              <a:srgbClr val="232234"/>
            </a:solidFill>
          </p:grpSpPr>
          <p:sp>
            <p:nvSpPr>
              <p:cNvPr id="12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12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grpSp>
        <p:nvGrpSpPr>
          <p:cNvPr id="17" name="组合 16"/>
          <p:cNvGrpSpPr/>
          <p:nvPr/>
        </p:nvGrpSpPr>
        <p:grpSpPr>
          <a:xfrm>
            <a:off x="1268095" y="2240915"/>
            <a:ext cx="2796540" cy="685800"/>
            <a:chOff x="1997" y="3529"/>
            <a:chExt cx="4404" cy="1080"/>
          </a:xfrm>
        </p:grpSpPr>
        <p:grpSp>
          <p:nvGrpSpPr>
            <p:cNvPr id="64" name="组合 63"/>
            <p:cNvGrpSpPr/>
            <p:nvPr/>
          </p:nvGrpSpPr>
          <p:grpSpPr>
            <a:xfrm>
              <a:off x="1997" y="3529"/>
              <a:ext cx="4404" cy="1080"/>
              <a:chOff x="1267953" y="1413803"/>
              <a:chExt cx="2796504" cy="685800"/>
            </a:xfrm>
          </p:grpSpPr>
          <p:sp>
            <p:nvSpPr>
              <p:cNvPr id="65" name="Rounded Rectangle 4"/>
              <p:cNvSpPr/>
              <p:nvPr/>
            </p:nvSpPr>
            <p:spPr>
              <a:xfrm>
                <a:off x="1267953" y="1413803"/>
                <a:ext cx="685800" cy="685800"/>
              </a:xfrm>
              <a:prstGeom prst="roundRect">
                <a:avLst/>
              </a:prstGeom>
              <a:gradFill>
                <a:gsLst>
                  <a:gs pos="47700">
                    <a:srgbClr val="F4DEBE"/>
                  </a:gs>
                  <a:gs pos="0">
                    <a:srgbClr val="D9A96A"/>
                  </a:gs>
                  <a:gs pos="100000">
                    <a:srgbClr val="F5E3C9"/>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GB"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66" name="Group 80"/>
              <p:cNvGrpSpPr/>
              <p:nvPr/>
            </p:nvGrpSpPr>
            <p:grpSpPr>
              <a:xfrm>
                <a:off x="1491195" y="1582574"/>
                <a:ext cx="239316" cy="348854"/>
                <a:chOff x="3582988" y="3510757"/>
                <a:chExt cx="319088" cy="465138"/>
              </a:xfrm>
              <a:solidFill>
                <a:srgbClr val="1B1C27"/>
              </a:solidFill>
            </p:grpSpPr>
            <p:sp>
              <p:nvSpPr>
                <p:cNvPr id="69"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70"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sp>
            <p:nvSpPr>
              <p:cNvPr id="67" name="TextBox 66"/>
              <p:cNvSpPr txBox="1"/>
              <p:nvPr/>
            </p:nvSpPr>
            <p:spPr>
              <a:xfrm>
                <a:off x="1979712" y="1419623"/>
                <a:ext cx="792480" cy="31242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电源接口</a:t>
                </a:r>
                <a:endPar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68" name="TextBox 67"/>
              <p:cNvSpPr txBox="1"/>
              <p:nvPr/>
            </p:nvSpPr>
            <p:spPr>
              <a:xfrm>
                <a:off x="1979713" y="1655134"/>
                <a:ext cx="2084744" cy="244475"/>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接通电源，使电流通过电路</a:t>
                </a:r>
                <a:endParaRPr kumimoji="0" lang="zh-CN"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pic>
          <p:nvPicPr>
            <p:cNvPr id="2" name="图片 1" descr="T9OHTGRJSH)L)V8M_Y19UVE"/>
            <p:cNvPicPr>
              <a:picLocks noChangeAspect="1"/>
            </p:cNvPicPr>
            <p:nvPr/>
          </p:nvPicPr>
          <p:blipFill>
            <a:blip r:embed="rId1"/>
            <a:stretch>
              <a:fillRect/>
            </a:stretch>
          </p:blipFill>
          <p:spPr>
            <a:xfrm>
              <a:off x="2099" y="3642"/>
              <a:ext cx="893" cy="893"/>
            </a:xfrm>
            <a:prstGeom prst="rect">
              <a:avLst/>
            </a:prstGeom>
          </p:spPr>
        </p:pic>
      </p:grpSp>
      <p:grpSp>
        <p:nvGrpSpPr>
          <p:cNvPr id="20" name="组合 19"/>
          <p:cNvGrpSpPr/>
          <p:nvPr/>
        </p:nvGrpSpPr>
        <p:grpSpPr>
          <a:xfrm>
            <a:off x="4971415" y="1686560"/>
            <a:ext cx="2863850" cy="939800"/>
            <a:chOff x="7829" y="2656"/>
            <a:chExt cx="4510" cy="1480"/>
          </a:xfrm>
        </p:grpSpPr>
        <p:grpSp>
          <p:nvGrpSpPr>
            <p:cNvPr id="93" name="组合 92"/>
            <p:cNvGrpSpPr/>
            <p:nvPr/>
          </p:nvGrpSpPr>
          <p:grpSpPr>
            <a:xfrm>
              <a:off x="7829" y="2656"/>
              <a:ext cx="4510" cy="1480"/>
              <a:chOff x="4971624" y="1410099"/>
              <a:chExt cx="2863536" cy="939725"/>
            </a:xfrm>
          </p:grpSpPr>
          <p:sp>
            <p:nvSpPr>
              <p:cNvPr id="94" name="Rounded Rectangle 7"/>
              <p:cNvSpPr/>
              <p:nvPr/>
            </p:nvSpPr>
            <p:spPr>
              <a:xfrm>
                <a:off x="4971624" y="1413803"/>
                <a:ext cx="685800" cy="685800"/>
              </a:xfrm>
              <a:prstGeom prst="roundRect">
                <a:avLst/>
              </a:prstGeom>
              <a:gradFill>
                <a:gsLst>
                  <a:gs pos="47700">
                    <a:srgbClr val="F4DEBE"/>
                  </a:gs>
                  <a:gs pos="0">
                    <a:srgbClr val="D9A96A"/>
                  </a:gs>
                  <a:gs pos="100000">
                    <a:srgbClr val="F5E3C9"/>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GB"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95" name="Group 83"/>
              <p:cNvGrpSpPr/>
              <p:nvPr/>
            </p:nvGrpSpPr>
            <p:grpSpPr>
              <a:xfrm>
                <a:off x="5144719" y="1582574"/>
                <a:ext cx="348854" cy="348258"/>
                <a:chOff x="2581275" y="2582069"/>
                <a:chExt cx="465138" cy="464344"/>
              </a:xfrm>
              <a:solidFill>
                <a:srgbClr val="1B1C27"/>
              </a:solidFill>
            </p:grpSpPr>
            <p:sp>
              <p:nvSpPr>
                <p:cNvPr id="98"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1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sp>
              <p:nvSpPr>
                <p:cNvPr id="99"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1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grpSp>
          <p:sp>
            <p:nvSpPr>
              <p:cNvPr id="96" name="TextBox 95"/>
              <p:cNvSpPr txBox="1"/>
              <p:nvPr/>
            </p:nvSpPr>
            <p:spPr>
              <a:xfrm>
                <a:off x="5750416" y="1410099"/>
                <a:ext cx="792480" cy="31242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电解电容</a:t>
                </a:r>
                <a:endPar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97" name="TextBox 96"/>
              <p:cNvSpPr txBox="1"/>
              <p:nvPr/>
            </p:nvSpPr>
            <p:spPr>
              <a:xfrm>
                <a:off x="5750416" y="1645609"/>
                <a:ext cx="2084744" cy="704215"/>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电解电容是电容的一种，金属箔为正极(铝或钽)，与正极紧贴金属的氧化膜是电介质，阴极由导电材料、电解质和其他材料共同组成。</a:t>
                </a:r>
                <a:endPar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2"/>
            <a:stretch>
              <a:fillRect/>
            </a:stretch>
          </p:blipFill>
          <p:spPr>
            <a:xfrm>
              <a:off x="7911" y="2758"/>
              <a:ext cx="998" cy="888"/>
            </a:xfrm>
            <a:prstGeom prst="rect">
              <a:avLst/>
            </a:prstGeom>
          </p:spPr>
        </p:pic>
      </p:grpSp>
      <p:grpSp>
        <p:nvGrpSpPr>
          <p:cNvPr id="18" name="组合 17"/>
          <p:cNvGrpSpPr/>
          <p:nvPr/>
        </p:nvGrpSpPr>
        <p:grpSpPr>
          <a:xfrm>
            <a:off x="1268095" y="3277870"/>
            <a:ext cx="2796540" cy="786130"/>
            <a:chOff x="1997" y="5162"/>
            <a:chExt cx="4404" cy="1238"/>
          </a:xfrm>
        </p:grpSpPr>
        <p:grpSp>
          <p:nvGrpSpPr>
            <p:cNvPr id="71" name="组合 70"/>
            <p:cNvGrpSpPr/>
            <p:nvPr/>
          </p:nvGrpSpPr>
          <p:grpSpPr>
            <a:xfrm>
              <a:off x="1997" y="5162"/>
              <a:ext cx="4404" cy="1239"/>
              <a:chOff x="1267953" y="2450988"/>
              <a:chExt cx="2796504" cy="786690"/>
            </a:xfrm>
          </p:grpSpPr>
          <p:sp>
            <p:nvSpPr>
              <p:cNvPr id="72" name="Rounded Rectangle 5"/>
              <p:cNvSpPr/>
              <p:nvPr/>
            </p:nvSpPr>
            <p:spPr>
              <a:xfrm>
                <a:off x="1267953" y="2461286"/>
                <a:ext cx="685800" cy="685800"/>
              </a:xfrm>
              <a:prstGeom prst="roundRect">
                <a:avLst/>
              </a:prstGeom>
              <a:gradFill>
                <a:gsLst>
                  <a:gs pos="47700">
                    <a:srgbClr val="F4DEBE"/>
                  </a:gs>
                  <a:gs pos="0">
                    <a:srgbClr val="D9A96A"/>
                  </a:gs>
                  <a:gs pos="100000">
                    <a:srgbClr val="F5E3C9"/>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GB"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73" name="Group 59"/>
              <p:cNvGrpSpPr/>
              <p:nvPr/>
            </p:nvGrpSpPr>
            <p:grpSpPr>
              <a:xfrm>
                <a:off x="1436724" y="2640772"/>
                <a:ext cx="348258" cy="348854"/>
                <a:chOff x="9145588" y="4435475"/>
                <a:chExt cx="464344" cy="465138"/>
              </a:xfrm>
              <a:solidFill>
                <a:srgbClr val="1B1C27"/>
              </a:solidFill>
            </p:grpSpPr>
            <p:sp>
              <p:nvSpPr>
                <p:cNvPr id="76"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77"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78"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79"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0"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1"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2"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3"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4"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sp>
            <p:nvSpPr>
              <p:cNvPr id="74" name="TextBox 73"/>
              <p:cNvSpPr txBox="1"/>
              <p:nvPr/>
            </p:nvSpPr>
            <p:spPr>
              <a:xfrm>
                <a:off x="1979712" y="2450988"/>
                <a:ext cx="1054100" cy="31242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三极管</a:t>
                </a:r>
                <a:r>
                  <a:rPr kumimoji="0" lang="en-US" altLang="zh-CN"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c9014</a:t>
                </a:r>
                <a:endParaRPr kumimoji="0" lang="en-US" altLang="zh-CN"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75" name="TextBox 74"/>
              <p:cNvSpPr txBox="1"/>
              <p:nvPr/>
            </p:nvSpPr>
            <p:spPr>
              <a:xfrm>
                <a:off x="1979713" y="2686498"/>
                <a:ext cx="2084744" cy="551180"/>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9014是非常常见的晶体三极管，在收音机以及各种放大电路中经常看到它，应用范围很广，它是npn型小功率三极管。</a:t>
                </a:r>
                <a:endPar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pic>
          <p:nvPicPr>
            <p:cNvPr id="4" name="图片 3"/>
            <p:cNvPicPr>
              <a:picLocks noChangeAspect="1"/>
            </p:cNvPicPr>
            <p:nvPr/>
          </p:nvPicPr>
          <p:blipFill>
            <a:blip r:embed="rId3"/>
            <a:stretch>
              <a:fillRect/>
            </a:stretch>
          </p:blipFill>
          <p:spPr>
            <a:xfrm>
              <a:off x="2113" y="5271"/>
              <a:ext cx="893" cy="893"/>
            </a:xfrm>
            <a:prstGeom prst="rect">
              <a:avLst/>
            </a:prstGeom>
          </p:spPr>
        </p:pic>
      </p:grpSp>
      <p:grpSp>
        <p:nvGrpSpPr>
          <p:cNvPr id="21" name="组合 20"/>
          <p:cNvGrpSpPr/>
          <p:nvPr/>
        </p:nvGrpSpPr>
        <p:grpSpPr>
          <a:xfrm>
            <a:off x="4971624" y="2735574"/>
            <a:ext cx="2863536" cy="786690"/>
            <a:chOff x="7829" y="4308"/>
            <a:chExt cx="4510" cy="1239"/>
          </a:xfrm>
        </p:grpSpPr>
        <p:grpSp>
          <p:nvGrpSpPr>
            <p:cNvPr id="100" name="组合 99"/>
            <p:cNvGrpSpPr/>
            <p:nvPr/>
          </p:nvGrpSpPr>
          <p:grpSpPr>
            <a:xfrm>
              <a:off x="7829" y="4308"/>
              <a:ext cx="4510" cy="1239"/>
              <a:chOff x="4971624" y="2441464"/>
              <a:chExt cx="2863536" cy="786690"/>
            </a:xfrm>
          </p:grpSpPr>
          <p:sp>
            <p:nvSpPr>
              <p:cNvPr id="101" name="Rounded Rectangle 8"/>
              <p:cNvSpPr/>
              <p:nvPr/>
            </p:nvSpPr>
            <p:spPr>
              <a:xfrm>
                <a:off x="4971624" y="2461286"/>
                <a:ext cx="685800" cy="685800"/>
              </a:xfrm>
              <a:prstGeom prst="roundRect">
                <a:avLst/>
              </a:prstGeom>
              <a:gradFill>
                <a:gsLst>
                  <a:gs pos="47700">
                    <a:srgbClr val="F4DEBE"/>
                  </a:gs>
                  <a:gs pos="0">
                    <a:srgbClr val="D9A96A"/>
                  </a:gs>
                  <a:gs pos="100000">
                    <a:srgbClr val="F5E3C9"/>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GB"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102" name="Group 69"/>
              <p:cNvGrpSpPr/>
              <p:nvPr/>
            </p:nvGrpSpPr>
            <p:grpSpPr>
              <a:xfrm>
                <a:off x="5145314" y="2629759"/>
                <a:ext cx="348258" cy="348854"/>
                <a:chOff x="7287419" y="3505994"/>
                <a:chExt cx="464344" cy="465138"/>
              </a:xfrm>
              <a:solidFill>
                <a:srgbClr val="1B1C27"/>
              </a:solidFill>
            </p:grpSpPr>
            <p:sp>
              <p:nvSpPr>
                <p:cNvPr id="105"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106"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107"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108"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109"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110"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sp>
            <p:nvSpPr>
              <p:cNvPr id="103" name="TextBox 102"/>
              <p:cNvSpPr txBox="1"/>
              <p:nvPr/>
            </p:nvSpPr>
            <p:spPr>
              <a:xfrm>
                <a:off x="5750416" y="2441464"/>
                <a:ext cx="792480" cy="31242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普通电阻</a:t>
                </a:r>
                <a:endPar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104" name="TextBox 103"/>
              <p:cNvSpPr txBox="1"/>
              <p:nvPr/>
            </p:nvSpPr>
            <p:spPr>
              <a:xfrm>
                <a:off x="5750416" y="2676974"/>
                <a:ext cx="2084744" cy="551180"/>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物体对电流的阻碍作用，称为该物体的电阻。电阻器(Resistor)在日常生活中一般直接称为电阻，是一个限流元件。</a:t>
                </a:r>
                <a:endPar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pic>
          <p:nvPicPr>
            <p:cNvPr id="5" name="图片 4"/>
            <p:cNvPicPr>
              <a:picLocks noChangeAspect="1"/>
            </p:cNvPicPr>
            <p:nvPr/>
          </p:nvPicPr>
          <p:blipFill>
            <a:blip r:embed="rId4"/>
            <a:stretch>
              <a:fillRect/>
            </a:stretch>
          </p:blipFill>
          <p:spPr>
            <a:xfrm>
              <a:off x="7889" y="4423"/>
              <a:ext cx="954" cy="944"/>
            </a:xfrm>
            <a:prstGeom prst="rect">
              <a:avLst/>
            </a:prstGeom>
          </p:spPr>
        </p:pic>
      </p:grpSp>
      <p:grpSp>
        <p:nvGrpSpPr>
          <p:cNvPr id="19" name="组合 18"/>
          <p:cNvGrpSpPr/>
          <p:nvPr/>
        </p:nvGrpSpPr>
        <p:grpSpPr>
          <a:xfrm>
            <a:off x="1268095" y="4313555"/>
            <a:ext cx="2796540" cy="939800"/>
            <a:chOff x="1997" y="6793"/>
            <a:chExt cx="4404" cy="1480"/>
          </a:xfrm>
        </p:grpSpPr>
        <p:grpSp>
          <p:nvGrpSpPr>
            <p:cNvPr id="85" name="组合 84"/>
            <p:cNvGrpSpPr/>
            <p:nvPr/>
          </p:nvGrpSpPr>
          <p:grpSpPr>
            <a:xfrm>
              <a:off x="1997" y="6793"/>
              <a:ext cx="4404" cy="1480"/>
              <a:chOff x="1267953" y="3486497"/>
              <a:chExt cx="2796504" cy="939726"/>
            </a:xfrm>
          </p:grpSpPr>
          <p:sp>
            <p:nvSpPr>
              <p:cNvPr id="86" name="Rounded Rectangle 6"/>
              <p:cNvSpPr/>
              <p:nvPr/>
            </p:nvSpPr>
            <p:spPr>
              <a:xfrm>
                <a:off x="1267953" y="3513166"/>
                <a:ext cx="685800" cy="685800"/>
              </a:xfrm>
              <a:prstGeom prst="roundRect">
                <a:avLst/>
              </a:prstGeom>
              <a:gradFill>
                <a:gsLst>
                  <a:gs pos="47700">
                    <a:srgbClr val="F4DEBE"/>
                  </a:gs>
                  <a:gs pos="0">
                    <a:srgbClr val="D9A96A"/>
                  </a:gs>
                  <a:gs pos="100000">
                    <a:srgbClr val="F5E3C9"/>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GB"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87" name="Group 86"/>
              <p:cNvGrpSpPr/>
              <p:nvPr/>
            </p:nvGrpSpPr>
            <p:grpSpPr>
              <a:xfrm>
                <a:off x="1442081" y="3681937"/>
                <a:ext cx="348258" cy="348258"/>
                <a:chOff x="4439444" y="1652588"/>
                <a:chExt cx="464344" cy="464344"/>
              </a:xfrm>
              <a:solidFill>
                <a:srgbClr val="1B1C27"/>
              </a:solidFill>
            </p:grpSpPr>
            <p:sp>
              <p:nvSpPr>
                <p:cNvPr id="90"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91"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92"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sp>
            <p:nvSpPr>
              <p:cNvPr id="88" name="TextBox 87"/>
              <p:cNvSpPr txBox="1"/>
              <p:nvPr/>
            </p:nvSpPr>
            <p:spPr>
              <a:xfrm>
                <a:off x="1979712" y="3486497"/>
                <a:ext cx="792480" cy="31242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陶瓷电容</a:t>
                </a:r>
                <a:endPar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9" name="TextBox 88"/>
              <p:cNvSpPr txBox="1"/>
              <p:nvPr/>
            </p:nvSpPr>
            <p:spPr>
              <a:xfrm>
                <a:off x="1979713" y="3722008"/>
                <a:ext cx="2084744" cy="704215"/>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陶瓷电容用高介电常数的电容器陶瓷挤压成圆管、圆片或圆盘作为介质，并用烧渗法将银镀在陶瓷上作为电极制成。它又分高频瓷介和低频瓷介两种。</a:t>
                </a:r>
                <a:endPar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pic>
          <p:nvPicPr>
            <p:cNvPr id="6" name="图片 5"/>
            <p:cNvPicPr>
              <a:picLocks noChangeAspect="1"/>
            </p:cNvPicPr>
            <p:nvPr/>
          </p:nvPicPr>
          <p:blipFill>
            <a:blip r:embed="rId5"/>
            <a:stretch>
              <a:fillRect/>
            </a:stretch>
          </p:blipFill>
          <p:spPr>
            <a:xfrm>
              <a:off x="2075" y="6940"/>
              <a:ext cx="930" cy="905"/>
            </a:xfrm>
            <a:prstGeom prst="rect">
              <a:avLst/>
            </a:prstGeom>
          </p:spPr>
        </p:pic>
      </p:grpSp>
      <p:grpSp>
        <p:nvGrpSpPr>
          <p:cNvPr id="22" name="组合 21"/>
          <p:cNvGrpSpPr/>
          <p:nvPr/>
        </p:nvGrpSpPr>
        <p:grpSpPr>
          <a:xfrm>
            <a:off x="4971415" y="3780790"/>
            <a:ext cx="2863850" cy="939800"/>
            <a:chOff x="7829" y="5954"/>
            <a:chExt cx="4510" cy="1480"/>
          </a:xfrm>
        </p:grpSpPr>
        <p:grpSp>
          <p:nvGrpSpPr>
            <p:cNvPr id="111" name="组合 110"/>
            <p:cNvGrpSpPr/>
            <p:nvPr/>
          </p:nvGrpSpPr>
          <p:grpSpPr>
            <a:xfrm>
              <a:off x="7829" y="5954"/>
              <a:ext cx="4510" cy="1480"/>
              <a:chOff x="4971624" y="3476973"/>
              <a:chExt cx="2863536" cy="939725"/>
            </a:xfrm>
          </p:grpSpPr>
          <p:sp>
            <p:nvSpPr>
              <p:cNvPr id="112" name="Rounded Rectangle 9"/>
              <p:cNvSpPr/>
              <p:nvPr/>
            </p:nvSpPr>
            <p:spPr>
              <a:xfrm>
                <a:off x="4971624" y="3513166"/>
                <a:ext cx="685800" cy="685800"/>
              </a:xfrm>
              <a:prstGeom prst="roundRect">
                <a:avLst/>
              </a:prstGeom>
              <a:gradFill>
                <a:gsLst>
                  <a:gs pos="47700">
                    <a:srgbClr val="F4DEBE"/>
                  </a:gs>
                  <a:gs pos="0">
                    <a:srgbClr val="D9A96A"/>
                  </a:gs>
                  <a:gs pos="100000">
                    <a:srgbClr val="F5E3C9"/>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GB"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113" name="Group 76"/>
              <p:cNvGrpSpPr/>
              <p:nvPr/>
            </p:nvGrpSpPr>
            <p:grpSpPr>
              <a:xfrm>
                <a:off x="5136785" y="3681937"/>
                <a:ext cx="348258" cy="348258"/>
                <a:chOff x="7287419" y="2577307"/>
                <a:chExt cx="464344" cy="464344"/>
              </a:xfrm>
              <a:solidFill>
                <a:srgbClr val="1B1C27"/>
              </a:solidFill>
            </p:grpSpPr>
            <p:sp>
              <p:nvSpPr>
                <p:cNvPr id="116"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1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sp>
              <p:nvSpPr>
                <p:cNvPr id="117"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1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sp>
              <p:nvSpPr>
                <p:cNvPr id="118"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170815" eaLnBrk="1" fontAlgn="auto" latinLnBrk="0" hangingPunct="0">
                    <a:lnSpc>
                      <a:spcPct val="120000"/>
                    </a:lnSpc>
                    <a:spcBef>
                      <a:spcPts val="0"/>
                    </a:spcBef>
                    <a:spcAft>
                      <a:spcPts val="0"/>
                    </a:spcAft>
                    <a:buClrTx/>
                    <a:buSzTx/>
                    <a:buFontTx/>
                    <a:buNone/>
                    <a:defRPr/>
                  </a:pPr>
                  <a:endParaRPr kumimoji="0" lang="en-US" sz="11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grpSp>
          <p:sp>
            <p:nvSpPr>
              <p:cNvPr id="114" name="TextBox 113"/>
              <p:cNvSpPr txBox="1"/>
              <p:nvPr/>
            </p:nvSpPr>
            <p:spPr>
              <a:xfrm>
                <a:off x="5750416" y="3476973"/>
                <a:ext cx="944880" cy="53340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发光二极管</a:t>
                </a:r>
                <a:endPar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115" name="TextBox 114"/>
              <p:cNvSpPr txBox="1"/>
              <p:nvPr/>
            </p:nvSpPr>
            <p:spPr>
              <a:xfrm>
                <a:off x="5750416" y="3712483"/>
                <a:ext cx="2084744" cy="704215"/>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发光二极管(LightEmitting Diode,LED)，是一种半导体组件。初时多用作为指示灯、显示发光二极管板等；随着白光LED的出现，也被用作照明。</a:t>
                </a:r>
                <a:endParaRPr kumimoji="0" lang="zh-CN" altLang="en-US"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pic>
          <p:nvPicPr>
            <p:cNvPr id="8" name="图片 7"/>
            <p:cNvPicPr>
              <a:picLocks noChangeAspect="1"/>
            </p:cNvPicPr>
            <p:nvPr/>
          </p:nvPicPr>
          <p:blipFill>
            <a:blip r:embed="rId6"/>
            <a:stretch>
              <a:fillRect/>
            </a:stretch>
          </p:blipFill>
          <p:spPr>
            <a:xfrm>
              <a:off x="7896" y="6087"/>
              <a:ext cx="915" cy="925"/>
            </a:xfrm>
            <a:prstGeom prst="rect">
              <a:avLst/>
            </a:prstGeom>
          </p:spPr>
        </p:pic>
      </p:grpSp>
      <p:grpSp>
        <p:nvGrpSpPr>
          <p:cNvPr id="23" name="组合 22"/>
          <p:cNvGrpSpPr/>
          <p:nvPr/>
        </p:nvGrpSpPr>
        <p:grpSpPr>
          <a:xfrm>
            <a:off x="4971415" y="4981575"/>
            <a:ext cx="2796540" cy="944880"/>
            <a:chOff x="7829" y="7845"/>
            <a:chExt cx="4404" cy="1488"/>
          </a:xfrm>
        </p:grpSpPr>
        <p:grpSp>
          <p:nvGrpSpPr>
            <p:cNvPr id="9" name="组合 8"/>
            <p:cNvGrpSpPr/>
            <p:nvPr/>
          </p:nvGrpSpPr>
          <p:grpSpPr>
            <a:xfrm>
              <a:off x="7829" y="7845"/>
              <a:ext cx="4404" cy="1489"/>
              <a:chOff x="1267953" y="1413803"/>
              <a:chExt cx="2796504" cy="945546"/>
            </a:xfrm>
          </p:grpSpPr>
          <p:sp>
            <p:nvSpPr>
              <p:cNvPr id="10" name="Rounded Rectangle 4"/>
              <p:cNvSpPr/>
              <p:nvPr/>
            </p:nvSpPr>
            <p:spPr>
              <a:xfrm>
                <a:off x="1267953" y="1413803"/>
                <a:ext cx="685800" cy="685800"/>
              </a:xfrm>
              <a:prstGeom prst="roundRect">
                <a:avLst/>
              </a:prstGeom>
              <a:gradFill>
                <a:gsLst>
                  <a:gs pos="47700">
                    <a:srgbClr val="F4DEBE"/>
                  </a:gs>
                  <a:gs pos="0">
                    <a:srgbClr val="D9A96A"/>
                  </a:gs>
                  <a:gs pos="100000">
                    <a:srgbClr val="F5E3C9"/>
                  </a:gs>
                </a:gsLst>
                <a:lin ang="5400000" scaled="0"/>
              </a:gradFill>
              <a:ln w="25400" cap="flat" cmpd="sng" algn="ctr">
                <a:noFill/>
                <a:prstDash val="solid"/>
              </a:ln>
              <a:effectLst/>
            </p:spPr>
            <p:txBody>
              <a:bodyPr rtlCol="0" anchor="ctr"/>
              <a:p>
                <a:pPr marL="0" marR="0" lvl="0" indent="0" algn="ctr" defTabSz="914400" eaLnBrk="1" fontAlgn="auto" latinLnBrk="0" hangingPunct="1">
                  <a:lnSpc>
                    <a:spcPct val="120000"/>
                  </a:lnSpc>
                  <a:spcBef>
                    <a:spcPts val="0"/>
                  </a:spcBef>
                  <a:spcAft>
                    <a:spcPts val="0"/>
                  </a:spcAft>
                  <a:buClrTx/>
                  <a:buSzTx/>
                  <a:buFontTx/>
                  <a:buNone/>
                  <a:defRPr/>
                </a:pPr>
                <a:endParaRPr kumimoji="0" lang="en-GB"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nvGrpSpPr>
              <p:cNvPr id="11" name="Group 80"/>
              <p:cNvGrpSpPr/>
              <p:nvPr/>
            </p:nvGrpSpPr>
            <p:grpSpPr>
              <a:xfrm>
                <a:off x="1491195" y="1582574"/>
                <a:ext cx="239316" cy="348854"/>
                <a:chOff x="3582988" y="3510757"/>
                <a:chExt cx="319088" cy="465138"/>
              </a:xfrm>
              <a:solidFill>
                <a:srgbClr val="1B1C27"/>
              </a:solidFill>
            </p:grpSpPr>
            <p:sp>
              <p:nvSpPr>
                <p:cNvPr id="1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1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p>
                  <a:pPr marL="0" marR="0" lvl="0" indent="0" algn="ctr" defTabSz="170815" eaLnBrk="1" fontAlgn="auto" latinLnBrk="0" hangingPunct="0">
                    <a:lnSpc>
                      <a:spcPct val="120000"/>
                    </a:lnSpc>
                    <a:spcBef>
                      <a:spcPts val="0"/>
                    </a:spcBef>
                    <a:spcAft>
                      <a:spcPts val="0"/>
                    </a:spcAft>
                    <a:buClrTx/>
                    <a:buSzTx/>
                    <a:buFontTx/>
                    <a:buNone/>
                    <a:defRPr/>
                  </a:pPr>
                  <a:endParaRPr kumimoji="0" lang="en-US" sz="1800" b="0" i="0" u="none" strike="noStrike" kern="0" cap="none" spc="0" normalizeH="0" baseline="0" noProof="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sp>
            <p:nvSpPr>
              <p:cNvPr id="14" name="TextBox 66"/>
              <p:cNvSpPr txBox="1"/>
              <p:nvPr/>
            </p:nvSpPr>
            <p:spPr>
              <a:xfrm>
                <a:off x="1979712" y="1419623"/>
                <a:ext cx="792480" cy="533400"/>
              </a:xfrm>
              <a:prstGeom prst="rect">
                <a:avLst/>
              </a:prstGeom>
              <a:noFill/>
            </p:spPr>
            <p:txBody>
              <a:bodyPr wrap="none" rtlCol="0">
                <a:spAutoFit/>
              </a:bodyPr>
              <a:p>
                <a:pPr marL="0" marR="0" lvl="0" indent="0"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光敏电阻</a:t>
                </a:r>
                <a:endPar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15" name="TextBox 67"/>
              <p:cNvSpPr txBox="1"/>
              <p:nvPr/>
            </p:nvSpPr>
            <p:spPr>
              <a:xfrm>
                <a:off x="1979713" y="1655134"/>
                <a:ext cx="2084744" cy="704215"/>
              </a:xfrm>
              <a:prstGeom prst="rect">
                <a:avLst/>
              </a:prstGeom>
              <a:noFill/>
            </p:spPr>
            <p:txBody>
              <a:bodyPr wrap="square" rtlCol="0">
                <a:spAutoFit/>
              </a:bodyPr>
              <a:p>
                <a:pPr marL="0" marR="0" lvl="0" indent="0" defTabSz="914400" eaLnBrk="1" fontAlgn="auto" latinLnBrk="0" hangingPunct="1">
                  <a:lnSpc>
                    <a:spcPct val="120000"/>
                  </a:lnSpc>
                  <a:spcBef>
                    <a:spcPts val="0"/>
                  </a:spcBef>
                  <a:spcAft>
                    <a:spcPts val="0"/>
                  </a:spcAft>
                  <a:buClrTx/>
                  <a:buSzTx/>
                  <a:buFontTx/>
                  <a:buNone/>
                  <a:defRPr/>
                </a:pPr>
                <a:r>
                  <a:rPr kumimoji="0" lang="zh-CN"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光敏电阻器是利用半导体的光电效应制成的一种电阻值随入射光的强弱而改变的电阻器；入射光强、电阻减小、入射光弱、电阻增大。</a:t>
                </a:r>
                <a:endParaRPr kumimoji="0" lang="zh-CN" sz="825" b="0" i="0" u="none" strike="noStrike" kern="0" cap="none" spc="0" normalizeH="0" baseline="0" noProof="0" dirty="0" smtClean="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grpSp>
        <p:pic>
          <p:nvPicPr>
            <p:cNvPr id="16" name="图片 15"/>
            <p:cNvPicPr>
              <a:picLocks noChangeAspect="1"/>
            </p:cNvPicPr>
            <p:nvPr/>
          </p:nvPicPr>
          <p:blipFill>
            <a:blip r:embed="rId7"/>
            <a:stretch>
              <a:fillRect/>
            </a:stretch>
          </p:blipFill>
          <p:spPr>
            <a:xfrm>
              <a:off x="7909" y="7915"/>
              <a:ext cx="934" cy="931"/>
            </a:xfrm>
            <a:prstGeom prst="rect">
              <a:avLst/>
            </a:prstGeom>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a:grpSpLocks noChangeAspect="1"/>
          </p:cNvGrpSpPr>
          <p:nvPr/>
        </p:nvGrpSpPr>
        <p:grpSpPr>
          <a:xfrm>
            <a:off x="330509" y="1138247"/>
            <a:ext cx="561600" cy="561600"/>
            <a:chOff x="7264554" y="1705076"/>
            <a:chExt cx="855498" cy="855498"/>
          </a:xfrm>
        </p:grpSpPr>
        <p:sp>
          <p:nvSpPr>
            <p:cNvPr id="54" name="圆角矩形 53"/>
            <p:cNvSpPr/>
            <p:nvPr/>
          </p:nvSpPr>
          <p:spPr>
            <a:xfrm>
              <a:off x="7264554" y="1705076"/>
              <a:ext cx="855498" cy="855498"/>
            </a:xfrm>
            <a:prstGeom prst="roundRect">
              <a:avLst/>
            </a:prstGeom>
            <a:noFill/>
            <a:ln w="9525" cap="flat" cmpd="sng" algn="ctr">
              <a:gradFill>
                <a:gsLst>
                  <a:gs pos="50000">
                    <a:srgbClr val="F4DEBE"/>
                  </a:gs>
                  <a:gs pos="0">
                    <a:srgbClr val="D9A96A"/>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55" name="组合 54"/>
            <p:cNvGrpSpPr>
              <a:grpSpLocks noChangeAspect="1"/>
            </p:cNvGrpSpPr>
            <p:nvPr/>
          </p:nvGrpSpPr>
          <p:grpSpPr>
            <a:xfrm>
              <a:off x="7406786" y="1867067"/>
              <a:ext cx="555777" cy="536716"/>
              <a:chOff x="7493000" y="1820863"/>
              <a:chExt cx="233363" cy="225425"/>
            </a:xfrm>
            <a:noFill/>
          </p:grpSpPr>
          <p:sp>
            <p:nvSpPr>
              <p:cNvPr id="56"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57"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58"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59"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0"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1"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sp>
        <p:nvSpPr>
          <p:cNvPr id="62" name="文本框 48"/>
          <p:cNvSpPr txBox="1">
            <a:spLocks noChangeArrowheads="1"/>
          </p:cNvSpPr>
          <p:nvPr/>
        </p:nvSpPr>
        <p:spPr bwMode="auto">
          <a:xfrm>
            <a:off x="1043608" y="1109087"/>
            <a:ext cx="216024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auto">
              <a:lnSpc>
                <a:spcPct val="120000"/>
              </a:lnSpc>
              <a:spcBef>
                <a:spcPts val="0"/>
              </a:spcBef>
              <a:spcAft>
                <a:spcPts val="0"/>
              </a:spcAft>
              <a:defRPr/>
            </a:pPr>
            <a:r>
              <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遇到的挑战</a:t>
            </a:r>
            <a:endPar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grpSp>
        <p:nvGrpSpPr>
          <p:cNvPr id="64" name="组合 63"/>
          <p:cNvGrpSpPr/>
          <p:nvPr/>
        </p:nvGrpSpPr>
        <p:grpSpPr>
          <a:xfrm>
            <a:off x="572795" y="2121888"/>
            <a:ext cx="7787324" cy="3610857"/>
            <a:chOff x="572795" y="1280295"/>
            <a:chExt cx="7787324" cy="3610857"/>
          </a:xfrm>
        </p:grpSpPr>
        <p:grpSp>
          <p:nvGrpSpPr>
            <p:cNvPr id="65" name="组合 64"/>
            <p:cNvGrpSpPr/>
            <p:nvPr/>
          </p:nvGrpSpPr>
          <p:grpSpPr>
            <a:xfrm>
              <a:off x="6914932" y="3240062"/>
              <a:ext cx="468576" cy="472513"/>
              <a:chOff x="5715953" y="4268070"/>
              <a:chExt cx="566738" cy="571500"/>
            </a:xfrm>
            <a:solidFill>
              <a:srgbClr val="D9A96A"/>
            </a:solidFill>
          </p:grpSpPr>
          <p:sp>
            <p:nvSpPr>
              <p:cNvPr id="101" name="Freeform 13"/>
              <p:cNvSpPr>
                <a:spLocks noEditPoints="1"/>
              </p:cNvSpPr>
              <p:nvPr/>
            </p:nvSpPr>
            <p:spPr bwMode="auto">
              <a:xfrm>
                <a:off x="5715953" y="4325220"/>
                <a:ext cx="511175" cy="514350"/>
              </a:xfrm>
              <a:custGeom>
                <a:avLst/>
                <a:gdLst>
                  <a:gd name="T0" fmla="*/ 129 w 259"/>
                  <a:gd name="T1" fmla="*/ 260 h 260"/>
                  <a:gd name="T2" fmla="*/ 259 w 259"/>
                  <a:gd name="T3" fmla="*/ 130 h 260"/>
                  <a:gd name="T4" fmla="*/ 243 w 259"/>
                  <a:gd name="T5" fmla="*/ 69 h 260"/>
                  <a:gd name="T6" fmla="*/ 240 w 259"/>
                  <a:gd name="T7" fmla="*/ 69 h 260"/>
                  <a:gd name="T8" fmla="*/ 238 w 259"/>
                  <a:gd name="T9" fmla="*/ 69 h 260"/>
                  <a:gd name="T10" fmla="*/ 222 w 259"/>
                  <a:gd name="T11" fmla="*/ 68 h 260"/>
                  <a:gd name="T12" fmla="*/ 210 w 259"/>
                  <a:gd name="T13" fmla="*/ 80 h 260"/>
                  <a:gd name="T14" fmla="*/ 224 w 259"/>
                  <a:gd name="T15" fmla="*/ 130 h 260"/>
                  <a:gd name="T16" fmla="*/ 129 w 259"/>
                  <a:gd name="T17" fmla="*/ 225 h 260"/>
                  <a:gd name="T18" fmla="*/ 34 w 259"/>
                  <a:gd name="T19" fmla="*/ 130 h 260"/>
                  <a:gd name="T20" fmla="*/ 129 w 259"/>
                  <a:gd name="T21" fmla="*/ 35 h 260"/>
                  <a:gd name="T22" fmla="*/ 179 w 259"/>
                  <a:gd name="T23" fmla="*/ 49 h 260"/>
                  <a:gd name="T24" fmla="*/ 190 w 259"/>
                  <a:gd name="T25" fmla="*/ 38 h 260"/>
                  <a:gd name="T26" fmla="*/ 189 w 259"/>
                  <a:gd name="T27" fmla="*/ 19 h 260"/>
                  <a:gd name="T28" fmla="*/ 189 w 259"/>
                  <a:gd name="T29" fmla="*/ 15 h 260"/>
                  <a:gd name="T30" fmla="*/ 129 w 259"/>
                  <a:gd name="T31" fmla="*/ 0 h 260"/>
                  <a:gd name="T32" fmla="*/ 0 w 259"/>
                  <a:gd name="T33" fmla="*/ 130 h 260"/>
                  <a:gd name="T34" fmla="*/ 129 w 259"/>
                  <a:gd name="T35" fmla="*/ 260 h 260"/>
                  <a:gd name="T36" fmla="*/ 129 w 259"/>
                  <a:gd name="T37" fmla="*/ 260 h 260"/>
                  <a:gd name="T38" fmla="*/ 129 w 259"/>
                  <a:gd name="T3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260">
                    <a:moveTo>
                      <a:pt x="129" y="260"/>
                    </a:moveTo>
                    <a:cubicBezTo>
                      <a:pt x="201" y="260"/>
                      <a:pt x="259" y="202"/>
                      <a:pt x="259" y="130"/>
                    </a:cubicBezTo>
                    <a:cubicBezTo>
                      <a:pt x="259" y="108"/>
                      <a:pt x="253" y="87"/>
                      <a:pt x="243" y="69"/>
                    </a:cubicBezTo>
                    <a:cubicBezTo>
                      <a:pt x="242" y="69"/>
                      <a:pt x="241" y="69"/>
                      <a:pt x="240" y="69"/>
                    </a:cubicBezTo>
                    <a:cubicBezTo>
                      <a:pt x="240" y="69"/>
                      <a:pt x="239" y="69"/>
                      <a:pt x="238" y="69"/>
                    </a:cubicBezTo>
                    <a:cubicBezTo>
                      <a:pt x="222" y="68"/>
                      <a:pt x="222" y="68"/>
                      <a:pt x="222" y="68"/>
                    </a:cubicBezTo>
                    <a:cubicBezTo>
                      <a:pt x="210" y="80"/>
                      <a:pt x="210" y="80"/>
                      <a:pt x="210" y="80"/>
                    </a:cubicBezTo>
                    <a:cubicBezTo>
                      <a:pt x="219" y="94"/>
                      <a:pt x="224" y="112"/>
                      <a:pt x="224" y="130"/>
                    </a:cubicBezTo>
                    <a:cubicBezTo>
                      <a:pt x="224" y="183"/>
                      <a:pt x="182" y="225"/>
                      <a:pt x="129" y="225"/>
                    </a:cubicBezTo>
                    <a:cubicBezTo>
                      <a:pt x="77" y="225"/>
                      <a:pt x="34" y="183"/>
                      <a:pt x="34" y="130"/>
                    </a:cubicBezTo>
                    <a:cubicBezTo>
                      <a:pt x="34" y="77"/>
                      <a:pt x="76" y="35"/>
                      <a:pt x="129" y="35"/>
                    </a:cubicBezTo>
                    <a:cubicBezTo>
                      <a:pt x="147" y="35"/>
                      <a:pt x="165" y="40"/>
                      <a:pt x="179" y="49"/>
                    </a:cubicBezTo>
                    <a:cubicBezTo>
                      <a:pt x="190" y="38"/>
                      <a:pt x="190" y="38"/>
                      <a:pt x="190" y="38"/>
                    </a:cubicBezTo>
                    <a:cubicBezTo>
                      <a:pt x="189" y="19"/>
                      <a:pt x="189" y="19"/>
                      <a:pt x="189" y="19"/>
                    </a:cubicBezTo>
                    <a:cubicBezTo>
                      <a:pt x="188" y="18"/>
                      <a:pt x="188" y="16"/>
                      <a:pt x="189" y="15"/>
                    </a:cubicBezTo>
                    <a:cubicBezTo>
                      <a:pt x="171" y="6"/>
                      <a:pt x="151" y="0"/>
                      <a:pt x="129" y="0"/>
                    </a:cubicBezTo>
                    <a:cubicBezTo>
                      <a:pt x="58" y="0"/>
                      <a:pt x="0" y="58"/>
                      <a:pt x="0" y="130"/>
                    </a:cubicBezTo>
                    <a:cubicBezTo>
                      <a:pt x="0" y="202"/>
                      <a:pt x="58" y="260"/>
                      <a:pt x="129" y="260"/>
                    </a:cubicBezTo>
                    <a:close/>
                    <a:moveTo>
                      <a:pt x="129" y="260"/>
                    </a:moveTo>
                    <a:cubicBezTo>
                      <a:pt x="129" y="260"/>
                      <a:pt x="129" y="260"/>
                      <a:pt x="129"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102" name="Freeform 14"/>
              <p:cNvSpPr>
                <a:spLocks noEditPoints="1"/>
              </p:cNvSpPr>
              <p:nvPr/>
            </p:nvSpPr>
            <p:spPr bwMode="auto">
              <a:xfrm>
                <a:off x="5844540" y="4455395"/>
                <a:ext cx="252413" cy="254000"/>
              </a:xfrm>
              <a:custGeom>
                <a:avLst/>
                <a:gdLst>
                  <a:gd name="T0" fmla="*/ 64 w 128"/>
                  <a:gd name="T1" fmla="*/ 31 h 128"/>
                  <a:gd name="T2" fmla="*/ 67 w 128"/>
                  <a:gd name="T3" fmla="*/ 31 h 128"/>
                  <a:gd name="T4" fmla="*/ 91 w 128"/>
                  <a:gd name="T5" fmla="*/ 7 h 128"/>
                  <a:gd name="T6" fmla="*/ 91 w 128"/>
                  <a:gd name="T7" fmla="*/ 6 h 128"/>
                  <a:gd name="T8" fmla="*/ 64 w 128"/>
                  <a:gd name="T9" fmla="*/ 0 h 128"/>
                  <a:gd name="T10" fmla="*/ 0 w 128"/>
                  <a:gd name="T11" fmla="*/ 64 h 128"/>
                  <a:gd name="T12" fmla="*/ 64 w 128"/>
                  <a:gd name="T13" fmla="*/ 128 h 128"/>
                  <a:gd name="T14" fmla="*/ 128 w 128"/>
                  <a:gd name="T15" fmla="*/ 64 h 128"/>
                  <a:gd name="T16" fmla="*/ 122 w 128"/>
                  <a:gd name="T17" fmla="*/ 37 h 128"/>
                  <a:gd name="T18" fmla="*/ 121 w 128"/>
                  <a:gd name="T19" fmla="*/ 38 h 128"/>
                  <a:gd name="T20" fmla="*/ 97 w 128"/>
                  <a:gd name="T21" fmla="*/ 61 h 128"/>
                  <a:gd name="T22" fmla="*/ 98 w 128"/>
                  <a:gd name="T23" fmla="*/ 64 h 128"/>
                  <a:gd name="T24" fmla="*/ 64 w 128"/>
                  <a:gd name="T25" fmla="*/ 98 h 128"/>
                  <a:gd name="T26" fmla="*/ 31 w 128"/>
                  <a:gd name="T27" fmla="*/ 64 h 128"/>
                  <a:gd name="T28" fmla="*/ 64 w 128"/>
                  <a:gd name="T29" fmla="*/ 31 h 128"/>
                  <a:gd name="T30" fmla="*/ 64 w 128"/>
                  <a:gd name="T31" fmla="*/ 31 h 128"/>
                  <a:gd name="T32" fmla="*/ 64 w 128"/>
                  <a:gd name="T33" fmla="*/ 3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64" y="31"/>
                    </a:moveTo>
                    <a:cubicBezTo>
                      <a:pt x="65" y="31"/>
                      <a:pt x="66" y="31"/>
                      <a:pt x="67" y="31"/>
                    </a:cubicBezTo>
                    <a:cubicBezTo>
                      <a:pt x="91" y="7"/>
                      <a:pt x="91" y="7"/>
                      <a:pt x="91" y="7"/>
                    </a:cubicBezTo>
                    <a:cubicBezTo>
                      <a:pt x="91" y="6"/>
                      <a:pt x="91" y="6"/>
                      <a:pt x="91" y="6"/>
                    </a:cubicBezTo>
                    <a:cubicBezTo>
                      <a:pt x="83" y="2"/>
                      <a:pt x="74" y="0"/>
                      <a:pt x="64" y="0"/>
                    </a:cubicBezTo>
                    <a:cubicBezTo>
                      <a:pt x="29" y="0"/>
                      <a:pt x="0" y="29"/>
                      <a:pt x="0" y="64"/>
                    </a:cubicBezTo>
                    <a:cubicBezTo>
                      <a:pt x="0" y="99"/>
                      <a:pt x="29" y="128"/>
                      <a:pt x="64" y="128"/>
                    </a:cubicBezTo>
                    <a:cubicBezTo>
                      <a:pt x="99" y="128"/>
                      <a:pt x="128" y="99"/>
                      <a:pt x="128" y="64"/>
                    </a:cubicBezTo>
                    <a:cubicBezTo>
                      <a:pt x="128" y="54"/>
                      <a:pt x="126" y="45"/>
                      <a:pt x="122" y="37"/>
                    </a:cubicBezTo>
                    <a:cubicBezTo>
                      <a:pt x="121" y="38"/>
                      <a:pt x="121" y="38"/>
                      <a:pt x="121" y="38"/>
                    </a:cubicBezTo>
                    <a:cubicBezTo>
                      <a:pt x="97" y="61"/>
                      <a:pt x="97" y="61"/>
                      <a:pt x="97" y="61"/>
                    </a:cubicBezTo>
                    <a:cubicBezTo>
                      <a:pt x="97" y="62"/>
                      <a:pt x="98" y="63"/>
                      <a:pt x="98" y="64"/>
                    </a:cubicBezTo>
                    <a:cubicBezTo>
                      <a:pt x="98" y="83"/>
                      <a:pt x="83" y="98"/>
                      <a:pt x="64" y="98"/>
                    </a:cubicBezTo>
                    <a:cubicBezTo>
                      <a:pt x="46" y="98"/>
                      <a:pt x="31" y="83"/>
                      <a:pt x="31" y="64"/>
                    </a:cubicBezTo>
                    <a:cubicBezTo>
                      <a:pt x="31" y="46"/>
                      <a:pt x="46" y="31"/>
                      <a:pt x="64" y="31"/>
                    </a:cubicBezTo>
                    <a:close/>
                    <a:moveTo>
                      <a:pt x="64" y="31"/>
                    </a:moveTo>
                    <a:cubicBezTo>
                      <a:pt x="64" y="31"/>
                      <a:pt x="64" y="31"/>
                      <a:pt x="6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103" name="Freeform 15"/>
              <p:cNvSpPr>
                <a:spLocks noEditPoints="1"/>
              </p:cNvSpPr>
              <p:nvPr/>
            </p:nvSpPr>
            <p:spPr bwMode="auto">
              <a:xfrm>
                <a:off x="5969953" y="4268070"/>
                <a:ext cx="312738" cy="312738"/>
              </a:xfrm>
              <a:custGeom>
                <a:avLst/>
                <a:gdLst>
                  <a:gd name="T0" fmla="*/ 134 w 158"/>
                  <a:gd name="T1" fmla="*/ 43 h 158"/>
                  <a:gd name="T2" fmla="*/ 141 w 158"/>
                  <a:gd name="T3" fmla="*/ 36 h 158"/>
                  <a:gd name="T4" fmla="*/ 141 w 158"/>
                  <a:gd name="T5" fmla="*/ 23 h 158"/>
                  <a:gd name="T6" fmla="*/ 136 w 158"/>
                  <a:gd name="T7" fmla="*/ 18 h 158"/>
                  <a:gd name="T8" fmla="*/ 130 w 158"/>
                  <a:gd name="T9" fmla="*/ 15 h 158"/>
                  <a:gd name="T10" fmla="*/ 123 w 158"/>
                  <a:gd name="T11" fmla="*/ 18 h 158"/>
                  <a:gd name="T12" fmla="*/ 115 w 158"/>
                  <a:gd name="T13" fmla="*/ 27 h 158"/>
                  <a:gd name="T14" fmla="*/ 113 w 158"/>
                  <a:gd name="T15" fmla="*/ 3 h 158"/>
                  <a:gd name="T16" fmla="*/ 110 w 158"/>
                  <a:gd name="T17" fmla="*/ 0 h 158"/>
                  <a:gd name="T18" fmla="*/ 108 w 158"/>
                  <a:gd name="T19" fmla="*/ 1 h 158"/>
                  <a:gd name="T20" fmla="*/ 73 w 158"/>
                  <a:gd name="T21" fmla="*/ 36 h 158"/>
                  <a:gd name="T22" fmla="*/ 69 w 158"/>
                  <a:gd name="T23" fmla="*/ 48 h 158"/>
                  <a:gd name="T24" fmla="*/ 69 w 158"/>
                  <a:gd name="T25" fmla="*/ 49 h 158"/>
                  <a:gd name="T26" fmla="*/ 70 w 158"/>
                  <a:gd name="T27" fmla="*/ 71 h 158"/>
                  <a:gd name="T28" fmla="*/ 58 w 158"/>
                  <a:gd name="T29" fmla="*/ 83 h 158"/>
                  <a:gd name="T30" fmla="*/ 35 w 158"/>
                  <a:gd name="T31" fmla="*/ 106 h 158"/>
                  <a:gd name="T32" fmla="*/ 35 w 158"/>
                  <a:gd name="T33" fmla="*/ 106 h 158"/>
                  <a:gd name="T34" fmla="*/ 13 w 158"/>
                  <a:gd name="T35" fmla="*/ 128 h 158"/>
                  <a:gd name="T36" fmla="*/ 3 w 158"/>
                  <a:gd name="T37" fmla="*/ 138 h 158"/>
                  <a:gd name="T38" fmla="*/ 1 w 158"/>
                  <a:gd name="T39" fmla="*/ 143 h 158"/>
                  <a:gd name="T40" fmla="*/ 0 w 158"/>
                  <a:gd name="T41" fmla="*/ 150 h 158"/>
                  <a:gd name="T42" fmla="*/ 8 w 158"/>
                  <a:gd name="T43" fmla="*/ 158 h 158"/>
                  <a:gd name="T44" fmla="*/ 8 w 158"/>
                  <a:gd name="T45" fmla="*/ 158 h 158"/>
                  <a:gd name="T46" fmla="*/ 16 w 158"/>
                  <a:gd name="T47" fmla="*/ 158 h 158"/>
                  <a:gd name="T48" fmla="*/ 21 w 158"/>
                  <a:gd name="T49" fmla="*/ 156 h 158"/>
                  <a:gd name="T50" fmla="*/ 89 w 158"/>
                  <a:gd name="T51" fmla="*/ 88 h 158"/>
                  <a:gd name="T52" fmla="*/ 109 w 158"/>
                  <a:gd name="T53" fmla="*/ 89 h 158"/>
                  <a:gd name="T54" fmla="*/ 110 w 158"/>
                  <a:gd name="T55" fmla="*/ 89 h 158"/>
                  <a:gd name="T56" fmla="*/ 111 w 158"/>
                  <a:gd name="T57" fmla="*/ 89 h 158"/>
                  <a:gd name="T58" fmla="*/ 122 w 158"/>
                  <a:gd name="T59" fmla="*/ 85 h 158"/>
                  <a:gd name="T60" fmla="*/ 157 w 158"/>
                  <a:gd name="T61" fmla="*/ 50 h 158"/>
                  <a:gd name="T62" fmla="*/ 155 w 158"/>
                  <a:gd name="T63" fmla="*/ 45 h 158"/>
                  <a:gd name="T64" fmla="*/ 134 w 158"/>
                  <a:gd name="T65" fmla="*/ 43 h 158"/>
                  <a:gd name="T66" fmla="*/ 134 w 158"/>
                  <a:gd name="T67" fmla="*/ 43 h 158"/>
                  <a:gd name="T68" fmla="*/ 134 w 158"/>
                  <a:gd name="T69" fmla="*/ 4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158">
                    <a:moveTo>
                      <a:pt x="134" y="43"/>
                    </a:moveTo>
                    <a:cubicBezTo>
                      <a:pt x="141" y="36"/>
                      <a:pt x="141" y="36"/>
                      <a:pt x="141" y="36"/>
                    </a:cubicBezTo>
                    <a:cubicBezTo>
                      <a:pt x="145" y="32"/>
                      <a:pt x="145" y="27"/>
                      <a:pt x="141" y="23"/>
                    </a:cubicBezTo>
                    <a:cubicBezTo>
                      <a:pt x="136" y="18"/>
                      <a:pt x="136" y="18"/>
                      <a:pt x="136" y="18"/>
                    </a:cubicBezTo>
                    <a:cubicBezTo>
                      <a:pt x="134" y="16"/>
                      <a:pt x="132" y="15"/>
                      <a:pt x="130" y="15"/>
                    </a:cubicBezTo>
                    <a:cubicBezTo>
                      <a:pt x="127" y="15"/>
                      <a:pt x="125" y="16"/>
                      <a:pt x="123" y="18"/>
                    </a:cubicBezTo>
                    <a:cubicBezTo>
                      <a:pt x="115" y="27"/>
                      <a:pt x="115" y="27"/>
                      <a:pt x="115" y="27"/>
                    </a:cubicBezTo>
                    <a:cubicBezTo>
                      <a:pt x="113" y="3"/>
                      <a:pt x="113" y="3"/>
                      <a:pt x="113" y="3"/>
                    </a:cubicBezTo>
                    <a:cubicBezTo>
                      <a:pt x="113" y="1"/>
                      <a:pt x="111" y="0"/>
                      <a:pt x="110" y="0"/>
                    </a:cubicBezTo>
                    <a:cubicBezTo>
                      <a:pt x="109" y="0"/>
                      <a:pt x="108" y="1"/>
                      <a:pt x="108" y="1"/>
                    </a:cubicBezTo>
                    <a:cubicBezTo>
                      <a:pt x="73" y="36"/>
                      <a:pt x="73" y="36"/>
                      <a:pt x="73" y="36"/>
                    </a:cubicBezTo>
                    <a:cubicBezTo>
                      <a:pt x="70" y="39"/>
                      <a:pt x="68" y="43"/>
                      <a:pt x="69" y="48"/>
                    </a:cubicBezTo>
                    <a:cubicBezTo>
                      <a:pt x="69" y="49"/>
                      <a:pt x="69" y="49"/>
                      <a:pt x="69" y="49"/>
                    </a:cubicBezTo>
                    <a:cubicBezTo>
                      <a:pt x="70" y="71"/>
                      <a:pt x="70" y="71"/>
                      <a:pt x="70" y="71"/>
                    </a:cubicBezTo>
                    <a:cubicBezTo>
                      <a:pt x="58" y="83"/>
                      <a:pt x="58" y="83"/>
                      <a:pt x="58" y="83"/>
                    </a:cubicBezTo>
                    <a:cubicBezTo>
                      <a:pt x="35" y="106"/>
                      <a:pt x="35" y="106"/>
                      <a:pt x="35" y="106"/>
                    </a:cubicBezTo>
                    <a:cubicBezTo>
                      <a:pt x="35" y="106"/>
                      <a:pt x="35" y="106"/>
                      <a:pt x="35" y="106"/>
                    </a:cubicBezTo>
                    <a:cubicBezTo>
                      <a:pt x="13" y="128"/>
                      <a:pt x="13" y="128"/>
                      <a:pt x="13" y="128"/>
                    </a:cubicBezTo>
                    <a:cubicBezTo>
                      <a:pt x="3" y="138"/>
                      <a:pt x="3" y="138"/>
                      <a:pt x="3" y="138"/>
                    </a:cubicBezTo>
                    <a:cubicBezTo>
                      <a:pt x="2" y="139"/>
                      <a:pt x="1" y="141"/>
                      <a:pt x="1" y="143"/>
                    </a:cubicBezTo>
                    <a:cubicBezTo>
                      <a:pt x="0" y="150"/>
                      <a:pt x="0" y="150"/>
                      <a:pt x="0" y="150"/>
                    </a:cubicBezTo>
                    <a:cubicBezTo>
                      <a:pt x="0" y="155"/>
                      <a:pt x="4" y="158"/>
                      <a:pt x="8" y="158"/>
                    </a:cubicBezTo>
                    <a:cubicBezTo>
                      <a:pt x="8" y="158"/>
                      <a:pt x="8" y="158"/>
                      <a:pt x="8" y="158"/>
                    </a:cubicBezTo>
                    <a:cubicBezTo>
                      <a:pt x="16" y="158"/>
                      <a:pt x="16" y="158"/>
                      <a:pt x="16" y="158"/>
                    </a:cubicBezTo>
                    <a:cubicBezTo>
                      <a:pt x="18" y="158"/>
                      <a:pt x="20" y="157"/>
                      <a:pt x="21" y="156"/>
                    </a:cubicBezTo>
                    <a:cubicBezTo>
                      <a:pt x="89" y="88"/>
                      <a:pt x="89" y="88"/>
                      <a:pt x="89" y="88"/>
                    </a:cubicBezTo>
                    <a:cubicBezTo>
                      <a:pt x="109" y="89"/>
                      <a:pt x="109" y="89"/>
                      <a:pt x="109" y="89"/>
                    </a:cubicBezTo>
                    <a:cubicBezTo>
                      <a:pt x="110" y="89"/>
                      <a:pt x="110" y="89"/>
                      <a:pt x="110" y="89"/>
                    </a:cubicBezTo>
                    <a:cubicBezTo>
                      <a:pt x="110" y="89"/>
                      <a:pt x="111" y="89"/>
                      <a:pt x="111" y="89"/>
                    </a:cubicBezTo>
                    <a:cubicBezTo>
                      <a:pt x="115" y="89"/>
                      <a:pt x="119" y="88"/>
                      <a:pt x="122" y="85"/>
                    </a:cubicBezTo>
                    <a:cubicBezTo>
                      <a:pt x="157" y="50"/>
                      <a:pt x="157" y="50"/>
                      <a:pt x="157" y="50"/>
                    </a:cubicBezTo>
                    <a:cubicBezTo>
                      <a:pt x="158" y="48"/>
                      <a:pt x="157" y="45"/>
                      <a:pt x="155" y="45"/>
                    </a:cubicBezTo>
                    <a:lnTo>
                      <a:pt x="134" y="43"/>
                    </a:lnTo>
                    <a:close/>
                    <a:moveTo>
                      <a:pt x="134" y="43"/>
                    </a:moveTo>
                    <a:cubicBezTo>
                      <a:pt x="134" y="43"/>
                      <a:pt x="134" y="43"/>
                      <a:pt x="134"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sp>
          <p:nvSpPr>
            <p:cNvPr id="66" name="Freeform 20"/>
            <p:cNvSpPr/>
            <p:nvPr/>
          </p:nvSpPr>
          <p:spPr bwMode="auto">
            <a:xfrm>
              <a:off x="4365826" y="3645670"/>
              <a:ext cx="488950" cy="619125"/>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67" name="Freeform 21"/>
            <p:cNvSpPr/>
            <p:nvPr/>
          </p:nvSpPr>
          <p:spPr bwMode="auto">
            <a:xfrm>
              <a:off x="4297563" y="3637732"/>
              <a:ext cx="625475" cy="14922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68" name="Freeform 22"/>
            <p:cNvSpPr/>
            <p:nvPr/>
          </p:nvSpPr>
          <p:spPr bwMode="auto">
            <a:xfrm>
              <a:off x="4297563" y="3842520"/>
              <a:ext cx="625475" cy="147638"/>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69" name="Freeform 23"/>
            <p:cNvSpPr/>
            <p:nvPr/>
          </p:nvSpPr>
          <p:spPr bwMode="auto">
            <a:xfrm>
              <a:off x="4297563" y="4039370"/>
              <a:ext cx="625475" cy="14922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0" name="Freeform 24"/>
            <p:cNvSpPr/>
            <p:nvPr/>
          </p:nvSpPr>
          <p:spPr bwMode="auto">
            <a:xfrm>
              <a:off x="4553151" y="4264795"/>
              <a:ext cx="114300" cy="23813"/>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1" name="Freeform 25"/>
            <p:cNvSpPr/>
            <p:nvPr/>
          </p:nvSpPr>
          <p:spPr bwMode="auto">
            <a:xfrm>
              <a:off x="3841951" y="1708920"/>
              <a:ext cx="1536700" cy="733425"/>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2" name="Freeform 26"/>
            <p:cNvSpPr/>
            <p:nvPr/>
          </p:nvSpPr>
          <p:spPr bwMode="auto">
            <a:xfrm>
              <a:off x="4230888" y="3272607"/>
              <a:ext cx="758825" cy="365125"/>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3" name="Freeform 27"/>
            <p:cNvSpPr/>
            <p:nvPr/>
          </p:nvSpPr>
          <p:spPr bwMode="auto">
            <a:xfrm>
              <a:off x="4383288" y="1280295"/>
              <a:ext cx="100013" cy="342900"/>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4" name="Freeform 28"/>
            <p:cNvSpPr/>
            <p:nvPr/>
          </p:nvSpPr>
          <p:spPr bwMode="auto">
            <a:xfrm>
              <a:off x="4000701" y="1415232"/>
              <a:ext cx="201613" cy="312738"/>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5" name="Freeform 29"/>
            <p:cNvSpPr/>
            <p:nvPr/>
          </p:nvSpPr>
          <p:spPr bwMode="auto">
            <a:xfrm>
              <a:off x="4734126" y="1280295"/>
              <a:ext cx="101600" cy="342900"/>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6" name="Freeform 30"/>
            <p:cNvSpPr/>
            <p:nvPr/>
          </p:nvSpPr>
          <p:spPr bwMode="auto">
            <a:xfrm>
              <a:off x="5016701" y="1415232"/>
              <a:ext cx="200025" cy="312738"/>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7" name="Freeform 31"/>
            <p:cNvSpPr/>
            <p:nvPr/>
          </p:nvSpPr>
          <p:spPr bwMode="auto">
            <a:xfrm>
              <a:off x="5246888" y="1677170"/>
              <a:ext cx="280988" cy="242888"/>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8" name="Freeform 32"/>
            <p:cNvSpPr/>
            <p:nvPr/>
          </p:nvSpPr>
          <p:spPr bwMode="auto">
            <a:xfrm>
              <a:off x="3692726" y="1677170"/>
              <a:ext cx="279400" cy="242888"/>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9" name="TextBox 1"/>
            <p:cNvSpPr txBox="1"/>
            <p:nvPr/>
          </p:nvSpPr>
          <p:spPr>
            <a:xfrm>
              <a:off x="3831338" y="2524909"/>
              <a:ext cx="1557927" cy="656077"/>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vi-VN" sz="1600" b="0" i="0" u="none" strike="noStrike" kern="1200" cap="none" spc="0" normalizeH="0" baseline="0" noProof="0" dirty="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rPr>
                <a:t>INVESTMENT </a:t>
              </a:r>
              <a:endParaRPr kumimoji="0" lang="en-US" sz="1600" b="0" i="0" u="none" strike="noStrike" kern="1200" cap="none" spc="0" normalizeH="0" baseline="0" noProof="0" dirty="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vi-VN" sz="1600" b="0" i="0" u="none" strike="noStrike" kern="1200" cap="none" spc="0" normalizeH="0" baseline="0" noProof="0" dirty="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rPr>
                <a:t>DEMAND</a:t>
              </a:r>
              <a:endParaRPr kumimoji="0" lang="vi-VN" sz="1600" b="0" i="0" u="none" strike="noStrike" kern="1200" cap="none" spc="0" normalizeH="0" baseline="0" noProof="0" dirty="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80" name="矩形 79"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p:cNvSpPr/>
            <p:nvPr/>
          </p:nvSpPr>
          <p:spPr>
            <a:xfrm>
              <a:off x="6802882" y="4025647"/>
              <a:ext cx="1504606" cy="865505"/>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由于学校电脑AD版本过低，使用最新版的软件处理后，文件正常。</a:t>
              </a:r>
              <a:endPar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1" name="矩形 80"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p:cNvSpPr/>
            <p:nvPr/>
          </p:nvSpPr>
          <p:spPr>
            <a:xfrm>
              <a:off x="6855513" y="1982047"/>
              <a:ext cx="1504606" cy="460375"/>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00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GBL文件无法找到孔文件</a:t>
              </a:r>
              <a:endParaRPr kumimoji="0" lang="zh-CN" altLang="en-US" sz="100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2" name="TextBox 1"/>
            <p:cNvSpPr txBox="1"/>
            <p:nvPr/>
          </p:nvSpPr>
          <p:spPr>
            <a:xfrm>
              <a:off x="6806794" y="3716215"/>
              <a:ext cx="894080" cy="349250"/>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r>
                <a:rPr kumimoji="0" lang="zh-C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rPr>
                <a:t>解决方法</a:t>
              </a:r>
              <a:endParaRPr kumimoji="0" lang="zh-C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endParaRPr>
            </a:p>
          </p:txBody>
        </p:sp>
        <p:sp>
          <p:nvSpPr>
            <p:cNvPr id="83" name="TextBox 1"/>
            <p:cNvSpPr txBox="1"/>
            <p:nvPr/>
          </p:nvSpPr>
          <p:spPr>
            <a:xfrm>
              <a:off x="6948381" y="1630428"/>
              <a:ext cx="716280" cy="349250"/>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r>
                <a:rPr kumimoji="0" lang="zh-C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rPr>
                <a:t>问题二</a:t>
              </a:r>
              <a:endParaRPr kumimoji="0" lang="zh-C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endParaRPr>
            </a:p>
          </p:txBody>
        </p:sp>
        <p:cxnSp>
          <p:nvCxnSpPr>
            <p:cNvPr id="84" name="直接连接符 83"/>
            <p:cNvCxnSpPr/>
            <p:nvPr/>
          </p:nvCxnSpPr>
          <p:spPr>
            <a:xfrm>
              <a:off x="6914932" y="4031270"/>
              <a:ext cx="361507" cy="0"/>
            </a:xfrm>
            <a:prstGeom prst="line">
              <a:avLst/>
            </a:prstGeom>
            <a:noFill/>
            <a:ln w="19050" cap="flat" cmpd="sng" algn="ctr">
              <a:solidFill>
                <a:srgbClr val="D9A96A"/>
              </a:solidFill>
              <a:prstDash val="solid"/>
            </a:ln>
            <a:effectLst/>
          </p:spPr>
        </p:cxnSp>
        <p:cxnSp>
          <p:nvCxnSpPr>
            <p:cNvPr id="85" name="直接连接符 84"/>
            <p:cNvCxnSpPr/>
            <p:nvPr/>
          </p:nvCxnSpPr>
          <p:spPr>
            <a:xfrm>
              <a:off x="6954280" y="1920058"/>
              <a:ext cx="361507" cy="0"/>
            </a:xfrm>
            <a:prstGeom prst="line">
              <a:avLst/>
            </a:prstGeom>
            <a:noFill/>
            <a:ln w="19050" cap="flat" cmpd="sng" algn="ctr">
              <a:solidFill>
                <a:srgbClr val="D9A96A"/>
              </a:solidFill>
              <a:prstDash val="solid"/>
            </a:ln>
            <a:effectLst/>
          </p:spPr>
        </p:cxnSp>
        <p:sp>
          <p:nvSpPr>
            <p:cNvPr id="86" name="矩形 85"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p:cNvSpPr/>
            <p:nvPr/>
          </p:nvSpPr>
          <p:spPr>
            <a:xfrm>
              <a:off x="1043330" y="2046740"/>
              <a:ext cx="1403985" cy="478155"/>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pcb版连接错误，有些线没有相连。</a:t>
              </a:r>
              <a:endParaRPr kumimoji="0" lang="en-US" altLang="zh-CN" sz="105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87" name="TextBox 1"/>
            <p:cNvSpPr txBox="1"/>
            <p:nvPr/>
          </p:nvSpPr>
          <p:spPr>
            <a:xfrm>
              <a:off x="1571890" y="1630428"/>
              <a:ext cx="716280" cy="349250"/>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rPr>
                <a:t>问题一</a:t>
              </a:r>
              <a:endParaRPr kumimoji="0" lang="vi-V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endParaRPr>
            </a:p>
          </p:txBody>
        </p:sp>
        <p:cxnSp>
          <p:nvCxnSpPr>
            <p:cNvPr id="88" name="直接连接符 87"/>
            <p:cNvCxnSpPr/>
            <p:nvPr/>
          </p:nvCxnSpPr>
          <p:spPr>
            <a:xfrm>
              <a:off x="1811095" y="1941884"/>
              <a:ext cx="361507" cy="0"/>
            </a:xfrm>
            <a:prstGeom prst="line">
              <a:avLst/>
            </a:prstGeom>
            <a:noFill/>
            <a:ln w="19050" cap="flat" cmpd="sng" algn="ctr">
              <a:solidFill>
                <a:srgbClr val="D9A96A"/>
              </a:solidFill>
              <a:prstDash val="solid"/>
            </a:ln>
            <a:effectLst/>
          </p:spPr>
        </p:cxnSp>
        <p:sp>
          <p:nvSpPr>
            <p:cNvPr id="89" name="矩形 88"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p:cNvSpPr/>
            <p:nvPr/>
          </p:nvSpPr>
          <p:spPr>
            <a:xfrm>
              <a:off x="572795" y="3959322"/>
              <a:ext cx="1710612" cy="284480"/>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重新连接线路</a:t>
              </a:r>
              <a:endPar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90" name="TextBox 1"/>
            <p:cNvSpPr txBox="1"/>
            <p:nvPr/>
          </p:nvSpPr>
          <p:spPr>
            <a:xfrm>
              <a:off x="1389327" y="3714383"/>
              <a:ext cx="894080" cy="349250"/>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rPr>
                <a:t>解决方法</a:t>
              </a:r>
              <a:endParaRPr kumimoji="0" lang="vi-V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endParaRPr>
            </a:p>
          </p:txBody>
        </p:sp>
        <p:cxnSp>
          <p:nvCxnSpPr>
            <p:cNvPr id="91" name="直接连接符 90"/>
            <p:cNvCxnSpPr/>
            <p:nvPr/>
          </p:nvCxnSpPr>
          <p:spPr>
            <a:xfrm>
              <a:off x="1806332" y="4025839"/>
              <a:ext cx="361507" cy="0"/>
            </a:xfrm>
            <a:prstGeom prst="line">
              <a:avLst/>
            </a:prstGeom>
            <a:noFill/>
            <a:ln w="19050" cap="flat" cmpd="sng" algn="ctr">
              <a:solidFill>
                <a:srgbClr val="D9A96A"/>
              </a:solidFill>
              <a:prstDash val="solid"/>
            </a:ln>
            <a:effectLst/>
          </p:spPr>
        </p:cxnSp>
        <p:sp>
          <p:nvSpPr>
            <p:cNvPr id="92" name="任意多边形 91"/>
            <p:cNvSpPr/>
            <p:nvPr/>
          </p:nvSpPr>
          <p:spPr>
            <a:xfrm>
              <a:off x="2335885" y="1763779"/>
              <a:ext cx="1349828" cy="278674"/>
            </a:xfrm>
            <a:custGeom>
              <a:avLst/>
              <a:gdLst>
                <a:gd name="connsiteX0" fmla="*/ 0 w 1349828"/>
                <a:gd name="connsiteY0" fmla="*/ 0 h 278674"/>
                <a:gd name="connsiteX1" fmla="*/ 0 w 1349828"/>
                <a:gd name="connsiteY1" fmla="*/ 278674 h 278674"/>
                <a:gd name="connsiteX2" fmla="*/ 1349828 w 1349828"/>
                <a:gd name="connsiteY2" fmla="*/ 278674 h 278674"/>
              </a:gdLst>
              <a:ahLst/>
              <a:cxnLst>
                <a:cxn ang="0">
                  <a:pos x="connsiteX0" y="connsiteY0"/>
                </a:cxn>
                <a:cxn ang="0">
                  <a:pos x="connsiteX1" y="connsiteY1"/>
                </a:cxn>
                <a:cxn ang="0">
                  <a:pos x="connsiteX2" y="connsiteY2"/>
                </a:cxn>
              </a:cxnLst>
              <a:rect l="l" t="t" r="r" b="b"/>
              <a:pathLst>
                <a:path w="1349828" h="278674">
                  <a:moveTo>
                    <a:pt x="0" y="0"/>
                  </a:moveTo>
                  <a:lnTo>
                    <a:pt x="0" y="278674"/>
                  </a:lnTo>
                  <a:lnTo>
                    <a:pt x="1349828" y="278674"/>
                  </a:lnTo>
                </a:path>
              </a:pathLst>
            </a:custGeom>
            <a:noFill/>
            <a:ln w="19050" cap="flat" cmpd="sng" algn="ctr">
              <a:solidFill>
                <a:srgbClr val="D9A96A"/>
              </a:solidFill>
              <a:prstDash val="solid"/>
              <a:headEnd type="oval" w="med" len="med"/>
              <a:tailEnd type="oval" w="med" len="med"/>
            </a:ln>
            <a:effectLst/>
          </p:spPr>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93" name="任意多边形 92"/>
            <p:cNvSpPr/>
            <p:nvPr/>
          </p:nvSpPr>
          <p:spPr>
            <a:xfrm flipV="1">
              <a:off x="2283407" y="3786957"/>
              <a:ext cx="1811382" cy="310249"/>
            </a:xfrm>
            <a:custGeom>
              <a:avLst/>
              <a:gdLst>
                <a:gd name="connsiteX0" fmla="*/ 0 w 1349828"/>
                <a:gd name="connsiteY0" fmla="*/ 0 h 278674"/>
                <a:gd name="connsiteX1" fmla="*/ 0 w 1349828"/>
                <a:gd name="connsiteY1" fmla="*/ 278674 h 278674"/>
                <a:gd name="connsiteX2" fmla="*/ 1349828 w 1349828"/>
                <a:gd name="connsiteY2" fmla="*/ 278674 h 278674"/>
                <a:gd name="connsiteX0-1" fmla="*/ 0 w 1811382"/>
                <a:gd name="connsiteY0-2" fmla="*/ 0 h 278674"/>
                <a:gd name="connsiteX1-3" fmla="*/ 0 w 1811382"/>
                <a:gd name="connsiteY1-4" fmla="*/ 278674 h 278674"/>
                <a:gd name="connsiteX2-5" fmla="*/ 1811382 w 1811382"/>
                <a:gd name="connsiteY2-6" fmla="*/ 261257 h 278674"/>
              </a:gdLst>
              <a:ahLst/>
              <a:cxnLst>
                <a:cxn ang="0">
                  <a:pos x="connsiteX0-1" y="connsiteY0-2"/>
                </a:cxn>
                <a:cxn ang="0">
                  <a:pos x="connsiteX1-3" y="connsiteY1-4"/>
                </a:cxn>
                <a:cxn ang="0">
                  <a:pos x="connsiteX2-5" y="connsiteY2-6"/>
                </a:cxn>
              </a:cxnLst>
              <a:rect l="l" t="t" r="r" b="b"/>
              <a:pathLst>
                <a:path w="1811382" h="278674">
                  <a:moveTo>
                    <a:pt x="0" y="0"/>
                  </a:moveTo>
                  <a:lnTo>
                    <a:pt x="0" y="278674"/>
                  </a:lnTo>
                  <a:lnTo>
                    <a:pt x="1811382" y="261257"/>
                  </a:lnTo>
                </a:path>
              </a:pathLst>
            </a:custGeom>
            <a:noFill/>
            <a:ln w="19050" cap="flat" cmpd="sng" algn="ctr">
              <a:solidFill>
                <a:srgbClr val="D9A96A"/>
              </a:solidFill>
              <a:prstDash val="solid"/>
              <a:headEnd type="oval" w="med" len="med"/>
              <a:tailEnd type="oval" w="med" len="med"/>
            </a:ln>
            <a:effectLst/>
          </p:spPr>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94" name="任意多边形 93"/>
            <p:cNvSpPr/>
            <p:nvPr/>
          </p:nvSpPr>
          <p:spPr>
            <a:xfrm flipH="1">
              <a:off x="5505288" y="1766056"/>
              <a:ext cx="1349828" cy="278674"/>
            </a:xfrm>
            <a:custGeom>
              <a:avLst/>
              <a:gdLst>
                <a:gd name="connsiteX0" fmla="*/ 0 w 1349828"/>
                <a:gd name="connsiteY0" fmla="*/ 0 h 278674"/>
                <a:gd name="connsiteX1" fmla="*/ 0 w 1349828"/>
                <a:gd name="connsiteY1" fmla="*/ 278674 h 278674"/>
                <a:gd name="connsiteX2" fmla="*/ 1349828 w 1349828"/>
                <a:gd name="connsiteY2" fmla="*/ 278674 h 278674"/>
              </a:gdLst>
              <a:ahLst/>
              <a:cxnLst>
                <a:cxn ang="0">
                  <a:pos x="connsiteX0" y="connsiteY0"/>
                </a:cxn>
                <a:cxn ang="0">
                  <a:pos x="connsiteX1" y="connsiteY1"/>
                </a:cxn>
                <a:cxn ang="0">
                  <a:pos x="connsiteX2" y="connsiteY2"/>
                </a:cxn>
              </a:cxnLst>
              <a:rect l="l" t="t" r="r" b="b"/>
              <a:pathLst>
                <a:path w="1349828" h="278674">
                  <a:moveTo>
                    <a:pt x="0" y="0"/>
                  </a:moveTo>
                  <a:lnTo>
                    <a:pt x="0" y="278674"/>
                  </a:lnTo>
                  <a:lnTo>
                    <a:pt x="1349828" y="278674"/>
                  </a:lnTo>
                </a:path>
              </a:pathLst>
            </a:custGeom>
            <a:noFill/>
            <a:ln w="19050" cap="flat" cmpd="sng" algn="ctr">
              <a:solidFill>
                <a:srgbClr val="D9A96A"/>
              </a:solidFill>
              <a:prstDash val="solid"/>
              <a:headEnd type="oval" w="med" len="med"/>
              <a:tailEnd type="oval" w="med" len="med"/>
            </a:ln>
            <a:effectLst/>
          </p:spPr>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95" name="任意多边形 94"/>
            <p:cNvSpPr/>
            <p:nvPr/>
          </p:nvSpPr>
          <p:spPr>
            <a:xfrm flipH="1" flipV="1">
              <a:off x="4999964" y="3812099"/>
              <a:ext cx="1802674" cy="287383"/>
            </a:xfrm>
            <a:custGeom>
              <a:avLst/>
              <a:gdLst>
                <a:gd name="connsiteX0" fmla="*/ 0 w 1349828"/>
                <a:gd name="connsiteY0" fmla="*/ 0 h 278674"/>
                <a:gd name="connsiteX1" fmla="*/ 0 w 1349828"/>
                <a:gd name="connsiteY1" fmla="*/ 278674 h 278674"/>
                <a:gd name="connsiteX2" fmla="*/ 1349828 w 1349828"/>
                <a:gd name="connsiteY2" fmla="*/ 278674 h 278674"/>
                <a:gd name="connsiteX0-1" fmla="*/ 0 w 1802674"/>
                <a:gd name="connsiteY0-2" fmla="*/ 0 h 287383"/>
                <a:gd name="connsiteX1-3" fmla="*/ 0 w 1802674"/>
                <a:gd name="connsiteY1-4" fmla="*/ 278674 h 287383"/>
                <a:gd name="connsiteX2-5" fmla="*/ 1802674 w 1802674"/>
                <a:gd name="connsiteY2-6" fmla="*/ 287383 h 287383"/>
              </a:gdLst>
              <a:ahLst/>
              <a:cxnLst>
                <a:cxn ang="0">
                  <a:pos x="connsiteX0-1" y="connsiteY0-2"/>
                </a:cxn>
                <a:cxn ang="0">
                  <a:pos x="connsiteX1-3" y="connsiteY1-4"/>
                </a:cxn>
                <a:cxn ang="0">
                  <a:pos x="connsiteX2-5" y="connsiteY2-6"/>
                </a:cxn>
              </a:cxnLst>
              <a:rect l="l" t="t" r="r" b="b"/>
              <a:pathLst>
                <a:path w="1802674" h="287383">
                  <a:moveTo>
                    <a:pt x="0" y="0"/>
                  </a:moveTo>
                  <a:lnTo>
                    <a:pt x="0" y="278674"/>
                  </a:lnTo>
                  <a:lnTo>
                    <a:pt x="1802674" y="287383"/>
                  </a:lnTo>
                </a:path>
              </a:pathLst>
            </a:custGeom>
            <a:noFill/>
            <a:ln w="19050" cap="flat" cmpd="sng" algn="ctr">
              <a:solidFill>
                <a:srgbClr val="D9A96A"/>
              </a:solidFill>
              <a:prstDash val="solid"/>
              <a:headEnd type="oval" w="med" len="med"/>
              <a:tailEnd type="oval" w="med" len="med"/>
            </a:ln>
            <a:effectLst/>
          </p:spPr>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96" name="AutoShape 28"/>
            <p:cNvSpPr/>
            <p:nvPr/>
          </p:nvSpPr>
          <p:spPr bwMode="auto">
            <a:xfrm>
              <a:off x="1875394" y="3352180"/>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DAB96E"/>
            </a:solidFill>
            <a:ln>
              <a:noFill/>
            </a:ln>
            <a:effectLst/>
          </p:spPr>
          <p:txBody>
            <a:bodyPr lIns="19050" tIns="19050" rIns="19050" bIns="1905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228600" rtl="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grpSp>
          <p:nvGrpSpPr>
            <p:cNvPr id="97" name="Group 112"/>
            <p:cNvGrpSpPr/>
            <p:nvPr/>
          </p:nvGrpSpPr>
          <p:grpSpPr>
            <a:xfrm>
              <a:off x="6936141" y="1299435"/>
              <a:ext cx="359778" cy="337063"/>
              <a:chOff x="5368132" y="3540125"/>
              <a:chExt cx="465138" cy="435769"/>
            </a:xfrm>
            <a:solidFill>
              <a:srgbClr val="DAB96E"/>
            </a:solidFill>
          </p:grpSpPr>
          <p:sp>
            <p:nvSpPr>
              <p:cNvPr id="9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228600" rtl="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sp>
            <p:nvSpPr>
              <p:cNvPr id="10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228600" rtl="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grpSp>
        <p:sp>
          <p:nvSpPr>
            <p:cNvPr id="98" name="AutoShape 130"/>
            <p:cNvSpPr/>
            <p:nvPr/>
          </p:nvSpPr>
          <p:spPr bwMode="auto">
            <a:xfrm>
              <a:off x="1843850" y="1280295"/>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DAB96E"/>
            </a:solidFill>
            <a:ln>
              <a:noFill/>
            </a:ln>
            <a:effectLst/>
          </p:spPr>
          <p:txBody>
            <a:bodyPr lIns="19050" tIns="19050" rIns="19050" bIns="1905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228600" rtl="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a:grpSpLocks noChangeAspect="1"/>
          </p:cNvGrpSpPr>
          <p:nvPr/>
        </p:nvGrpSpPr>
        <p:grpSpPr>
          <a:xfrm>
            <a:off x="330509" y="1138247"/>
            <a:ext cx="561600" cy="561600"/>
            <a:chOff x="7264554" y="1705076"/>
            <a:chExt cx="855498" cy="855498"/>
          </a:xfrm>
        </p:grpSpPr>
        <p:sp>
          <p:nvSpPr>
            <p:cNvPr id="54" name="圆角矩形 53"/>
            <p:cNvSpPr/>
            <p:nvPr/>
          </p:nvSpPr>
          <p:spPr>
            <a:xfrm>
              <a:off x="7264554" y="1705076"/>
              <a:ext cx="855498" cy="855498"/>
            </a:xfrm>
            <a:prstGeom prst="roundRect">
              <a:avLst/>
            </a:prstGeom>
            <a:noFill/>
            <a:ln w="9525" cap="flat" cmpd="sng" algn="ctr">
              <a:gradFill>
                <a:gsLst>
                  <a:gs pos="50000">
                    <a:srgbClr val="F4DEBE"/>
                  </a:gs>
                  <a:gs pos="0">
                    <a:srgbClr val="D9A96A"/>
                  </a:gs>
                  <a:gs pos="100000">
                    <a:srgbClr val="F5E3C9"/>
                  </a:gs>
                </a:gsLst>
                <a:lin ang="5400000" scaled="1"/>
              </a:gradFill>
              <a:prstDash val="solid"/>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55" name="组合 54"/>
            <p:cNvGrpSpPr>
              <a:grpSpLocks noChangeAspect="1"/>
            </p:cNvGrpSpPr>
            <p:nvPr/>
          </p:nvGrpSpPr>
          <p:grpSpPr>
            <a:xfrm>
              <a:off x="7406786" y="1867067"/>
              <a:ext cx="555777" cy="536716"/>
              <a:chOff x="7493000" y="1820863"/>
              <a:chExt cx="233363" cy="225425"/>
            </a:xfrm>
            <a:noFill/>
          </p:grpSpPr>
          <p:sp>
            <p:nvSpPr>
              <p:cNvPr id="56"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57"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58"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59"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0"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61"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adFill>
                <a:gsLst>
                  <a:gs pos="47700">
                    <a:srgbClr val="F4DEBE"/>
                  </a:gs>
                  <a:gs pos="0">
                    <a:srgbClr val="D9A96A"/>
                  </a:gs>
                  <a:gs pos="100000">
                    <a:srgbClr val="F5E3C9"/>
                  </a:gs>
                </a:gsLst>
                <a:lin ang="5400000" scaled="0"/>
              </a:gradFill>
              <a:ln w="9525" cap="flat" cmpd="sng" algn="ctr">
                <a:solidFill>
                  <a:srgbClr val="D9A96A"/>
                </a:solidFill>
                <a:prstDash val="solid"/>
              </a:ln>
              <a:effectLst>
                <a:outerShdw blurRad="508000" dist="596900" dir="3600000" sx="89000" sy="89000" algn="tl" rotWithShape="0">
                  <a:sysClr val="window" lastClr="FFFFFF">
                    <a:lumMod val="50000"/>
                    <a:alpha val="23000"/>
                  </a:sysClr>
                </a:outerShdw>
              </a:effectLst>
            </p:spPr>
            <p:txBody>
              <a:bodyPr rot="0" spcFirstLastPara="0" vertOverflow="overflow" horzOverflow="overflow" vert="horz" wrap="square" lIns="51435" tIns="25718" rIns="51435" bIns="25718" numCol="1" spcCol="0" rtlCol="0" fromWordArt="0" anchor="ctr" anchorCtr="0" forceAA="0" compatLnSpc="1">
                <a:noAutofit/>
              </a:body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1015" b="0" i="0" u="none" strike="noStrike" kern="0" cap="none" spc="0" normalizeH="0" baseline="0" noProof="0" dirty="0" smtClean="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grpSp>
      </p:grpSp>
      <p:sp>
        <p:nvSpPr>
          <p:cNvPr id="62" name="文本框 48"/>
          <p:cNvSpPr txBox="1">
            <a:spLocks noChangeArrowheads="1"/>
          </p:cNvSpPr>
          <p:nvPr/>
        </p:nvSpPr>
        <p:spPr bwMode="auto">
          <a:xfrm>
            <a:off x="1043608" y="1109087"/>
            <a:ext cx="216024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auto">
              <a:lnSpc>
                <a:spcPct val="120000"/>
              </a:lnSpc>
              <a:spcBef>
                <a:spcPts val="0"/>
              </a:spcBef>
              <a:spcAft>
                <a:spcPts val="0"/>
              </a:spcAft>
              <a:defRPr/>
            </a:pPr>
            <a:r>
              <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rPr>
              <a:t>遇到的挑战</a:t>
            </a:r>
            <a:endParaRPr lang="zh-CN" altLang="en-US" sz="2400" dirty="0">
              <a:gradFill>
                <a:gsLst>
                  <a:gs pos="50000">
                    <a:srgbClr val="F4DEBE"/>
                  </a:gs>
                  <a:gs pos="0">
                    <a:srgbClr val="D9A96A"/>
                  </a:gs>
                  <a:gs pos="100000">
                    <a:srgbClr val="F5E3C9"/>
                  </a:gs>
                </a:gsLst>
                <a:lin ang="5400000" scaled="1"/>
              </a:gradFill>
              <a:latin typeface="Arial" panose="020B0604020202020204"/>
              <a:ea typeface="微软雅黑" panose="020B0503020204020204" pitchFamily="34" charset="-122"/>
              <a:cs typeface="+mn-ea"/>
              <a:sym typeface="+mn-lt"/>
            </a:endParaRPr>
          </a:p>
        </p:txBody>
      </p:sp>
      <p:grpSp>
        <p:nvGrpSpPr>
          <p:cNvPr id="64" name="组合 63"/>
          <p:cNvGrpSpPr/>
          <p:nvPr/>
        </p:nvGrpSpPr>
        <p:grpSpPr>
          <a:xfrm>
            <a:off x="572795" y="2121888"/>
            <a:ext cx="7787324" cy="3417182"/>
            <a:chOff x="572795" y="1280295"/>
            <a:chExt cx="7787324" cy="3417182"/>
          </a:xfrm>
        </p:grpSpPr>
        <p:grpSp>
          <p:nvGrpSpPr>
            <p:cNvPr id="65" name="组合 64"/>
            <p:cNvGrpSpPr/>
            <p:nvPr/>
          </p:nvGrpSpPr>
          <p:grpSpPr>
            <a:xfrm>
              <a:off x="6914932" y="3240062"/>
              <a:ext cx="468576" cy="472513"/>
              <a:chOff x="5715953" y="4268070"/>
              <a:chExt cx="566738" cy="571500"/>
            </a:xfrm>
            <a:solidFill>
              <a:srgbClr val="D9A96A"/>
            </a:solidFill>
          </p:grpSpPr>
          <p:sp>
            <p:nvSpPr>
              <p:cNvPr id="101" name="Freeform 13"/>
              <p:cNvSpPr>
                <a:spLocks noEditPoints="1"/>
              </p:cNvSpPr>
              <p:nvPr/>
            </p:nvSpPr>
            <p:spPr bwMode="auto">
              <a:xfrm>
                <a:off x="5715953" y="4325220"/>
                <a:ext cx="511175" cy="514350"/>
              </a:xfrm>
              <a:custGeom>
                <a:avLst/>
                <a:gdLst>
                  <a:gd name="T0" fmla="*/ 129 w 259"/>
                  <a:gd name="T1" fmla="*/ 260 h 260"/>
                  <a:gd name="T2" fmla="*/ 259 w 259"/>
                  <a:gd name="T3" fmla="*/ 130 h 260"/>
                  <a:gd name="T4" fmla="*/ 243 w 259"/>
                  <a:gd name="T5" fmla="*/ 69 h 260"/>
                  <a:gd name="T6" fmla="*/ 240 w 259"/>
                  <a:gd name="T7" fmla="*/ 69 h 260"/>
                  <a:gd name="T8" fmla="*/ 238 w 259"/>
                  <a:gd name="T9" fmla="*/ 69 h 260"/>
                  <a:gd name="T10" fmla="*/ 222 w 259"/>
                  <a:gd name="T11" fmla="*/ 68 h 260"/>
                  <a:gd name="T12" fmla="*/ 210 w 259"/>
                  <a:gd name="T13" fmla="*/ 80 h 260"/>
                  <a:gd name="T14" fmla="*/ 224 w 259"/>
                  <a:gd name="T15" fmla="*/ 130 h 260"/>
                  <a:gd name="T16" fmla="*/ 129 w 259"/>
                  <a:gd name="T17" fmla="*/ 225 h 260"/>
                  <a:gd name="T18" fmla="*/ 34 w 259"/>
                  <a:gd name="T19" fmla="*/ 130 h 260"/>
                  <a:gd name="T20" fmla="*/ 129 w 259"/>
                  <a:gd name="T21" fmla="*/ 35 h 260"/>
                  <a:gd name="T22" fmla="*/ 179 w 259"/>
                  <a:gd name="T23" fmla="*/ 49 h 260"/>
                  <a:gd name="T24" fmla="*/ 190 w 259"/>
                  <a:gd name="T25" fmla="*/ 38 h 260"/>
                  <a:gd name="T26" fmla="*/ 189 w 259"/>
                  <a:gd name="T27" fmla="*/ 19 h 260"/>
                  <a:gd name="T28" fmla="*/ 189 w 259"/>
                  <a:gd name="T29" fmla="*/ 15 h 260"/>
                  <a:gd name="T30" fmla="*/ 129 w 259"/>
                  <a:gd name="T31" fmla="*/ 0 h 260"/>
                  <a:gd name="T32" fmla="*/ 0 w 259"/>
                  <a:gd name="T33" fmla="*/ 130 h 260"/>
                  <a:gd name="T34" fmla="*/ 129 w 259"/>
                  <a:gd name="T35" fmla="*/ 260 h 260"/>
                  <a:gd name="T36" fmla="*/ 129 w 259"/>
                  <a:gd name="T37" fmla="*/ 260 h 260"/>
                  <a:gd name="T38" fmla="*/ 129 w 259"/>
                  <a:gd name="T3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260">
                    <a:moveTo>
                      <a:pt x="129" y="260"/>
                    </a:moveTo>
                    <a:cubicBezTo>
                      <a:pt x="201" y="260"/>
                      <a:pt x="259" y="202"/>
                      <a:pt x="259" y="130"/>
                    </a:cubicBezTo>
                    <a:cubicBezTo>
                      <a:pt x="259" y="108"/>
                      <a:pt x="253" y="87"/>
                      <a:pt x="243" y="69"/>
                    </a:cubicBezTo>
                    <a:cubicBezTo>
                      <a:pt x="242" y="69"/>
                      <a:pt x="241" y="69"/>
                      <a:pt x="240" y="69"/>
                    </a:cubicBezTo>
                    <a:cubicBezTo>
                      <a:pt x="240" y="69"/>
                      <a:pt x="239" y="69"/>
                      <a:pt x="238" y="69"/>
                    </a:cubicBezTo>
                    <a:cubicBezTo>
                      <a:pt x="222" y="68"/>
                      <a:pt x="222" y="68"/>
                      <a:pt x="222" y="68"/>
                    </a:cubicBezTo>
                    <a:cubicBezTo>
                      <a:pt x="210" y="80"/>
                      <a:pt x="210" y="80"/>
                      <a:pt x="210" y="80"/>
                    </a:cubicBezTo>
                    <a:cubicBezTo>
                      <a:pt x="219" y="94"/>
                      <a:pt x="224" y="112"/>
                      <a:pt x="224" y="130"/>
                    </a:cubicBezTo>
                    <a:cubicBezTo>
                      <a:pt x="224" y="183"/>
                      <a:pt x="182" y="225"/>
                      <a:pt x="129" y="225"/>
                    </a:cubicBezTo>
                    <a:cubicBezTo>
                      <a:pt x="77" y="225"/>
                      <a:pt x="34" y="183"/>
                      <a:pt x="34" y="130"/>
                    </a:cubicBezTo>
                    <a:cubicBezTo>
                      <a:pt x="34" y="77"/>
                      <a:pt x="76" y="35"/>
                      <a:pt x="129" y="35"/>
                    </a:cubicBezTo>
                    <a:cubicBezTo>
                      <a:pt x="147" y="35"/>
                      <a:pt x="165" y="40"/>
                      <a:pt x="179" y="49"/>
                    </a:cubicBezTo>
                    <a:cubicBezTo>
                      <a:pt x="190" y="38"/>
                      <a:pt x="190" y="38"/>
                      <a:pt x="190" y="38"/>
                    </a:cubicBezTo>
                    <a:cubicBezTo>
                      <a:pt x="189" y="19"/>
                      <a:pt x="189" y="19"/>
                      <a:pt x="189" y="19"/>
                    </a:cubicBezTo>
                    <a:cubicBezTo>
                      <a:pt x="188" y="18"/>
                      <a:pt x="188" y="16"/>
                      <a:pt x="189" y="15"/>
                    </a:cubicBezTo>
                    <a:cubicBezTo>
                      <a:pt x="171" y="6"/>
                      <a:pt x="151" y="0"/>
                      <a:pt x="129" y="0"/>
                    </a:cubicBezTo>
                    <a:cubicBezTo>
                      <a:pt x="58" y="0"/>
                      <a:pt x="0" y="58"/>
                      <a:pt x="0" y="130"/>
                    </a:cubicBezTo>
                    <a:cubicBezTo>
                      <a:pt x="0" y="202"/>
                      <a:pt x="58" y="260"/>
                      <a:pt x="129" y="260"/>
                    </a:cubicBezTo>
                    <a:close/>
                    <a:moveTo>
                      <a:pt x="129" y="260"/>
                    </a:moveTo>
                    <a:cubicBezTo>
                      <a:pt x="129" y="260"/>
                      <a:pt x="129" y="260"/>
                      <a:pt x="129"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102" name="Freeform 14"/>
              <p:cNvSpPr>
                <a:spLocks noEditPoints="1"/>
              </p:cNvSpPr>
              <p:nvPr/>
            </p:nvSpPr>
            <p:spPr bwMode="auto">
              <a:xfrm>
                <a:off x="5844540" y="4455395"/>
                <a:ext cx="252413" cy="254000"/>
              </a:xfrm>
              <a:custGeom>
                <a:avLst/>
                <a:gdLst>
                  <a:gd name="T0" fmla="*/ 64 w 128"/>
                  <a:gd name="T1" fmla="*/ 31 h 128"/>
                  <a:gd name="T2" fmla="*/ 67 w 128"/>
                  <a:gd name="T3" fmla="*/ 31 h 128"/>
                  <a:gd name="T4" fmla="*/ 91 w 128"/>
                  <a:gd name="T5" fmla="*/ 7 h 128"/>
                  <a:gd name="T6" fmla="*/ 91 w 128"/>
                  <a:gd name="T7" fmla="*/ 6 h 128"/>
                  <a:gd name="T8" fmla="*/ 64 w 128"/>
                  <a:gd name="T9" fmla="*/ 0 h 128"/>
                  <a:gd name="T10" fmla="*/ 0 w 128"/>
                  <a:gd name="T11" fmla="*/ 64 h 128"/>
                  <a:gd name="T12" fmla="*/ 64 w 128"/>
                  <a:gd name="T13" fmla="*/ 128 h 128"/>
                  <a:gd name="T14" fmla="*/ 128 w 128"/>
                  <a:gd name="T15" fmla="*/ 64 h 128"/>
                  <a:gd name="T16" fmla="*/ 122 w 128"/>
                  <a:gd name="T17" fmla="*/ 37 h 128"/>
                  <a:gd name="T18" fmla="*/ 121 w 128"/>
                  <a:gd name="T19" fmla="*/ 38 h 128"/>
                  <a:gd name="T20" fmla="*/ 97 w 128"/>
                  <a:gd name="T21" fmla="*/ 61 h 128"/>
                  <a:gd name="T22" fmla="*/ 98 w 128"/>
                  <a:gd name="T23" fmla="*/ 64 h 128"/>
                  <a:gd name="T24" fmla="*/ 64 w 128"/>
                  <a:gd name="T25" fmla="*/ 98 h 128"/>
                  <a:gd name="T26" fmla="*/ 31 w 128"/>
                  <a:gd name="T27" fmla="*/ 64 h 128"/>
                  <a:gd name="T28" fmla="*/ 64 w 128"/>
                  <a:gd name="T29" fmla="*/ 31 h 128"/>
                  <a:gd name="T30" fmla="*/ 64 w 128"/>
                  <a:gd name="T31" fmla="*/ 31 h 128"/>
                  <a:gd name="T32" fmla="*/ 64 w 128"/>
                  <a:gd name="T33" fmla="*/ 3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64" y="31"/>
                    </a:moveTo>
                    <a:cubicBezTo>
                      <a:pt x="65" y="31"/>
                      <a:pt x="66" y="31"/>
                      <a:pt x="67" y="31"/>
                    </a:cubicBezTo>
                    <a:cubicBezTo>
                      <a:pt x="91" y="7"/>
                      <a:pt x="91" y="7"/>
                      <a:pt x="91" y="7"/>
                    </a:cubicBezTo>
                    <a:cubicBezTo>
                      <a:pt x="91" y="6"/>
                      <a:pt x="91" y="6"/>
                      <a:pt x="91" y="6"/>
                    </a:cubicBezTo>
                    <a:cubicBezTo>
                      <a:pt x="83" y="2"/>
                      <a:pt x="74" y="0"/>
                      <a:pt x="64" y="0"/>
                    </a:cubicBezTo>
                    <a:cubicBezTo>
                      <a:pt x="29" y="0"/>
                      <a:pt x="0" y="29"/>
                      <a:pt x="0" y="64"/>
                    </a:cubicBezTo>
                    <a:cubicBezTo>
                      <a:pt x="0" y="99"/>
                      <a:pt x="29" y="128"/>
                      <a:pt x="64" y="128"/>
                    </a:cubicBezTo>
                    <a:cubicBezTo>
                      <a:pt x="99" y="128"/>
                      <a:pt x="128" y="99"/>
                      <a:pt x="128" y="64"/>
                    </a:cubicBezTo>
                    <a:cubicBezTo>
                      <a:pt x="128" y="54"/>
                      <a:pt x="126" y="45"/>
                      <a:pt x="122" y="37"/>
                    </a:cubicBezTo>
                    <a:cubicBezTo>
                      <a:pt x="121" y="38"/>
                      <a:pt x="121" y="38"/>
                      <a:pt x="121" y="38"/>
                    </a:cubicBezTo>
                    <a:cubicBezTo>
                      <a:pt x="97" y="61"/>
                      <a:pt x="97" y="61"/>
                      <a:pt x="97" y="61"/>
                    </a:cubicBezTo>
                    <a:cubicBezTo>
                      <a:pt x="97" y="62"/>
                      <a:pt x="98" y="63"/>
                      <a:pt x="98" y="64"/>
                    </a:cubicBezTo>
                    <a:cubicBezTo>
                      <a:pt x="98" y="83"/>
                      <a:pt x="83" y="98"/>
                      <a:pt x="64" y="98"/>
                    </a:cubicBezTo>
                    <a:cubicBezTo>
                      <a:pt x="46" y="98"/>
                      <a:pt x="31" y="83"/>
                      <a:pt x="31" y="64"/>
                    </a:cubicBezTo>
                    <a:cubicBezTo>
                      <a:pt x="31" y="46"/>
                      <a:pt x="46" y="31"/>
                      <a:pt x="64" y="31"/>
                    </a:cubicBezTo>
                    <a:close/>
                    <a:moveTo>
                      <a:pt x="64" y="31"/>
                    </a:moveTo>
                    <a:cubicBezTo>
                      <a:pt x="64" y="31"/>
                      <a:pt x="64" y="31"/>
                      <a:pt x="6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103" name="Freeform 15"/>
              <p:cNvSpPr>
                <a:spLocks noEditPoints="1"/>
              </p:cNvSpPr>
              <p:nvPr/>
            </p:nvSpPr>
            <p:spPr bwMode="auto">
              <a:xfrm>
                <a:off x="5969953" y="4268070"/>
                <a:ext cx="312738" cy="312738"/>
              </a:xfrm>
              <a:custGeom>
                <a:avLst/>
                <a:gdLst>
                  <a:gd name="T0" fmla="*/ 134 w 158"/>
                  <a:gd name="T1" fmla="*/ 43 h 158"/>
                  <a:gd name="T2" fmla="*/ 141 w 158"/>
                  <a:gd name="T3" fmla="*/ 36 h 158"/>
                  <a:gd name="T4" fmla="*/ 141 w 158"/>
                  <a:gd name="T5" fmla="*/ 23 h 158"/>
                  <a:gd name="T6" fmla="*/ 136 w 158"/>
                  <a:gd name="T7" fmla="*/ 18 h 158"/>
                  <a:gd name="T8" fmla="*/ 130 w 158"/>
                  <a:gd name="T9" fmla="*/ 15 h 158"/>
                  <a:gd name="T10" fmla="*/ 123 w 158"/>
                  <a:gd name="T11" fmla="*/ 18 h 158"/>
                  <a:gd name="T12" fmla="*/ 115 w 158"/>
                  <a:gd name="T13" fmla="*/ 27 h 158"/>
                  <a:gd name="T14" fmla="*/ 113 w 158"/>
                  <a:gd name="T15" fmla="*/ 3 h 158"/>
                  <a:gd name="T16" fmla="*/ 110 w 158"/>
                  <a:gd name="T17" fmla="*/ 0 h 158"/>
                  <a:gd name="T18" fmla="*/ 108 w 158"/>
                  <a:gd name="T19" fmla="*/ 1 h 158"/>
                  <a:gd name="T20" fmla="*/ 73 w 158"/>
                  <a:gd name="T21" fmla="*/ 36 h 158"/>
                  <a:gd name="T22" fmla="*/ 69 w 158"/>
                  <a:gd name="T23" fmla="*/ 48 h 158"/>
                  <a:gd name="T24" fmla="*/ 69 w 158"/>
                  <a:gd name="T25" fmla="*/ 49 h 158"/>
                  <a:gd name="T26" fmla="*/ 70 w 158"/>
                  <a:gd name="T27" fmla="*/ 71 h 158"/>
                  <a:gd name="T28" fmla="*/ 58 w 158"/>
                  <a:gd name="T29" fmla="*/ 83 h 158"/>
                  <a:gd name="T30" fmla="*/ 35 w 158"/>
                  <a:gd name="T31" fmla="*/ 106 h 158"/>
                  <a:gd name="T32" fmla="*/ 35 w 158"/>
                  <a:gd name="T33" fmla="*/ 106 h 158"/>
                  <a:gd name="T34" fmla="*/ 13 w 158"/>
                  <a:gd name="T35" fmla="*/ 128 h 158"/>
                  <a:gd name="T36" fmla="*/ 3 w 158"/>
                  <a:gd name="T37" fmla="*/ 138 h 158"/>
                  <a:gd name="T38" fmla="*/ 1 w 158"/>
                  <a:gd name="T39" fmla="*/ 143 h 158"/>
                  <a:gd name="T40" fmla="*/ 0 w 158"/>
                  <a:gd name="T41" fmla="*/ 150 h 158"/>
                  <a:gd name="T42" fmla="*/ 8 w 158"/>
                  <a:gd name="T43" fmla="*/ 158 h 158"/>
                  <a:gd name="T44" fmla="*/ 8 w 158"/>
                  <a:gd name="T45" fmla="*/ 158 h 158"/>
                  <a:gd name="T46" fmla="*/ 16 w 158"/>
                  <a:gd name="T47" fmla="*/ 158 h 158"/>
                  <a:gd name="T48" fmla="*/ 21 w 158"/>
                  <a:gd name="T49" fmla="*/ 156 h 158"/>
                  <a:gd name="T50" fmla="*/ 89 w 158"/>
                  <a:gd name="T51" fmla="*/ 88 h 158"/>
                  <a:gd name="T52" fmla="*/ 109 w 158"/>
                  <a:gd name="T53" fmla="*/ 89 h 158"/>
                  <a:gd name="T54" fmla="*/ 110 w 158"/>
                  <a:gd name="T55" fmla="*/ 89 h 158"/>
                  <a:gd name="T56" fmla="*/ 111 w 158"/>
                  <a:gd name="T57" fmla="*/ 89 h 158"/>
                  <a:gd name="T58" fmla="*/ 122 w 158"/>
                  <a:gd name="T59" fmla="*/ 85 h 158"/>
                  <a:gd name="T60" fmla="*/ 157 w 158"/>
                  <a:gd name="T61" fmla="*/ 50 h 158"/>
                  <a:gd name="T62" fmla="*/ 155 w 158"/>
                  <a:gd name="T63" fmla="*/ 45 h 158"/>
                  <a:gd name="T64" fmla="*/ 134 w 158"/>
                  <a:gd name="T65" fmla="*/ 43 h 158"/>
                  <a:gd name="T66" fmla="*/ 134 w 158"/>
                  <a:gd name="T67" fmla="*/ 43 h 158"/>
                  <a:gd name="T68" fmla="*/ 134 w 158"/>
                  <a:gd name="T69" fmla="*/ 4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158">
                    <a:moveTo>
                      <a:pt x="134" y="43"/>
                    </a:moveTo>
                    <a:cubicBezTo>
                      <a:pt x="141" y="36"/>
                      <a:pt x="141" y="36"/>
                      <a:pt x="141" y="36"/>
                    </a:cubicBezTo>
                    <a:cubicBezTo>
                      <a:pt x="145" y="32"/>
                      <a:pt x="145" y="27"/>
                      <a:pt x="141" y="23"/>
                    </a:cubicBezTo>
                    <a:cubicBezTo>
                      <a:pt x="136" y="18"/>
                      <a:pt x="136" y="18"/>
                      <a:pt x="136" y="18"/>
                    </a:cubicBezTo>
                    <a:cubicBezTo>
                      <a:pt x="134" y="16"/>
                      <a:pt x="132" y="15"/>
                      <a:pt x="130" y="15"/>
                    </a:cubicBezTo>
                    <a:cubicBezTo>
                      <a:pt x="127" y="15"/>
                      <a:pt x="125" y="16"/>
                      <a:pt x="123" y="18"/>
                    </a:cubicBezTo>
                    <a:cubicBezTo>
                      <a:pt x="115" y="27"/>
                      <a:pt x="115" y="27"/>
                      <a:pt x="115" y="27"/>
                    </a:cubicBezTo>
                    <a:cubicBezTo>
                      <a:pt x="113" y="3"/>
                      <a:pt x="113" y="3"/>
                      <a:pt x="113" y="3"/>
                    </a:cubicBezTo>
                    <a:cubicBezTo>
                      <a:pt x="113" y="1"/>
                      <a:pt x="111" y="0"/>
                      <a:pt x="110" y="0"/>
                    </a:cubicBezTo>
                    <a:cubicBezTo>
                      <a:pt x="109" y="0"/>
                      <a:pt x="108" y="1"/>
                      <a:pt x="108" y="1"/>
                    </a:cubicBezTo>
                    <a:cubicBezTo>
                      <a:pt x="73" y="36"/>
                      <a:pt x="73" y="36"/>
                      <a:pt x="73" y="36"/>
                    </a:cubicBezTo>
                    <a:cubicBezTo>
                      <a:pt x="70" y="39"/>
                      <a:pt x="68" y="43"/>
                      <a:pt x="69" y="48"/>
                    </a:cubicBezTo>
                    <a:cubicBezTo>
                      <a:pt x="69" y="49"/>
                      <a:pt x="69" y="49"/>
                      <a:pt x="69" y="49"/>
                    </a:cubicBezTo>
                    <a:cubicBezTo>
                      <a:pt x="70" y="71"/>
                      <a:pt x="70" y="71"/>
                      <a:pt x="70" y="71"/>
                    </a:cubicBezTo>
                    <a:cubicBezTo>
                      <a:pt x="58" y="83"/>
                      <a:pt x="58" y="83"/>
                      <a:pt x="58" y="83"/>
                    </a:cubicBezTo>
                    <a:cubicBezTo>
                      <a:pt x="35" y="106"/>
                      <a:pt x="35" y="106"/>
                      <a:pt x="35" y="106"/>
                    </a:cubicBezTo>
                    <a:cubicBezTo>
                      <a:pt x="35" y="106"/>
                      <a:pt x="35" y="106"/>
                      <a:pt x="35" y="106"/>
                    </a:cubicBezTo>
                    <a:cubicBezTo>
                      <a:pt x="13" y="128"/>
                      <a:pt x="13" y="128"/>
                      <a:pt x="13" y="128"/>
                    </a:cubicBezTo>
                    <a:cubicBezTo>
                      <a:pt x="3" y="138"/>
                      <a:pt x="3" y="138"/>
                      <a:pt x="3" y="138"/>
                    </a:cubicBezTo>
                    <a:cubicBezTo>
                      <a:pt x="2" y="139"/>
                      <a:pt x="1" y="141"/>
                      <a:pt x="1" y="143"/>
                    </a:cubicBezTo>
                    <a:cubicBezTo>
                      <a:pt x="0" y="150"/>
                      <a:pt x="0" y="150"/>
                      <a:pt x="0" y="150"/>
                    </a:cubicBezTo>
                    <a:cubicBezTo>
                      <a:pt x="0" y="155"/>
                      <a:pt x="4" y="158"/>
                      <a:pt x="8" y="158"/>
                    </a:cubicBezTo>
                    <a:cubicBezTo>
                      <a:pt x="8" y="158"/>
                      <a:pt x="8" y="158"/>
                      <a:pt x="8" y="158"/>
                    </a:cubicBezTo>
                    <a:cubicBezTo>
                      <a:pt x="16" y="158"/>
                      <a:pt x="16" y="158"/>
                      <a:pt x="16" y="158"/>
                    </a:cubicBezTo>
                    <a:cubicBezTo>
                      <a:pt x="18" y="158"/>
                      <a:pt x="20" y="157"/>
                      <a:pt x="21" y="156"/>
                    </a:cubicBezTo>
                    <a:cubicBezTo>
                      <a:pt x="89" y="88"/>
                      <a:pt x="89" y="88"/>
                      <a:pt x="89" y="88"/>
                    </a:cubicBezTo>
                    <a:cubicBezTo>
                      <a:pt x="109" y="89"/>
                      <a:pt x="109" y="89"/>
                      <a:pt x="109" y="89"/>
                    </a:cubicBezTo>
                    <a:cubicBezTo>
                      <a:pt x="110" y="89"/>
                      <a:pt x="110" y="89"/>
                      <a:pt x="110" y="89"/>
                    </a:cubicBezTo>
                    <a:cubicBezTo>
                      <a:pt x="110" y="89"/>
                      <a:pt x="111" y="89"/>
                      <a:pt x="111" y="89"/>
                    </a:cubicBezTo>
                    <a:cubicBezTo>
                      <a:pt x="115" y="89"/>
                      <a:pt x="119" y="88"/>
                      <a:pt x="122" y="85"/>
                    </a:cubicBezTo>
                    <a:cubicBezTo>
                      <a:pt x="157" y="50"/>
                      <a:pt x="157" y="50"/>
                      <a:pt x="157" y="50"/>
                    </a:cubicBezTo>
                    <a:cubicBezTo>
                      <a:pt x="158" y="48"/>
                      <a:pt x="157" y="45"/>
                      <a:pt x="155" y="45"/>
                    </a:cubicBezTo>
                    <a:lnTo>
                      <a:pt x="134" y="43"/>
                    </a:lnTo>
                    <a:close/>
                    <a:moveTo>
                      <a:pt x="134" y="43"/>
                    </a:moveTo>
                    <a:cubicBezTo>
                      <a:pt x="134" y="43"/>
                      <a:pt x="134" y="43"/>
                      <a:pt x="134"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sp>
          <p:nvSpPr>
            <p:cNvPr id="66" name="Freeform 20"/>
            <p:cNvSpPr/>
            <p:nvPr/>
          </p:nvSpPr>
          <p:spPr bwMode="auto">
            <a:xfrm>
              <a:off x="4365826" y="3645670"/>
              <a:ext cx="488950" cy="619125"/>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67" name="Freeform 21"/>
            <p:cNvSpPr/>
            <p:nvPr/>
          </p:nvSpPr>
          <p:spPr bwMode="auto">
            <a:xfrm>
              <a:off x="4297563" y="3637732"/>
              <a:ext cx="625475" cy="14922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68" name="Freeform 22"/>
            <p:cNvSpPr/>
            <p:nvPr/>
          </p:nvSpPr>
          <p:spPr bwMode="auto">
            <a:xfrm>
              <a:off x="4297563" y="3842520"/>
              <a:ext cx="625475" cy="147638"/>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69" name="Freeform 23"/>
            <p:cNvSpPr/>
            <p:nvPr/>
          </p:nvSpPr>
          <p:spPr bwMode="auto">
            <a:xfrm>
              <a:off x="4297563" y="4039370"/>
              <a:ext cx="625475" cy="14922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0" name="Freeform 24"/>
            <p:cNvSpPr/>
            <p:nvPr/>
          </p:nvSpPr>
          <p:spPr bwMode="auto">
            <a:xfrm>
              <a:off x="4553151" y="4264795"/>
              <a:ext cx="114300" cy="23813"/>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1" name="Freeform 25"/>
            <p:cNvSpPr/>
            <p:nvPr/>
          </p:nvSpPr>
          <p:spPr bwMode="auto">
            <a:xfrm>
              <a:off x="3841951" y="1708920"/>
              <a:ext cx="1536700" cy="733425"/>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2" name="Freeform 26"/>
            <p:cNvSpPr/>
            <p:nvPr/>
          </p:nvSpPr>
          <p:spPr bwMode="auto">
            <a:xfrm>
              <a:off x="4230888" y="3272607"/>
              <a:ext cx="758825" cy="365125"/>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3" name="Freeform 27"/>
            <p:cNvSpPr/>
            <p:nvPr/>
          </p:nvSpPr>
          <p:spPr bwMode="auto">
            <a:xfrm>
              <a:off x="4383288" y="1280295"/>
              <a:ext cx="100013" cy="342900"/>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4" name="Freeform 28"/>
            <p:cNvSpPr/>
            <p:nvPr/>
          </p:nvSpPr>
          <p:spPr bwMode="auto">
            <a:xfrm>
              <a:off x="4000701" y="1415232"/>
              <a:ext cx="201613" cy="312738"/>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5" name="Freeform 29"/>
            <p:cNvSpPr/>
            <p:nvPr/>
          </p:nvSpPr>
          <p:spPr bwMode="auto">
            <a:xfrm>
              <a:off x="4734126" y="1280295"/>
              <a:ext cx="101600" cy="342900"/>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6" name="Freeform 30"/>
            <p:cNvSpPr/>
            <p:nvPr/>
          </p:nvSpPr>
          <p:spPr bwMode="auto">
            <a:xfrm>
              <a:off x="5016701" y="1415232"/>
              <a:ext cx="200025" cy="312738"/>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7" name="Freeform 31"/>
            <p:cNvSpPr/>
            <p:nvPr/>
          </p:nvSpPr>
          <p:spPr bwMode="auto">
            <a:xfrm>
              <a:off x="5246888" y="1677170"/>
              <a:ext cx="280988" cy="242888"/>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8" name="Freeform 32"/>
            <p:cNvSpPr/>
            <p:nvPr/>
          </p:nvSpPr>
          <p:spPr bwMode="auto">
            <a:xfrm>
              <a:off x="3692726" y="1677170"/>
              <a:ext cx="279400" cy="242888"/>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rgbClr val="D9A96A"/>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sp>
          <p:nvSpPr>
            <p:cNvPr id="79" name="TextBox 1"/>
            <p:cNvSpPr txBox="1"/>
            <p:nvPr/>
          </p:nvSpPr>
          <p:spPr>
            <a:xfrm>
              <a:off x="3831338" y="2524909"/>
              <a:ext cx="1557927" cy="656077"/>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vi-VN" sz="1600" b="0" i="0" u="none" strike="noStrike" kern="1200" cap="none" spc="0" normalizeH="0" baseline="0" noProof="0" dirty="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rPr>
                <a:t>INVESTMENT </a:t>
              </a:r>
              <a:endParaRPr kumimoji="0" lang="en-US" sz="1600" b="0" i="0" u="none" strike="noStrike" kern="1200" cap="none" spc="0" normalizeH="0" baseline="0" noProof="0" dirty="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vi-VN" sz="1600" b="0" i="0" u="none" strike="noStrike" kern="1200" cap="none" spc="0" normalizeH="0" baseline="0" noProof="0" dirty="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rPr>
                <a:t>DEMAND</a:t>
              </a:r>
              <a:endParaRPr kumimoji="0" lang="vi-VN" sz="1600" b="0" i="0" u="none" strike="noStrike" kern="1200" cap="none" spc="0" normalizeH="0" baseline="0" noProof="0" dirty="0">
                <a:ln>
                  <a:noFill/>
                </a:ln>
                <a:gradFill>
                  <a:gsLst>
                    <a:gs pos="47700">
                      <a:srgbClr val="F4DEBE"/>
                    </a:gs>
                    <a:gs pos="0">
                      <a:srgbClr val="D9A96A"/>
                    </a:gs>
                    <a:gs pos="100000">
                      <a:srgbClr val="F5E3C9"/>
                    </a:gs>
                  </a:gsLst>
                  <a:lin ang="5400000" scaled="0"/>
                </a:gradFill>
                <a:effectLst/>
                <a:uLnTx/>
                <a:uFillTx/>
                <a:latin typeface="Arial" panose="020B0604020202020204"/>
                <a:ea typeface="微软雅黑" panose="020B0503020204020204" pitchFamily="34" charset="-122"/>
                <a:cs typeface="+mn-ea"/>
                <a:sym typeface="+mn-lt"/>
              </a:endParaRPr>
            </a:p>
          </p:txBody>
        </p:sp>
        <p:sp>
          <p:nvSpPr>
            <p:cNvPr id="80" name="矩形 79"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p:cNvSpPr/>
            <p:nvPr/>
          </p:nvSpPr>
          <p:spPr>
            <a:xfrm>
              <a:off x="6802882" y="4025647"/>
              <a:ext cx="1504606" cy="671830"/>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电容的大小不相同，更换两个大小相同的电容。</a:t>
              </a:r>
              <a:endPar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1" name="矩形 80"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p:cNvSpPr/>
            <p:nvPr/>
          </p:nvSpPr>
          <p:spPr>
            <a:xfrm>
              <a:off x="6855513" y="1982047"/>
              <a:ext cx="1504606" cy="645160"/>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00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两个灯交替闪烁的频率不对等，其中一个快速闪烁，另一个闪烁较慢。</a:t>
              </a:r>
              <a:endParaRPr kumimoji="0" lang="zh-CN" altLang="en-US" sz="100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2" name="TextBox 1"/>
            <p:cNvSpPr txBox="1"/>
            <p:nvPr/>
          </p:nvSpPr>
          <p:spPr>
            <a:xfrm>
              <a:off x="6806794" y="3716215"/>
              <a:ext cx="894080" cy="349250"/>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r>
                <a:rPr kumimoji="0" lang="zh-C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rPr>
                <a:t>解决方法</a:t>
              </a:r>
              <a:endParaRPr kumimoji="0" lang="zh-C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endParaRPr>
            </a:p>
          </p:txBody>
        </p:sp>
        <p:sp>
          <p:nvSpPr>
            <p:cNvPr id="83" name="TextBox 1"/>
            <p:cNvSpPr txBox="1"/>
            <p:nvPr/>
          </p:nvSpPr>
          <p:spPr>
            <a:xfrm>
              <a:off x="6948381" y="1630428"/>
              <a:ext cx="716280" cy="349250"/>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r>
                <a:rPr kumimoji="0" lang="zh-C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rPr>
                <a:t>问题四</a:t>
              </a:r>
              <a:endParaRPr kumimoji="0" lang="zh-C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endParaRPr>
            </a:p>
          </p:txBody>
        </p:sp>
        <p:cxnSp>
          <p:nvCxnSpPr>
            <p:cNvPr id="84" name="直接连接符 83"/>
            <p:cNvCxnSpPr/>
            <p:nvPr/>
          </p:nvCxnSpPr>
          <p:spPr>
            <a:xfrm>
              <a:off x="6914932" y="4031270"/>
              <a:ext cx="361507" cy="0"/>
            </a:xfrm>
            <a:prstGeom prst="line">
              <a:avLst/>
            </a:prstGeom>
            <a:noFill/>
            <a:ln w="19050" cap="flat" cmpd="sng" algn="ctr">
              <a:solidFill>
                <a:srgbClr val="D9A96A"/>
              </a:solidFill>
              <a:prstDash val="solid"/>
            </a:ln>
            <a:effectLst/>
          </p:spPr>
        </p:cxnSp>
        <p:cxnSp>
          <p:nvCxnSpPr>
            <p:cNvPr id="85" name="直接连接符 84"/>
            <p:cNvCxnSpPr/>
            <p:nvPr/>
          </p:nvCxnSpPr>
          <p:spPr>
            <a:xfrm>
              <a:off x="6954280" y="1920058"/>
              <a:ext cx="361507" cy="0"/>
            </a:xfrm>
            <a:prstGeom prst="line">
              <a:avLst/>
            </a:prstGeom>
            <a:noFill/>
            <a:ln w="19050" cap="flat" cmpd="sng" algn="ctr">
              <a:solidFill>
                <a:srgbClr val="D9A96A"/>
              </a:solidFill>
              <a:prstDash val="solid"/>
            </a:ln>
            <a:effectLst/>
          </p:spPr>
        </p:cxnSp>
        <p:sp>
          <p:nvSpPr>
            <p:cNvPr id="86" name="矩形 85"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p:cNvSpPr/>
            <p:nvPr/>
          </p:nvSpPr>
          <p:spPr>
            <a:xfrm>
              <a:off x="1043330" y="2046740"/>
              <a:ext cx="1403985" cy="865505"/>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电路焊接完成后，没有实现交替闪烁的功能，而是一个灯常亮，另一个灯常灭。</a:t>
              </a:r>
              <a:endPar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87" name="TextBox 1"/>
            <p:cNvSpPr txBox="1"/>
            <p:nvPr/>
          </p:nvSpPr>
          <p:spPr>
            <a:xfrm>
              <a:off x="1571890" y="1630428"/>
              <a:ext cx="716280" cy="349250"/>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rPr>
                <a:t>问题三</a:t>
              </a:r>
              <a:endParaRPr kumimoji="0" lang="vi-V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endParaRPr>
            </a:p>
          </p:txBody>
        </p:sp>
        <p:cxnSp>
          <p:nvCxnSpPr>
            <p:cNvPr id="88" name="直接连接符 87"/>
            <p:cNvCxnSpPr/>
            <p:nvPr/>
          </p:nvCxnSpPr>
          <p:spPr>
            <a:xfrm>
              <a:off x="1811095" y="1941884"/>
              <a:ext cx="361507" cy="0"/>
            </a:xfrm>
            <a:prstGeom prst="line">
              <a:avLst/>
            </a:prstGeom>
            <a:noFill/>
            <a:ln w="19050" cap="flat" cmpd="sng" algn="ctr">
              <a:solidFill>
                <a:srgbClr val="D9A96A"/>
              </a:solidFill>
              <a:prstDash val="solid"/>
            </a:ln>
            <a:effectLst/>
          </p:spPr>
        </p:cxnSp>
        <p:sp>
          <p:nvSpPr>
            <p:cNvPr id="89" name="矩形 88"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p:cNvSpPr/>
            <p:nvPr/>
          </p:nvSpPr>
          <p:spPr>
            <a:xfrm>
              <a:off x="572795" y="3959322"/>
              <a:ext cx="1710612" cy="671830"/>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rPr>
                <a:t>其中一个发光二极管失效，更换一个二极管后，两个灯都可以发光。</a:t>
              </a:r>
              <a:endParaRPr kumimoji="0" lang="zh-CN" altLang="en-US" sz="1050" b="0" i="0" u="none" strike="noStrike" kern="1200" cap="none" spc="0" normalizeH="0" baseline="0" noProof="0" dirty="0">
                <a:ln>
                  <a:noFill/>
                </a:ln>
                <a:gradFill>
                  <a:gsLst>
                    <a:gs pos="50000">
                      <a:srgbClr val="F4DEBE"/>
                    </a:gs>
                    <a:gs pos="0">
                      <a:srgbClr val="D9A96A"/>
                    </a:gs>
                    <a:gs pos="100000">
                      <a:srgbClr val="F5E3C9"/>
                    </a:gs>
                  </a:gsLst>
                  <a:lin ang="5400000" scaled="1"/>
                </a:gradFill>
                <a:effectLst/>
                <a:uLnTx/>
                <a:uFillTx/>
                <a:latin typeface="Arial" panose="020B0604020202020204"/>
                <a:ea typeface="微软雅黑" panose="020B0503020204020204" pitchFamily="34" charset="-122"/>
                <a:cs typeface="+mn-ea"/>
                <a:sym typeface="+mn-lt"/>
              </a:endParaRPr>
            </a:p>
          </p:txBody>
        </p:sp>
        <p:sp>
          <p:nvSpPr>
            <p:cNvPr id="90" name="TextBox 1"/>
            <p:cNvSpPr txBox="1"/>
            <p:nvPr/>
          </p:nvSpPr>
          <p:spPr>
            <a:xfrm>
              <a:off x="1389327" y="3714383"/>
              <a:ext cx="894080" cy="349250"/>
            </a:xfrm>
            <a:prstGeom prst="rect">
              <a:avLst/>
            </a:prstGeom>
            <a:noFill/>
          </p:spPr>
          <p:txBody>
            <a:bodyPr wrap="non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rPr>
                <a:t>解决方法</a:t>
              </a:r>
              <a:endParaRPr kumimoji="0" lang="vi-VN" sz="1400" b="1" i="0" u="none" strike="noStrike" kern="1200" cap="none" spc="0" normalizeH="0" baseline="0" noProof="0">
                <a:ln>
                  <a:noFill/>
                </a:ln>
                <a:solidFill>
                  <a:srgbClr val="D9A96A"/>
                </a:solidFill>
                <a:effectLst/>
                <a:uLnTx/>
                <a:uFillTx/>
                <a:latin typeface="Arial" panose="020B0604020202020204"/>
                <a:ea typeface="微软雅黑" panose="020B0503020204020204" pitchFamily="34" charset="-122"/>
                <a:cs typeface="+mn-ea"/>
                <a:sym typeface="+mn-lt"/>
              </a:endParaRPr>
            </a:p>
          </p:txBody>
        </p:sp>
        <p:cxnSp>
          <p:nvCxnSpPr>
            <p:cNvPr id="91" name="直接连接符 90"/>
            <p:cNvCxnSpPr/>
            <p:nvPr/>
          </p:nvCxnSpPr>
          <p:spPr>
            <a:xfrm>
              <a:off x="1806332" y="4025839"/>
              <a:ext cx="361507" cy="0"/>
            </a:xfrm>
            <a:prstGeom prst="line">
              <a:avLst/>
            </a:prstGeom>
            <a:noFill/>
            <a:ln w="19050" cap="flat" cmpd="sng" algn="ctr">
              <a:solidFill>
                <a:srgbClr val="D9A96A"/>
              </a:solidFill>
              <a:prstDash val="solid"/>
            </a:ln>
            <a:effectLst/>
          </p:spPr>
        </p:cxnSp>
        <p:sp>
          <p:nvSpPr>
            <p:cNvPr id="92" name="任意多边形 91"/>
            <p:cNvSpPr/>
            <p:nvPr/>
          </p:nvSpPr>
          <p:spPr>
            <a:xfrm>
              <a:off x="2335885" y="1763779"/>
              <a:ext cx="1349828" cy="278674"/>
            </a:xfrm>
            <a:custGeom>
              <a:avLst/>
              <a:gdLst>
                <a:gd name="connsiteX0" fmla="*/ 0 w 1349828"/>
                <a:gd name="connsiteY0" fmla="*/ 0 h 278674"/>
                <a:gd name="connsiteX1" fmla="*/ 0 w 1349828"/>
                <a:gd name="connsiteY1" fmla="*/ 278674 h 278674"/>
                <a:gd name="connsiteX2" fmla="*/ 1349828 w 1349828"/>
                <a:gd name="connsiteY2" fmla="*/ 278674 h 278674"/>
              </a:gdLst>
              <a:ahLst/>
              <a:cxnLst>
                <a:cxn ang="0">
                  <a:pos x="connsiteX0" y="connsiteY0"/>
                </a:cxn>
                <a:cxn ang="0">
                  <a:pos x="connsiteX1" y="connsiteY1"/>
                </a:cxn>
                <a:cxn ang="0">
                  <a:pos x="connsiteX2" y="connsiteY2"/>
                </a:cxn>
              </a:cxnLst>
              <a:rect l="l" t="t" r="r" b="b"/>
              <a:pathLst>
                <a:path w="1349828" h="278674">
                  <a:moveTo>
                    <a:pt x="0" y="0"/>
                  </a:moveTo>
                  <a:lnTo>
                    <a:pt x="0" y="278674"/>
                  </a:lnTo>
                  <a:lnTo>
                    <a:pt x="1349828" y="278674"/>
                  </a:lnTo>
                </a:path>
              </a:pathLst>
            </a:custGeom>
            <a:noFill/>
            <a:ln w="19050" cap="flat" cmpd="sng" algn="ctr">
              <a:solidFill>
                <a:srgbClr val="D9A96A"/>
              </a:solidFill>
              <a:prstDash val="solid"/>
              <a:headEnd type="oval" w="med" len="med"/>
              <a:tailEnd type="oval" w="med" len="med"/>
            </a:ln>
            <a:effectLst/>
          </p:spPr>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93" name="任意多边形 92"/>
            <p:cNvSpPr/>
            <p:nvPr/>
          </p:nvSpPr>
          <p:spPr>
            <a:xfrm flipV="1">
              <a:off x="2283407" y="3786957"/>
              <a:ext cx="1811382" cy="310249"/>
            </a:xfrm>
            <a:custGeom>
              <a:avLst/>
              <a:gdLst>
                <a:gd name="connsiteX0" fmla="*/ 0 w 1349828"/>
                <a:gd name="connsiteY0" fmla="*/ 0 h 278674"/>
                <a:gd name="connsiteX1" fmla="*/ 0 w 1349828"/>
                <a:gd name="connsiteY1" fmla="*/ 278674 h 278674"/>
                <a:gd name="connsiteX2" fmla="*/ 1349828 w 1349828"/>
                <a:gd name="connsiteY2" fmla="*/ 278674 h 278674"/>
                <a:gd name="connsiteX0-1" fmla="*/ 0 w 1811382"/>
                <a:gd name="connsiteY0-2" fmla="*/ 0 h 278674"/>
                <a:gd name="connsiteX1-3" fmla="*/ 0 w 1811382"/>
                <a:gd name="connsiteY1-4" fmla="*/ 278674 h 278674"/>
                <a:gd name="connsiteX2-5" fmla="*/ 1811382 w 1811382"/>
                <a:gd name="connsiteY2-6" fmla="*/ 261257 h 278674"/>
              </a:gdLst>
              <a:ahLst/>
              <a:cxnLst>
                <a:cxn ang="0">
                  <a:pos x="connsiteX0-1" y="connsiteY0-2"/>
                </a:cxn>
                <a:cxn ang="0">
                  <a:pos x="connsiteX1-3" y="connsiteY1-4"/>
                </a:cxn>
                <a:cxn ang="0">
                  <a:pos x="connsiteX2-5" y="connsiteY2-6"/>
                </a:cxn>
              </a:cxnLst>
              <a:rect l="l" t="t" r="r" b="b"/>
              <a:pathLst>
                <a:path w="1811382" h="278674">
                  <a:moveTo>
                    <a:pt x="0" y="0"/>
                  </a:moveTo>
                  <a:lnTo>
                    <a:pt x="0" y="278674"/>
                  </a:lnTo>
                  <a:lnTo>
                    <a:pt x="1811382" y="261257"/>
                  </a:lnTo>
                </a:path>
              </a:pathLst>
            </a:custGeom>
            <a:noFill/>
            <a:ln w="19050" cap="flat" cmpd="sng" algn="ctr">
              <a:solidFill>
                <a:srgbClr val="D9A96A"/>
              </a:solidFill>
              <a:prstDash val="solid"/>
              <a:headEnd type="oval" w="med" len="med"/>
              <a:tailEnd type="oval" w="med" len="med"/>
            </a:ln>
            <a:effectLst/>
          </p:spPr>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94" name="任意多边形 93"/>
            <p:cNvSpPr/>
            <p:nvPr/>
          </p:nvSpPr>
          <p:spPr>
            <a:xfrm flipH="1">
              <a:off x="5505288" y="1766056"/>
              <a:ext cx="1349828" cy="278674"/>
            </a:xfrm>
            <a:custGeom>
              <a:avLst/>
              <a:gdLst>
                <a:gd name="connsiteX0" fmla="*/ 0 w 1349828"/>
                <a:gd name="connsiteY0" fmla="*/ 0 h 278674"/>
                <a:gd name="connsiteX1" fmla="*/ 0 w 1349828"/>
                <a:gd name="connsiteY1" fmla="*/ 278674 h 278674"/>
                <a:gd name="connsiteX2" fmla="*/ 1349828 w 1349828"/>
                <a:gd name="connsiteY2" fmla="*/ 278674 h 278674"/>
              </a:gdLst>
              <a:ahLst/>
              <a:cxnLst>
                <a:cxn ang="0">
                  <a:pos x="connsiteX0" y="connsiteY0"/>
                </a:cxn>
                <a:cxn ang="0">
                  <a:pos x="connsiteX1" y="connsiteY1"/>
                </a:cxn>
                <a:cxn ang="0">
                  <a:pos x="connsiteX2" y="connsiteY2"/>
                </a:cxn>
              </a:cxnLst>
              <a:rect l="l" t="t" r="r" b="b"/>
              <a:pathLst>
                <a:path w="1349828" h="278674">
                  <a:moveTo>
                    <a:pt x="0" y="0"/>
                  </a:moveTo>
                  <a:lnTo>
                    <a:pt x="0" y="278674"/>
                  </a:lnTo>
                  <a:lnTo>
                    <a:pt x="1349828" y="278674"/>
                  </a:lnTo>
                </a:path>
              </a:pathLst>
            </a:custGeom>
            <a:noFill/>
            <a:ln w="19050" cap="flat" cmpd="sng" algn="ctr">
              <a:solidFill>
                <a:srgbClr val="D9A96A"/>
              </a:solidFill>
              <a:prstDash val="solid"/>
              <a:headEnd type="oval" w="med" len="med"/>
              <a:tailEnd type="oval" w="med" len="med"/>
            </a:ln>
            <a:effectLst/>
          </p:spPr>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95" name="任意多边形 94"/>
            <p:cNvSpPr/>
            <p:nvPr/>
          </p:nvSpPr>
          <p:spPr>
            <a:xfrm flipH="1" flipV="1">
              <a:off x="4999964" y="3812099"/>
              <a:ext cx="1802674" cy="287383"/>
            </a:xfrm>
            <a:custGeom>
              <a:avLst/>
              <a:gdLst>
                <a:gd name="connsiteX0" fmla="*/ 0 w 1349828"/>
                <a:gd name="connsiteY0" fmla="*/ 0 h 278674"/>
                <a:gd name="connsiteX1" fmla="*/ 0 w 1349828"/>
                <a:gd name="connsiteY1" fmla="*/ 278674 h 278674"/>
                <a:gd name="connsiteX2" fmla="*/ 1349828 w 1349828"/>
                <a:gd name="connsiteY2" fmla="*/ 278674 h 278674"/>
                <a:gd name="connsiteX0-1" fmla="*/ 0 w 1802674"/>
                <a:gd name="connsiteY0-2" fmla="*/ 0 h 287383"/>
                <a:gd name="connsiteX1-3" fmla="*/ 0 w 1802674"/>
                <a:gd name="connsiteY1-4" fmla="*/ 278674 h 287383"/>
                <a:gd name="connsiteX2-5" fmla="*/ 1802674 w 1802674"/>
                <a:gd name="connsiteY2-6" fmla="*/ 287383 h 287383"/>
              </a:gdLst>
              <a:ahLst/>
              <a:cxnLst>
                <a:cxn ang="0">
                  <a:pos x="connsiteX0-1" y="connsiteY0-2"/>
                </a:cxn>
                <a:cxn ang="0">
                  <a:pos x="connsiteX1-3" y="connsiteY1-4"/>
                </a:cxn>
                <a:cxn ang="0">
                  <a:pos x="connsiteX2-5" y="connsiteY2-6"/>
                </a:cxn>
              </a:cxnLst>
              <a:rect l="l" t="t" r="r" b="b"/>
              <a:pathLst>
                <a:path w="1802674" h="287383">
                  <a:moveTo>
                    <a:pt x="0" y="0"/>
                  </a:moveTo>
                  <a:lnTo>
                    <a:pt x="0" y="278674"/>
                  </a:lnTo>
                  <a:lnTo>
                    <a:pt x="1802674" y="287383"/>
                  </a:lnTo>
                </a:path>
              </a:pathLst>
            </a:custGeom>
            <a:noFill/>
            <a:ln w="19050" cap="flat" cmpd="sng" algn="ctr">
              <a:solidFill>
                <a:srgbClr val="D9A96A"/>
              </a:solidFill>
              <a:prstDash val="solid"/>
              <a:headEnd type="oval" w="med" len="med"/>
              <a:tailEnd type="oval" w="med" len="med"/>
            </a:ln>
            <a:effectLst/>
          </p:spPr>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96" name="AutoShape 28"/>
            <p:cNvSpPr/>
            <p:nvPr/>
          </p:nvSpPr>
          <p:spPr bwMode="auto">
            <a:xfrm>
              <a:off x="1875394" y="3352180"/>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DAB96E"/>
            </a:solidFill>
            <a:ln>
              <a:noFill/>
            </a:ln>
            <a:effectLst/>
          </p:spPr>
          <p:txBody>
            <a:bodyPr lIns="19050" tIns="19050" rIns="19050" bIns="1905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228600" rtl="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grpSp>
          <p:nvGrpSpPr>
            <p:cNvPr id="97" name="Group 112"/>
            <p:cNvGrpSpPr/>
            <p:nvPr/>
          </p:nvGrpSpPr>
          <p:grpSpPr>
            <a:xfrm>
              <a:off x="6936141" y="1299435"/>
              <a:ext cx="359778" cy="337063"/>
              <a:chOff x="5368132" y="3540125"/>
              <a:chExt cx="465138" cy="435769"/>
            </a:xfrm>
            <a:solidFill>
              <a:srgbClr val="DAB96E"/>
            </a:solidFill>
          </p:grpSpPr>
          <p:sp>
            <p:nvSpPr>
              <p:cNvPr id="9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228600" rtl="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sp>
            <p:nvSpPr>
              <p:cNvPr id="10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228600" rtl="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grpSp>
        <p:sp>
          <p:nvSpPr>
            <p:cNvPr id="98" name="AutoShape 130"/>
            <p:cNvSpPr/>
            <p:nvPr/>
          </p:nvSpPr>
          <p:spPr bwMode="auto">
            <a:xfrm>
              <a:off x="1843850" y="1280295"/>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DAB96E"/>
            </a:solidFill>
            <a:ln>
              <a:noFill/>
            </a:ln>
            <a:effectLst/>
          </p:spPr>
          <p:txBody>
            <a:bodyPr lIns="19050" tIns="19050" rIns="19050" bIns="1905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228600" rtl="0" eaLnBrk="1" fontAlgn="auto" latinLnBrk="0" hangingPunct="1">
                <a:lnSpc>
                  <a:spcPct val="12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a:ea typeface="微软雅黑" panose="020B0503020204020204" pitchFamily="34" charset="-122"/>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DOC_GUID" val="{b96e0b24-9df7-46f8-bae2-1894eeebfd4f}"/>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anose="020B0503020204020204" pitchFamily="34" charset="-122"/>
            <a:ea typeface="微软雅黑" panose="020B0503020204020204" pitchFamily="34" charset="-122"/>
          </a:defRPr>
        </a:defPPr>
      </a:lstStyle>
      <a:style>
        <a:lnRef idx="1">
          <a:schemeClr val="accent2"/>
        </a:lnRef>
        <a:fillRef idx="3">
          <a:schemeClr val="accent2"/>
        </a:fillRef>
        <a:effectRef idx="2">
          <a:schemeClr val="accent2"/>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1314</Words>
  <Application>WPS 演示</Application>
  <PresentationFormat>全屏显示(4:3)</PresentationFormat>
  <Paragraphs>149</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微软雅黑</vt:lpstr>
      <vt:lpstr>Calibri</vt:lpstr>
      <vt:lpstr>华文细黑</vt:lpstr>
      <vt:lpstr>Arial Unicode MS</vt:lpstr>
      <vt:lpstr>Arial</vt:lpstr>
      <vt:lpstr>Agency FB</vt:lpstr>
      <vt:lpstr>黑体</vt:lpstr>
      <vt:lpstr>Lao UI</vt:lpstr>
      <vt:lpstr>Segoe UI Symbol</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category>http://www.1ppt.com</cp:category>
  <cp:lastModifiedBy>@^_^@</cp:lastModifiedBy>
  <cp:revision>1375</cp:revision>
  <dcterms:created xsi:type="dcterms:W3CDTF">2009-02-11T05:37:00Z</dcterms:created>
  <dcterms:modified xsi:type="dcterms:W3CDTF">2019-04-19T15:03:46Z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y fmtid="{D5CDD505-2E9C-101B-9397-08002B2CF9AE}" pid="4" name="KSOProductBuildVer">
    <vt:lpwstr>2052-11.1.0.8527</vt:lpwstr>
  </property>
</Properties>
</file>