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1"/>
    <p:sldMasterId id="2147483701" r:id="rId2"/>
  </p:sldMasterIdLst>
  <p:notesMasterIdLst>
    <p:notesMasterId r:id="rId81"/>
  </p:notesMasterIdLst>
  <p:sldIdLst>
    <p:sldId id="256" r:id="rId3"/>
    <p:sldId id="325" r:id="rId4"/>
    <p:sldId id="257" r:id="rId5"/>
    <p:sldId id="328" r:id="rId6"/>
    <p:sldId id="326" r:id="rId7"/>
    <p:sldId id="258" r:id="rId8"/>
    <p:sldId id="259" r:id="rId9"/>
    <p:sldId id="260" r:id="rId10"/>
    <p:sldId id="261" r:id="rId11"/>
    <p:sldId id="262" r:id="rId12"/>
    <p:sldId id="263" r:id="rId13"/>
    <p:sldId id="264" r:id="rId14"/>
    <p:sldId id="265" r:id="rId15"/>
    <p:sldId id="266" r:id="rId16"/>
    <p:sldId id="267" r:id="rId17"/>
    <p:sldId id="268" r:id="rId18"/>
    <p:sldId id="330" r:id="rId19"/>
    <p:sldId id="327" r:id="rId20"/>
    <p:sldId id="321" r:id="rId21"/>
    <p:sldId id="269" r:id="rId22"/>
    <p:sldId id="270" r:id="rId23"/>
    <p:sldId id="271" r:id="rId24"/>
    <p:sldId id="317" r:id="rId25"/>
    <p:sldId id="272" r:id="rId26"/>
    <p:sldId id="273" r:id="rId27"/>
    <p:sldId id="274" r:id="rId28"/>
    <p:sldId id="275" r:id="rId29"/>
    <p:sldId id="276" r:id="rId30"/>
    <p:sldId id="277" r:id="rId31"/>
    <p:sldId id="278" r:id="rId32"/>
    <p:sldId id="279" r:id="rId33"/>
    <p:sldId id="318" r:id="rId34"/>
    <p:sldId id="280" r:id="rId35"/>
    <p:sldId id="319" r:id="rId36"/>
    <p:sldId id="281" r:id="rId37"/>
    <p:sldId id="282" r:id="rId38"/>
    <p:sldId id="283" r:id="rId39"/>
    <p:sldId id="284" r:id="rId40"/>
    <p:sldId id="285" r:id="rId41"/>
    <p:sldId id="286" r:id="rId42"/>
    <p:sldId id="287" r:id="rId43"/>
    <p:sldId id="288" r:id="rId44"/>
    <p:sldId id="289" r:id="rId45"/>
    <p:sldId id="323" r:id="rId46"/>
    <p:sldId id="324" r:id="rId47"/>
    <p:sldId id="290" r:id="rId48"/>
    <p:sldId id="291" r:id="rId49"/>
    <p:sldId id="314" r:id="rId50"/>
    <p:sldId id="331" r:id="rId51"/>
    <p:sldId id="332" r:id="rId52"/>
    <p:sldId id="333" r:id="rId53"/>
    <p:sldId id="292" r:id="rId54"/>
    <p:sldId id="315" r:id="rId55"/>
    <p:sldId id="316" r:id="rId56"/>
    <p:sldId id="334" r:id="rId57"/>
    <p:sldId id="310" r:id="rId58"/>
    <p:sldId id="311" r:id="rId59"/>
    <p:sldId id="312" r:id="rId60"/>
    <p:sldId id="293" r:id="rId61"/>
    <p:sldId id="294" r:id="rId62"/>
    <p:sldId id="295" r:id="rId63"/>
    <p:sldId id="320" r:id="rId64"/>
    <p:sldId id="296" r:id="rId65"/>
    <p:sldId id="297" r:id="rId66"/>
    <p:sldId id="299" r:id="rId67"/>
    <p:sldId id="300" r:id="rId68"/>
    <p:sldId id="301" r:id="rId69"/>
    <p:sldId id="302" r:id="rId70"/>
    <p:sldId id="303" r:id="rId71"/>
    <p:sldId id="329" r:id="rId72"/>
    <p:sldId id="304" r:id="rId73"/>
    <p:sldId id="298" r:id="rId74"/>
    <p:sldId id="305" r:id="rId75"/>
    <p:sldId id="306" r:id="rId76"/>
    <p:sldId id="307" r:id="rId77"/>
    <p:sldId id="308" r:id="rId78"/>
    <p:sldId id="309" r:id="rId79"/>
    <p:sldId id="335" r:id="rId80"/>
  </p:sldIdLst>
  <p:sldSz cx="9144000" cy="6858000" type="screen4x3"/>
  <p:notesSz cx="6858000" cy="9144000"/>
  <p:embeddedFontLst>
    <p:embeddedFont>
      <p:font typeface="Tahoma" panose="020B0604030504040204" pitchFamily="34" charset="0"/>
      <p:regular r:id="rId82"/>
      <p:bold r:id="rId83"/>
    </p:embeddedFont>
    <p:embeddedFont>
      <p:font typeface="Wingdings 2" panose="05020102010507070707" pitchFamily="18" charset="2"/>
      <p:regular r:id="rId84"/>
    </p:embeddedFont>
    <p:embeddedFont>
      <p:font typeface="微软雅黑" panose="020B0503020204020204" pitchFamily="34" charset="-122"/>
      <p:regular r:id="rId85"/>
      <p:bold r:id="rId86"/>
    </p:embeddedFont>
    <p:embeddedFont>
      <p:font typeface="Constantia" panose="02030602050306030303" pitchFamily="18" charset="0"/>
      <p:regular r:id="rId87"/>
      <p:bold r:id="rId88"/>
      <p:italic r:id="rId89"/>
      <p:boldItalic r:id="rId90"/>
    </p:embeddedFont>
    <p:embeddedFont>
      <p:font typeface="黑体" panose="02010609060101010101" pitchFamily="49" charset="-122"/>
      <p:regular r:id="rId91"/>
    </p:embeddedFont>
    <p:embeddedFont>
      <p:font typeface="华文新魏" panose="02010800040101010101" pitchFamily="2" charset="-122"/>
      <p:regular r:id="rId92"/>
    </p:embeddedFont>
    <p:embeddedFont>
      <p:font typeface="Arial Narrow" panose="020B0606020202030204" pitchFamily="34" charset="0"/>
      <p:regular r:id="rId93"/>
      <p:bold r:id="rId94"/>
      <p:italic r:id="rId95"/>
      <p:boldItalic r:id="rId96"/>
    </p:embeddedFont>
    <p:embeddedFont>
      <p:font typeface="方正舒体" panose="02010601030101010101" pitchFamily="2" charset="-122"/>
      <p:regular r:id="rId97"/>
    </p:embeddedFont>
    <p:embeddedFont>
      <p:font typeface="华文行楷" panose="02010800040101010101" pitchFamily="2" charset="-122"/>
      <p:regular r:id="rId98"/>
    </p:embeddedFont>
    <p:embeddedFont>
      <p:font typeface="Arial Unicode MS" panose="020B0604020202020204" pitchFamily="34" charset="-122"/>
      <p:regular r:id="rId99"/>
    </p:embeddedFont>
    <p:embeddedFont>
      <p:font typeface="仿宋_GB2312" panose="02010609030101010101" pitchFamily="49" charset="-122"/>
      <p:regular r:id="rId100"/>
    </p:embeddedFont>
    <p:embeddedFont>
      <p:font typeface="Verdana" panose="020B0604030504040204" pitchFamily="34" charset="0"/>
      <p:regular r:id="rId101"/>
      <p:bold r:id="rId102"/>
      <p:italic r:id="rId103"/>
      <p:boldItalic r:id="rId104"/>
    </p:embeddedFont>
    <p:embeddedFont>
      <p:font typeface="楷体_GB2312" panose="02010609030101010101" pitchFamily="49" charset="-122"/>
      <p:regular r:id="rId105"/>
    </p:embeddedFont>
    <p:embeddedFont>
      <p:font typeface="隶书" panose="02010509060101010101" pitchFamily="49" charset="-122"/>
      <p:regular r:id="rId106"/>
    </p:embeddedFont>
    <p:embeddedFont>
      <p:font typeface="Calibri" panose="020F0502020204030204" pitchFamily="34" charset="0"/>
      <p:regular r:id="rId107"/>
      <p:bold r:id="rId108"/>
      <p:italic r:id="rId109"/>
      <p:boldItalic r:id="rId110"/>
    </p:embeddedFont>
  </p:embeddedFontLst>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599" autoAdjust="0"/>
  </p:normalViewPr>
  <p:slideViewPr>
    <p:cSldViewPr>
      <p:cViewPr varScale="1">
        <p:scale>
          <a:sx n="79" d="100"/>
          <a:sy n="79" d="100"/>
        </p:scale>
        <p:origin x="941"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3.fntdata"/><Relationship Id="rId89" Type="http://schemas.openxmlformats.org/officeDocument/2006/relationships/font" Target="fonts/font8.fntdata"/><Relationship Id="rId112"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font" Target="fonts/font26.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21.fntdata"/><Relationship Id="rId5" Type="http://schemas.openxmlformats.org/officeDocument/2006/relationships/slide" Target="slides/slide3.xml"/><Relationship Id="rId90" Type="http://schemas.openxmlformats.org/officeDocument/2006/relationships/font" Target="fonts/font9.fntdata"/><Relationship Id="rId95" Type="http://schemas.openxmlformats.org/officeDocument/2006/relationships/font" Target="fonts/font14.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font" Target="fonts/font4.fntdata"/><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22.fntdata"/><Relationship Id="rId108" Type="http://schemas.openxmlformats.org/officeDocument/2006/relationships/font" Target="fonts/font27.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10.fntdata"/><Relationship Id="rId96"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5.fntdata"/><Relationship Id="rId114"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font" Target="fonts/font18.fntdata"/><Relationship Id="rId101"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font" Target="fonts/font28.fnt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6.fntdata"/><Relationship Id="rId104" Type="http://schemas.openxmlformats.org/officeDocument/2006/relationships/font" Target="fonts/font23.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1.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6.fntdata"/><Relationship Id="rId110" Type="http://schemas.openxmlformats.org/officeDocument/2006/relationships/font" Target="fonts/font29.fntdata"/><Relationship Id="rId61" Type="http://schemas.openxmlformats.org/officeDocument/2006/relationships/slide" Target="slides/slide59.xml"/><Relationship Id="rId82" Type="http://schemas.openxmlformats.org/officeDocument/2006/relationships/font" Target="fonts/font1.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9.fntdata"/><Relationship Id="rId105" Type="http://schemas.openxmlformats.org/officeDocument/2006/relationships/font" Target="fonts/font24.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2.fntdata"/><Relationship Id="rId98" Type="http://schemas.openxmlformats.org/officeDocument/2006/relationships/font" Target="fonts/font17.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font" Target="fonts/font2.fntdata"/><Relationship Id="rId88" Type="http://schemas.openxmlformats.org/officeDocument/2006/relationships/font" Target="fonts/font7.fntdata"/><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wmf"/><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976F5BD-90AF-4C4B-9058-EF5A50DF8C80}" type="slidenum">
              <a:rPr lang="en-US" altLang="zh-CN"/>
              <a:pPr>
                <a:defRPr/>
              </a:pPr>
              <a:t>‹#›</a:t>
            </a:fld>
            <a:endParaRPr lang="en-US" altLang="zh-CN"/>
          </a:p>
        </p:txBody>
      </p:sp>
    </p:spTree>
    <p:extLst>
      <p:ext uri="{BB962C8B-B14F-4D97-AF65-F5344CB8AC3E}">
        <p14:creationId xmlns:p14="http://schemas.microsoft.com/office/powerpoint/2010/main" val="13458958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370ED66F-2C00-4C65-AE9C-9D4D3469673E}"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9682027-B78C-4047-B903-7F411BA644E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155792-FA35-41A7-B606-10D28B861213}"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95CD2011-3D0A-4024-B3B4-3345FFA65BBE}" type="datetimeFigureOut">
              <a:rPr lang="zh-CN" altLang="en-US" smtClean="0"/>
              <a:pPr/>
              <a:t>2021/4/19</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64882761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CD2011-3D0A-4024-B3B4-3345FFA65BBE}" type="datetimeFigureOut">
              <a:rPr lang="zh-CN" altLang="en-US" smtClean="0"/>
              <a:pPr/>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980859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95CD2011-3D0A-4024-B3B4-3345FFA65BBE}" type="datetimeFigureOut">
              <a:rPr lang="zh-CN" altLang="en-US" smtClean="0"/>
              <a:pPr/>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44366456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CD2011-3D0A-4024-B3B4-3345FFA65BBE}" type="datetimeFigureOut">
              <a:rPr lang="zh-CN" altLang="en-US" smtClean="0"/>
              <a:pPr/>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303234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CD2011-3D0A-4024-B3B4-3345FFA65BBE}" type="datetimeFigureOut">
              <a:rPr lang="zh-CN" altLang="en-US" smtClean="0"/>
              <a:pPr/>
              <a:t>2021/4/19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557775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CD2011-3D0A-4024-B3B4-3345FFA65BBE}" type="datetimeFigureOut">
              <a:rPr lang="zh-CN" altLang="en-US" smtClean="0"/>
              <a:pPr/>
              <a:t>2021/4/19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27786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CD2011-3D0A-4024-B3B4-3345FFA65BBE}" type="datetimeFigureOut">
              <a:rPr lang="zh-CN" altLang="en-US" smtClean="0"/>
              <a:pPr/>
              <a:t>2021/4/19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807516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CD2011-3D0A-4024-B3B4-3345FFA65BBE}" type="datetimeFigureOut">
              <a:rPr lang="zh-CN" altLang="en-US" smtClean="0"/>
              <a:pPr/>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30873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5257BD2-82AF-4553-8A1D-7A16DECA446F}" type="slidenum">
              <a:rPr lang="en-US" altLang="zh-CN"/>
              <a:pPr>
                <a:defRPr/>
              </a:pPr>
              <a:t>‹#›</a:t>
            </a:fld>
            <a:endParaRPr lang="en-US" altLang="zh-CN"/>
          </a:p>
        </p:txBody>
      </p:sp>
      <p:sp>
        <p:nvSpPr>
          <p:cNvPr id="7" name="TextBox 6"/>
          <p:cNvSpPr txBox="1"/>
          <p:nvPr userDrawn="1"/>
        </p:nvSpPr>
        <p:spPr>
          <a:xfrm>
            <a:off x="5438755" y="-17999"/>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95CD2011-3D0A-4024-B3B4-3345FFA65BBE}" type="datetimeFigureOut">
              <a:rPr lang="zh-CN" altLang="en-US" smtClean="0"/>
              <a:pPr/>
              <a:t>2021/4/19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1F1FF094-DA77-43DC-A05F-B7319A65C8B0}"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40705365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CD2011-3D0A-4024-B3B4-3345FFA65BBE}" type="datetimeFigureOut">
              <a:rPr lang="zh-CN" altLang="en-US" smtClean="0"/>
              <a:pPr/>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345144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CD2011-3D0A-4024-B3B4-3345FFA65BBE}" type="datetimeFigureOut">
              <a:rPr lang="zh-CN" altLang="en-US" smtClean="0"/>
              <a:pPr/>
              <a:t>2021/4/19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95591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1E6E09E-B776-4F18-902B-278945BA0AD9}"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D5FF793-6027-49A1-ADC3-C0673322E30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C773611F-9710-444A-8C32-D7D96CDB476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F7387BF5-AFBF-445C-80BF-C0763F6AF16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C1012B3-DF50-45BB-8F61-514284FA658F}" type="slidenum">
              <a:rPr lang="en-US" altLang="zh-CN"/>
              <a:pPr>
                <a:defRPr/>
              </a:pPr>
              <a:t>‹#›</a:t>
            </a:fld>
            <a:endParaRPr lang="en-US" altLang="zh-CN"/>
          </a:p>
        </p:txBody>
      </p:sp>
      <p:sp>
        <p:nvSpPr>
          <p:cNvPr id="5" name="TextBox 6"/>
          <p:cNvSpPr txBox="1"/>
          <p:nvPr userDrawn="1"/>
        </p:nvSpPr>
        <p:spPr>
          <a:xfrm>
            <a:off x="5438755" y="-17999"/>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F52C9412-6C43-4CAB-810C-13883887DAE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7779EC23-7E97-453B-B09F-31C5B698074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5604"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25605"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10579656-B1F9-492F-894A-FAFA0CE203FF}" type="slidenum">
              <a:rPr lang="en-US" altLang="zh-CN"/>
              <a:pPr>
                <a:defRPr/>
              </a:pPr>
              <a:t>‹#›</a:t>
            </a:fld>
            <a:endParaRPr lang="en-US" altLang="zh-CN"/>
          </a:p>
        </p:txBody>
      </p:sp>
      <p:grpSp>
        <p:nvGrpSpPr>
          <p:cNvPr id="25609"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98" r:id="rId1"/>
    <p:sldLayoutId id="2147483690" r:id="rId2"/>
    <p:sldLayoutId id="2147483699" r:id="rId3"/>
    <p:sldLayoutId id="2147483691" r:id="rId4"/>
    <p:sldLayoutId id="2147483692" r:id="rId5"/>
    <p:sldLayoutId id="2147483693" r:id="rId6"/>
    <p:sldLayoutId id="2147483694" r:id="rId7"/>
    <p:sldLayoutId id="2147483695" r:id="rId8"/>
    <p:sldLayoutId id="2147483700" r:id="rId9"/>
    <p:sldLayoutId id="2147483696" r:id="rId10"/>
    <p:sldLayoutId id="2147483697"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5CD2011-3D0A-4024-B3B4-3345FFA65BBE}" type="datetimeFigureOut">
              <a:rPr lang="zh-CN" altLang="en-US" smtClean="0"/>
              <a:pPr/>
              <a:t>2021/4/19</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1FF094-DA77-43DC-A05F-B7319A65C8B0}"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390607796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9.e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5.emf"/><Relationship Id="rId5" Type="http://schemas.openxmlformats.org/officeDocument/2006/relationships/oleObject" Target="../embeddings/oleObject16.bin"/><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7.emf"/><Relationship Id="rId5" Type="http://schemas.openxmlformats.org/officeDocument/2006/relationships/oleObject" Target="../embeddings/oleObject18.bin"/><Relationship Id="rId4" Type="http://schemas.openxmlformats.org/officeDocument/2006/relationships/image" Target="../media/image26.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9.emf"/><Relationship Id="rId5" Type="http://schemas.openxmlformats.org/officeDocument/2006/relationships/oleObject" Target="../embeddings/oleObject20.bin"/><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1.emf"/><Relationship Id="rId5" Type="http://schemas.openxmlformats.org/officeDocument/2006/relationships/oleObject" Target="../embeddings/oleObject22.bin"/><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3.emf"/><Relationship Id="rId5" Type="http://schemas.openxmlformats.org/officeDocument/2006/relationships/oleObject" Target="../embeddings/oleObject24.bin"/><Relationship Id="rId4" Type="http://schemas.openxmlformats.org/officeDocument/2006/relationships/image" Target="../media/image32.emf"/></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5.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7.emf"/><Relationship Id="rId5" Type="http://schemas.openxmlformats.org/officeDocument/2006/relationships/oleObject" Target="../embeddings/oleObject27.bin"/><Relationship Id="rId4" Type="http://schemas.openxmlformats.org/officeDocument/2006/relationships/image" Target="../media/image36.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40.png"/><Relationship Id="rId4" Type="http://schemas.openxmlformats.org/officeDocument/2006/relationships/image" Target="../media/image39.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43.emf"/><Relationship Id="rId5" Type="http://schemas.openxmlformats.org/officeDocument/2006/relationships/oleObject" Target="../embeddings/oleObject32.bin"/><Relationship Id="rId4" Type="http://schemas.openxmlformats.org/officeDocument/2006/relationships/image" Target="../media/image42.emf"/></Relationships>
</file>

<file path=ppt/slides/_rels/slide4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6.wmf"/><Relationship Id="rId5" Type="http://schemas.openxmlformats.org/officeDocument/2006/relationships/oleObject" Target="../embeddings/oleObject34.bin"/><Relationship Id="rId4" Type="http://schemas.openxmlformats.org/officeDocument/2006/relationships/image" Target="../media/image4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8.wmf"/><Relationship Id="rId5" Type="http://schemas.openxmlformats.org/officeDocument/2006/relationships/oleObject" Target="../embeddings/oleObject36.bin"/><Relationship Id="rId4" Type="http://schemas.openxmlformats.org/officeDocument/2006/relationships/image" Target="../media/image47.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1.wmf"/><Relationship Id="rId5" Type="http://schemas.openxmlformats.org/officeDocument/2006/relationships/oleObject" Target="../embeddings/oleObject39.bin"/><Relationship Id="rId4" Type="http://schemas.openxmlformats.org/officeDocument/2006/relationships/image" Target="../media/image50.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D4451A61-DA54-4931-B268-EDF5B934B691}" type="slidenum">
              <a:rPr lang="en-US" altLang="zh-CN"/>
              <a:pPr>
                <a:defRPr/>
              </a:pPr>
              <a:t>1</a:t>
            </a:fld>
            <a:endParaRPr lang="en-US" altLang="zh-CN"/>
          </a:p>
        </p:txBody>
      </p:sp>
      <p:sp>
        <p:nvSpPr>
          <p:cNvPr id="29699" name="Rectangle 2"/>
          <p:cNvSpPr>
            <a:spLocks noChangeArrowheads="1"/>
          </p:cNvSpPr>
          <p:nvPr/>
        </p:nvSpPr>
        <p:spPr bwMode="auto">
          <a:xfrm>
            <a:off x="609600" y="666750"/>
            <a:ext cx="8162925" cy="762000"/>
          </a:xfrm>
          <a:prstGeom prst="rect">
            <a:avLst/>
          </a:prstGeom>
          <a:noFill/>
          <a:ln w="9525">
            <a:noFill/>
            <a:miter lim="800000"/>
            <a:headEnd/>
            <a:tailEnd/>
          </a:ln>
        </p:spPr>
        <p:txBody>
          <a:bodyPr anchor="b">
            <a:spAutoFit/>
          </a:bodyPr>
          <a:lstStyle/>
          <a:p>
            <a:r>
              <a:rPr lang="zh-CN" altLang="en-US" sz="4400">
                <a:solidFill>
                  <a:schemeClr val="tx2"/>
                </a:solidFill>
              </a:rPr>
              <a:t>第</a:t>
            </a:r>
            <a:r>
              <a:rPr lang="en-US" altLang="zh-CN" sz="4400">
                <a:solidFill>
                  <a:schemeClr val="tx2"/>
                </a:solidFill>
              </a:rPr>
              <a:t>2</a:t>
            </a:r>
            <a:r>
              <a:rPr lang="zh-CN" altLang="en-US" sz="4400">
                <a:solidFill>
                  <a:schemeClr val="tx2"/>
                </a:solidFill>
              </a:rPr>
              <a:t>章 关系数据库</a:t>
            </a:r>
          </a:p>
        </p:txBody>
      </p:sp>
      <p:sp>
        <p:nvSpPr>
          <p:cNvPr id="29700" name="Rectangle 3"/>
          <p:cNvSpPr>
            <a:spLocks noChangeArrowheads="1"/>
          </p:cNvSpPr>
          <p:nvPr/>
        </p:nvSpPr>
        <p:spPr bwMode="auto">
          <a:xfrm>
            <a:off x="304800" y="1665288"/>
            <a:ext cx="8534400" cy="4401205"/>
          </a:xfrm>
          <a:prstGeom prst="rect">
            <a:avLst/>
          </a:prstGeom>
          <a:noFill/>
          <a:ln w="9525">
            <a:noFill/>
            <a:miter lim="800000"/>
            <a:headEnd/>
            <a:tailEnd/>
          </a:ln>
        </p:spPr>
        <p:txBody>
          <a:bodyPr wrap="square">
            <a:spAutoFit/>
          </a:bodyPr>
          <a:lstStyle/>
          <a:p>
            <a:r>
              <a:rPr lang="zh-CN" altLang="en-US" sz="2800" dirty="0" smtClean="0">
                <a:latin typeface="宋体" pitchFamily="2" charset="-122"/>
              </a:rPr>
              <a:t>关系</a:t>
            </a:r>
            <a:r>
              <a:rPr lang="zh-CN" altLang="en-US" sz="2800" dirty="0">
                <a:latin typeface="宋体" pitchFamily="2" charset="-122"/>
              </a:rPr>
              <a:t>模型具有严格的</a:t>
            </a:r>
            <a:r>
              <a:rPr lang="zh-CN" altLang="en-US" sz="2800" dirty="0" smtClean="0">
                <a:latin typeface="宋体" pitchFamily="2" charset="-122"/>
              </a:rPr>
              <a:t>数学基础</a:t>
            </a:r>
            <a:endParaRPr lang="en-US" altLang="zh-CN" sz="2800" dirty="0" smtClean="0">
              <a:latin typeface="宋体" pitchFamily="2" charset="-122"/>
            </a:endParaRPr>
          </a:p>
          <a:p>
            <a:r>
              <a:rPr lang="zh-CN" altLang="en-US" sz="2800" dirty="0" smtClean="0">
                <a:latin typeface="宋体" pitchFamily="2" charset="-122"/>
              </a:rPr>
              <a:t>    应用数学</a:t>
            </a:r>
            <a:r>
              <a:rPr lang="zh-CN" altLang="en-US" sz="2800" dirty="0">
                <a:latin typeface="宋体" pitchFamily="2" charset="-122"/>
              </a:rPr>
              <a:t>方法处理</a:t>
            </a:r>
            <a:r>
              <a:rPr lang="zh-CN" altLang="en-US" sz="2800" dirty="0" smtClean="0">
                <a:latin typeface="宋体" pitchFamily="2" charset="-122"/>
              </a:rPr>
              <a:t>数据库</a:t>
            </a:r>
            <a:r>
              <a:rPr lang="zh-CN" altLang="en-US" sz="2800" dirty="0">
                <a:latin typeface="宋体" pitchFamily="2" charset="-122"/>
              </a:rPr>
              <a:t>中的</a:t>
            </a:r>
            <a:r>
              <a:rPr lang="zh-CN" altLang="en-US" sz="2800" dirty="0" smtClean="0">
                <a:latin typeface="宋体" pitchFamily="2" charset="-122"/>
              </a:rPr>
              <a:t>数据</a:t>
            </a:r>
            <a:endParaRPr lang="en-US" altLang="zh-CN" sz="2800" dirty="0" smtClean="0">
              <a:latin typeface="宋体" pitchFamily="2" charset="-122"/>
            </a:endParaRPr>
          </a:p>
          <a:p>
            <a:endParaRPr lang="en-US" altLang="zh-CN" sz="2800" dirty="0" smtClean="0">
              <a:latin typeface="宋体" pitchFamily="2" charset="-122"/>
            </a:endParaRPr>
          </a:p>
          <a:p>
            <a:r>
              <a:rPr lang="zh-CN" altLang="en-US" sz="2800" dirty="0" smtClean="0">
                <a:latin typeface="宋体" pitchFamily="2" charset="-122"/>
              </a:rPr>
              <a:t>奠定</a:t>
            </a:r>
            <a:r>
              <a:rPr lang="zh-CN" altLang="en-US" sz="2800" dirty="0">
                <a:latin typeface="宋体" pitchFamily="2" charset="-122"/>
              </a:rPr>
              <a:t>关系数据库理论基础的</a:t>
            </a:r>
            <a:r>
              <a:rPr lang="zh-CN" altLang="en-US" sz="2800" dirty="0" smtClean="0">
                <a:latin typeface="宋体" pitchFamily="2" charset="-122"/>
              </a:rPr>
              <a:t>人</a:t>
            </a:r>
            <a:r>
              <a:rPr lang="en-US" altLang="zh-CN" sz="2800" dirty="0" smtClean="0">
                <a:latin typeface="宋体" pitchFamily="2" charset="-122"/>
              </a:rPr>
              <a:t>——</a:t>
            </a:r>
            <a:r>
              <a:rPr lang="zh-CN" altLang="en-US" sz="2800" dirty="0" smtClean="0">
                <a:latin typeface="宋体" pitchFamily="2" charset="-122"/>
              </a:rPr>
              <a:t>美国</a:t>
            </a:r>
            <a:r>
              <a:rPr lang="en-US" altLang="zh-CN" sz="2800" dirty="0"/>
              <a:t>IBM</a:t>
            </a:r>
            <a:r>
              <a:rPr lang="zh-CN" altLang="en-US" sz="2800" dirty="0">
                <a:latin typeface="宋体" pitchFamily="2" charset="-122"/>
              </a:rPr>
              <a:t>公司的</a:t>
            </a:r>
            <a:r>
              <a:rPr lang="en-US" altLang="zh-CN" sz="2800" dirty="0" err="1"/>
              <a:t>E.F.Codd</a:t>
            </a:r>
            <a:r>
              <a:rPr lang="zh-CN" altLang="en-US" sz="2800" dirty="0" smtClean="0">
                <a:latin typeface="宋体" pitchFamily="2" charset="-122"/>
              </a:rPr>
              <a:t>。</a:t>
            </a:r>
            <a:endParaRPr lang="en-US" altLang="zh-CN" sz="2800" dirty="0" smtClean="0">
              <a:latin typeface="宋体" pitchFamily="2" charset="-122"/>
            </a:endParaRPr>
          </a:p>
          <a:p>
            <a:endParaRPr lang="en-US" altLang="zh-CN" sz="2800" dirty="0">
              <a:latin typeface="宋体" pitchFamily="2" charset="-122"/>
            </a:endParaRPr>
          </a:p>
          <a:p>
            <a:r>
              <a:rPr lang="zh-CN" altLang="en-US" sz="2800" dirty="0" smtClean="0">
                <a:latin typeface="宋体" pitchFamily="2" charset="-122"/>
              </a:rPr>
              <a:t>模型</a:t>
            </a:r>
            <a:r>
              <a:rPr lang="zh-CN" altLang="en-US" sz="2800" dirty="0">
                <a:latin typeface="宋体" pitchFamily="2" charset="-122"/>
              </a:rPr>
              <a:t>的</a:t>
            </a:r>
            <a:r>
              <a:rPr lang="zh-CN" altLang="en-US" sz="2800" dirty="0" smtClean="0">
                <a:latin typeface="宋体" pitchFamily="2" charset="-122"/>
              </a:rPr>
              <a:t>提出（</a:t>
            </a:r>
            <a:r>
              <a:rPr lang="en-US" altLang="zh-CN" sz="2800" dirty="0" smtClean="0"/>
              <a:t>1970</a:t>
            </a:r>
            <a:r>
              <a:rPr lang="zh-CN" altLang="en-US" sz="2800" dirty="0" smtClean="0">
                <a:latin typeface="宋体" pitchFamily="2" charset="-122"/>
              </a:rPr>
              <a:t>年）</a:t>
            </a:r>
            <a:r>
              <a:rPr lang="en-US" altLang="zh-CN" sz="2800" dirty="0" smtClean="0">
                <a:latin typeface="宋体" pitchFamily="2" charset="-122"/>
              </a:rPr>
              <a:t>——</a:t>
            </a:r>
            <a:r>
              <a:rPr lang="en-US" altLang="zh-CN" sz="2800" dirty="0" err="1" smtClean="0"/>
              <a:t>E.F.Codd</a:t>
            </a:r>
            <a:r>
              <a:rPr lang="zh-CN" altLang="en-US" sz="2800" dirty="0">
                <a:latin typeface="宋体" pitchFamily="2" charset="-122"/>
              </a:rPr>
              <a:t>的一篇论文</a:t>
            </a:r>
          </a:p>
          <a:p>
            <a:r>
              <a:rPr lang="zh-CN" altLang="en-US" sz="2800" dirty="0">
                <a:latin typeface="Times New Roman" pitchFamily="18" charset="0"/>
              </a:rPr>
              <a:t>“</a:t>
            </a:r>
            <a:r>
              <a:rPr lang="en-US" altLang="zh-CN" sz="2800" dirty="0">
                <a:latin typeface="宋体" pitchFamily="2" charset="-122"/>
              </a:rPr>
              <a:t>A Relational Model of Data for Shared Data Banks</a:t>
            </a:r>
            <a:r>
              <a:rPr lang="en-US" altLang="zh-CN" sz="2800" dirty="0" smtClean="0">
                <a:latin typeface="Times New Roman" pitchFamily="18" charset="0"/>
              </a:rPr>
              <a:t>”</a:t>
            </a:r>
            <a:r>
              <a:rPr lang="zh-CN" altLang="en-US" sz="2800" dirty="0" smtClean="0">
                <a:latin typeface="宋体" pitchFamily="2" charset="-122"/>
              </a:rPr>
              <a:t>系统、严格的提出了关系模型</a:t>
            </a:r>
            <a:r>
              <a:rPr lang="zh-CN" altLang="en-US" sz="2800" dirty="0" smtClean="0">
                <a:latin typeface="Times New Roman" pitchFamily="18" charset="0"/>
              </a:rPr>
              <a:t>，</a:t>
            </a:r>
            <a:r>
              <a:rPr lang="zh-CN" altLang="en-US" sz="2800" dirty="0" smtClean="0">
                <a:latin typeface="宋体" pitchFamily="2" charset="-122"/>
              </a:rPr>
              <a:t>开创</a:t>
            </a:r>
            <a:r>
              <a:rPr lang="zh-CN" altLang="en-US" sz="2800" dirty="0">
                <a:latin typeface="宋体" pitchFamily="2" charset="-122"/>
              </a:rPr>
              <a:t>了数据库系统的</a:t>
            </a:r>
            <a:r>
              <a:rPr lang="zh-CN" altLang="en-US" sz="2800" dirty="0" smtClean="0">
                <a:latin typeface="宋体" pitchFamily="2" charset="-122"/>
              </a:rPr>
              <a:t>新纪元。</a:t>
            </a:r>
            <a:endParaRPr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90BAC9F8-AB6B-412D-8F4F-69CD6A87CE2C}" type="slidenum">
              <a:rPr lang="en-US" altLang="zh-CN"/>
              <a:pPr>
                <a:defRPr/>
              </a:pPr>
              <a:t>10</a:t>
            </a:fld>
            <a:endParaRPr lang="en-US" altLang="zh-CN"/>
          </a:p>
        </p:txBody>
      </p:sp>
      <p:sp>
        <p:nvSpPr>
          <p:cNvPr id="33795" name="Text Box 2"/>
          <p:cNvSpPr txBox="1">
            <a:spLocks noChangeArrowheads="1"/>
          </p:cNvSpPr>
          <p:nvPr/>
        </p:nvSpPr>
        <p:spPr bwMode="auto">
          <a:xfrm>
            <a:off x="365125" y="332656"/>
            <a:ext cx="8397875" cy="6370975"/>
          </a:xfrm>
          <a:prstGeom prst="rect">
            <a:avLst/>
          </a:prstGeom>
          <a:noFill/>
          <a:ln w="9525">
            <a:noFill/>
            <a:miter lim="800000"/>
            <a:headEnd/>
            <a:tailEnd/>
          </a:ln>
        </p:spPr>
        <p:txBody>
          <a:bodyPr>
            <a:spAutoFit/>
          </a:bodyPr>
          <a:lstStyle/>
          <a:p>
            <a:r>
              <a:rPr lang="en-US" altLang="zh-CN" b="1" dirty="0">
                <a:ea typeface="黑体" pitchFamily="49" charset="-122"/>
              </a:rPr>
              <a:t>2.1.4  </a:t>
            </a:r>
            <a:r>
              <a:rPr lang="zh-CN" altLang="en-US" b="1" dirty="0">
                <a:ea typeface="黑体" pitchFamily="49" charset="-122"/>
              </a:rPr>
              <a:t>外码</a:t>
            </a:r>
            <a:r>
              <a:rPr lang="en-US" altLang="zh-CN" b="1" dirty="0" smtClean="0">
                <a:ea typeface="黑体" pitchFamily="49" charset="-122"/>
              </a:rPr>
              <a:t>(foreign key</a:t>
            </a:r>
            <a:r>
              <a:rPr lang="en-US" altLang="zh-CN" b="1" dirty="0">
                <a:ea typeface="黑体" pitchFamily="49" charset="-122"/>
              </a:rPr>
              <a:t>)</a:t>
            </a:r>
          </a:p>
          <a:p>
            <a:r>
              <a:rPr lang="en-US" altLang="zh-CN" dirty="0">
                <a:latin typeface="Times New Roman" pitchFamily="18" charset="0"/>
              </a:rPr>
              <a:t>——</a:t>
            </a:r>
            <a:r>
              <a:rPr lang="zh-CN" altLang="en-US" dirty="0">
                <a:latin typeface="Times New Roman" pitchFamily="18" charset="0"/>
              </a:rPr>
              <a:t>对于</a:t>
            </a:r>
            <a:r>
              <a:rPr lang="en-US" altLang="zh-CN" dirty="0"/>
              <a:t>R</a:t>
            </a:r>
            <a:r>
              <a:rPr lang="en-US" altLang="zh-CN" baseline="-30000" dirty="0"/>
              <a:t>1</a:t>
            </a:r>
            <a:r>
              <a:rPr lang="zh-CN" altLang="en-US" dirty="0">
                <a:latin typeface="Times New Roman" pitchFamily="18" charset="0"/>
              </a:rPr>
              <a:t>和</a:t>
            </a:r>
            <a:r>
              <a:rPr lang="en-US" altLang="zh-CN" dirty="0"/>
              <a:t>R</a:t>
            </a:r>
            <a:r>
              <a:rPr lang="en-US" altLang="zh-CN" baseline="-30000" dirty="0"/>
              <a:t>2</a:t>
            </a:r>
            <a:r>
              <a:rPr lang="zh-CN" altLang="en-US" dirty="0">
                <a:latin typeface="Times New Roman" pitchFamily="18" charset="0"/>
              </a:rPr>
              <a:t>，</a:t>
            </a:r>
            <a:r>
              <a:rPr lang="en-US" altLang="zh-CN" dirty="0"/>
              <a:t>A</a:t>
            </a:r>
            <a:r>
              <a:rPr lang="en-US" altLang="zh-CN" baseline="-30000" dirty="0"/>
              <a:t>1</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a:t>A</a:t>
            </a:r>
            <a:r>
              <a:rPr lang="en-US" altLang="zh-CN" baseline="-30000" dirty="0"/>
              <a:t>n</a:t>
            </a:r>
            <a:r>
              <a:rPr lang="zh-CN" altLang="en-US" dirty="0">
                <a:latin typeface="Times New Roman" pitchFamily="18" charset="0"/>
              </a:rPr>
              <a:t>为其属性子集，若</a:t>
            </a:r>
            <a:r>
              <a:rPr lang="en-US" altLang="zh-CN" dirty="0"/>
              <a:t>A</a:t>
            </a:r>
            <a:r>
              <a:rPr lang="en-US" altLang="zh-CN" baseline="-30000" dirty="0"/>
              <a:t>1</a:t>
            </a:r>
            <a:r>
              <a:rPr lang="zh-CN" altLang="en-US" dirty="0">
                <a:latin typeface="Times New Roman" pitchFamily="18" charset="0"/>
              </a:rPr>
              <a:t>，</a:t>
            </a:r>
            <a:r>
              <a:rPr lang="en-US" altLang="zh-CN" dirty="0"/>
              <a:t>A</a:t>
            </a:r>
            <a:r>
              <a:rPr lang="en-US" altLang="zh-CN" baseline="-30000" dirty="0"/>
              <a:t>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a:t>A</a:t>
            </a:r>
            <a:r>
              <a:rPr lang="en-US" altLang="zh-CN" baseline="-30000" dirty="0"/>
              <a:t>n</a:t>
            </a:r>
            <a:r>
              <a:rPr lang="zh-CN" altLang="en-US" dirty="0">
                <a:latin typeface="Times New Roman" pitchFamily="18" charset="0"/>
              </a:rPr>
              <a:t>不是</a:t>
            </a:r>
            <a:r>
              <a:rPr lang="en-US" altLang="zh-CN" dirty="0"/>
              <a:t>R</a:t>
            </a:r>
            <a:r>
              <a:rPr lang="en-US" altLang="zh-CN" baseline="-30000" dirty="0"/>
              <a:t>1</a:t>
            </a:r>
            <a:r>
              <a:rPr lang="zh-CN" altLang="en-US" dirty="0">
                <a:latin typeface="Times New Roman" pitchFamily="18" charset="0"/>
              </a:rPr>
              <a:t>的码，但它是</a:t>
            </a:r>
            <a:r>
              <a:rPr lang="en-US" altLang="zh-CN" dirty="0"/>
              <a:t>R</a:t>
            </a:r>
            <a:r>
              <a:rPr lang="en-US" altLang="zh-CN" baseline="-30000" dirty="0"/>
              <a:t>2</a:t>
            </a:r>
            <a:r>
              <a:rPr lang="zh-CN" altLang="en-US" dirty="0">
                <a:latin typeface="Times New Roman" pitchFamily="18" charset="0"/>
              </a:rPr>
              <a:t>的码，且两者相对应，则称</a:t>
            </a:r>
            <a:r>
              <a:rPr lang="en-US" altLang="zh-CN" dirty="0"/>
              <a:t>A</a:t>
            </a:r>
            <a:r>
              <a:rPr lang="en-US" altLang="zh-CN" baseline="-30000" dirty="0"/>
              <a:t>1</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a:t>A</a:t>
            </a:r>
            <a:r>
              <a:rPr lang="en-US" altLang="zh-CN" baseline="-30000" dirty="0"/>
              <a:t>n</a:t>
            </a:r>
            <a:r>
              <a:rPr lang="zh-CN" altLang="en-US" dirty="0">
                <a:latin typeface="Times New Roman" pitchFamily="18" charset="0"/>
              </a:rPr>
              <a:t>为</a:t>
            </a:r>
            <a:r>
              <a:rPr lang="en-US" altLang="zh-CN" dirty="0"/>
              <a:t>R</a:t>
            </a:r>
            <a:r>
              <a:rPr lang="en-US" altLang="zh-CN" baseline="-30000" dirty="0"/>
              <a:t>1</a:t>
            </a:r>
            <a:r>
              <a:rPr lang="zh-CN" altLang="en-US" dirty="0">
                <a:latin typeface="Times New Roman" pitchFamily="18" charset="0"/>
              </a:rPr>
              <a:t>的外码。</a:t>
            </a:r>
            <a:endParaRPr lang="zh-CN" altLang="en-US" dirty="0"/>
          </a:p>
          <a:p>
            <a:r>
              <a:rPr lang="en-US" altLang="zh-CN" dirty="0"/>
              <a:t>Student (XH</a:t>
            </a:r>
            <a:r>
              <a:rPr lang="zh-CN" altLang="en-US" dirty="0">
                <a:latin typeface="Times New Roman" pitchFamily="18" charset="0"/>
              </a:rPr>
              <a:t>，</a:t>
            </a:r>
            <a:r>
              <a:rPr lang="en-US" altLang="zh-CN" dirty="0"/>
              <a:t>XM)</a:t>
            </a:r>
          </a:p>
          <a:p>
            <a:r>
              <a:rPr lang="en-US" altLang="zh-CN" dirty="0"/>
              <a:t>Course (KH</a:t>
            </a:r>
            <a:r>
              <a:rPr lang="zh-CN" altLang="en-US" dirty="0">
                <a:latin typeface="Times New Roman" pitchFamily="18" charset="0"/>
              </a:rPr>
              <a:t>，</a:t>
            </a:r>
            <a:r>
              <a:rPr lang="en-US" altLang="zh-CN" dirty="0"/>
              <a:t>KM)</a:t>
            </a:r>
          </a:p>
          <a:p>
            <a:r>
              <a:rPr lang="en-US" altLang="zh-CN" dirty="0"/>
              <a:t>SC (XH</a:t>
            </a:r>
            <a:r>
              <a:rPr lang="zh-CN" altLang="en-US" dirty="0">
                <a:latin typeface="Times New Roman" pitchFamily="18" charset="0"/>
              </a:rPr>
              <a:t>，</a:t>
            </a:r>
            <a:r>
              <a:rPr lang="en-US" altLang="zh-CN" dirty="0"/>
              <a:t>KH</a:t>
            </a:r>
            <a:r>
              <a:rPr lang="zh-CN" altLang="en-US" dirty="0">
                <a:latin typeface="Times New Roman" pitchFamily="18" charset="0"/>
              </a:rPr>
              <a:t>，</a:t>
            </a:r>
            <a:r>
              <a:rPr lang="en-US" altLang="zh-CN" dirty="0"/>
              <a:t>CJ)      SC</a:t>
            </a:r>
            <a:r>
              <a:rPr lang="zh-CN" altLang="en-US" dirty="0">
                <a:latin typeface="Times New Roman" pitchFamily="18" charset="0"/>
              </a:rPr>
              <a:t>中的</a:t>
            </a:r>
            <a:r>
              <a:rPr lang="en-US" altLang="zh-CN" dirty="0"/>
              <a:t>XH</a:t>
            </a:r>
            <a:r>
              <a:rPr lang="zh-CN" altLang="en-US" dirty="0">
                <a:latin typeface="Times New Roman" pitchFamily="18" charset="0"/>
              </a:rPr>
              <a:t>，</a:t>
            </a:r>
            <a:r>
              <a:rPr lang="en-US" altLang="zh-CN" dirty="0"/>
              <a:t>KH</a:t>
            </a:r>
            <a:r>
              <a:rPr lang="zh-CN" altLang="en-US" dirty="0">
                <a:latin typeface="Times New Roman" pitchFamily="18" charset="0"/>
              </a:rPr>
              <a:t>为外码。</a:t>
            </a:r>
          </a:p>
          <a:p>
            <a:endParaRPr lang="zh-CN" altLang="en-US" dirty="0"/>
          </a:p>
          <a:p>
            <a:r>
              <a:rPr lang="en-US" altLang="zh-CN" b="1" dirty="0">
                <a:ea typeface="黑体" pitchFamily="49" charset="-122"/>
              </a:rPr>
              <a:t>2.1.5  </a:t>
            </a:r>
            <a:r>
              <a:rPr lang="zh-CN" altLang="en-US" b="1" dirty="0">
                <a:ea typeface="黑体" pitchFamily="49" charset="-122"/>
              </a:rPr>
              <a:t>关系模式</a:t>
            </a:r>
            <a:r>
              <a:rPr lang="en-US" altLang="zh-CN" b="1" dirty="0">
                <a:ea typeface="黑体" pitchFamily="49" charset="-122"/>
              </a:rPr>
              <a:t>(Relation Schema)</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关系的描述：</a:t>
            </a:r>
            <a:r>
              <a:rPr lang="en-US" altLang="zh-CN" dirty="0"/>
              <a:t>R(A</a:t>
            </a:r>
            <a:r>
              <a:rPr lang="en-US" altLang="zh-CN" baseline="-30000" dirty="0"/>
              <a:t>1</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a:t>A</a:t>
            </a:r>
            <a:r>
              <a:rPr lang="en-US" altLang="zh-CN" baseline="-30000" dirty="0"/>
              <a:t>n</a:t>
            </a:r>
            <a:r>
              <a:rPr lang="en-US" altLang="zh-CN" dirty="0"/>
              <a:t>)</a:t>
            </a:r>
          </a:p>
          <a:p>
            <a:r>
              <a:rPr lang="zh-CN" altLang="en-US" dirty="0">
                <a:latin typeface="Times New Roman" pitchFamily="18" charset="0"/>
              </a:rPr>
              <a:t>即：</a:t>
            </a:r>
            <a:r>
              <a:rPr lang="en-US" altLang="zh-CN" dirty="0"/>
              <a:t>R(U</a:t>
            </a:r>
            <a:r>
              <a:rPr lang="zh-CN" altLang="en-US" dirty="0">
                <a:latin typeface="Times New Roman" pitchFamily="18" charset="0"/>
              </a:rPr>
              <a:t>，</a:t>
            </a:r>
            <a:r>
              <a:rPr lang="en-US" altLang="zh-CN" dirty="0"/>
              <a:t>D</a:t>
            </a:r>
            <a:r>
              <a:rPr lang="zh-CN" altLang="en-US" dirty="0">
                <a:latin typeface="Times New Roman" pitchFamily="18" charset="0"/>
              </a:rPr>
              <a:t>，</a:t>
            </a:r>
            <a:r>
              <a:rPr lang="en-US" altLang="zh-CN" dirty="0"/>
              <a:t>DOM</a:t>
            </a:r>
            <a:r>
              <a:rPr lang="zh-CN" altLang="en-US" dirty="0">
                <a:latin typeface="Times New Roman" pitchFamily="18" charset="0"/>
              </a:rPr>
              <a:t>，</a:t>
            </a:r>
            <a:r>
              <a:rPr lang="en-US" altLang="zh-CN" dirty="0"/>
              <a:t>F)</a:t>
            </a:r>
          </a:p>
          <a:p>
            <a:r>
              <a:rPr lang="en-US" altLang="zh-CN" dirty="0"/>
              <a:t>R</a:t>
            </a:r>
            <a:r>
              <a:rPr lang="zh-CN" altLang="en-US" dirty="0">
                <a:latin typeface="Times New Roman" pitchFamily="18" charset="0"/>
              </a:rPr>
              <a:t>：关系名。</a:t>
            </a:r>
            <a:endParaRPr lang="zh-CN" altLang="en-US" dirty="0"/>
          </a:p>
          <a:p>
            <a:r>
              <a:rPr lang="en-US" altLang="zh-CN" dirty="0"/>
              <a:t>U</a:t>
            </a:r>
            <a:r>
              <a:rPr lang="zh-CN" altLang="en-US" dirty="0">
                <a:latin typeface="Times New Roman" pitchFamily="18" charset="0"/>
              </a:rPr>
              <a:t>：</a:t>
            </a:r>
            <a:r>
              <a:rPr lang="en-US" altLang="zh-CN" dirty="0"/>
              <a:t>R</a:t>
            </a:r>
            <a:r>
              <a:rPr lang="zh-CN" altLang="en-US" dirty="0">
                <a:latin typeface="Times New Roman" pitchFamily="18" charset="0"/>
              </a:rPr>
              <a:t>中的属性名序列。</a:t>
            </a:r>
            <a:endParaRPr lang="zh-CN" altLang="en-US" dirty="0"/>
          </a:p>
          <a:p>
            <a:r>
              <a:rPr lang="en-US" altLang="zh-CN" dirty="0"/>
              <a:t>D</a:t>
            </a:r>
            <a:r>
              <a:rPr lang="zh-CN" altLang="en-US" dirty="0">
                <a:latin typeface="Times New Roman" pitchFamily="18" charset="0"/>
              </a:rPr>
              <a:t>：域</a:t>
            </a:r>
            <a:r>
              <a:rPr lang="en-US" altLang="zh-CN" dirty="0"/>
              <a:t>(</a:t>
            </a:r>
            <a:r>
              <a:rPr lang="zh-CN" altLang="en-US" dirty="0">
                <a:latin typeface="Times New Roman" pitchFamily="18" charset="0"/>
              </a:rPr>
              <a:t>取值范围</a:t>
            </a:r>
            <a:r>
              <a:rPr lang="en-US" altLang="zh-CN" dirty="0"/>
              <a:t>)</a:t>
            </a:r>
            <a:r>
              <a:rPr lang="zh-CN" altLang="en-US" dirty="0">
                <a:latin typeface="Times New Roman" pitchFamily="18" charset="0"/>
              </a:rPr>
              <a:t>。</a:t>
            </a:r>
            <a:endParaRPr lang="zh-CN" altLang="en-US" dirty="0"/>
          </a:p>
          <a:p>
            <a:r>
              <a:rPr lang="en-US" altLang="zh-CN" dirty="0"/>
              <a:t>DOM</a:t>
            </a:r>
            <a:r>
              <a:rPr lang="zh-CN" altLang="en-US" dirty="0">
                <a:latin typeface="Times New Roman" pitchFamily="18" charset="0"/>
              </a:rPr>
              <a:t>：属性到域的映象集</a:t>
            </a:r>
            <a:r>
              <a:rPr lang="en-US" altLang="zh-CN" dirty="0"/>
              <a:t>(</a:t>
            </a:r>
            <a:r>
              <a:rPr lang="zh-CN" altLang="en-US" dirty="0">
                <a:latin typeface="Times New Roman" pitchFamily="18" charset="0"/>
              </a:rPr>
              <a:t>属性类型、长度</a:t>
            </a:r>
            <a:r>
              <a:rPr lang="en-US" altLang="zh-CN" dirty="0"/>
              <a:t>)</a:t>
            </a:r>
            <a:r>
              <a:rPr lang="zh-CN" altLang="en-US" dirty="0">
                <a:latin typeface="Times New Roman" pitchFamily="18" charset="0"/>
              </a:rPr>
              <a:t>。</a:t>
            </a:r>
            <a:endParaRPr lang="zh-CN" altLang="en-US" dirty="0"/>
          </a:p>
          <a:p>
            <a:r>
              <a:rPr lang="en-US" altLang="zh-CN" dirty="0"/>
              <a:t>F</a:t>
            </a:r>
            <a:r>
              <a:rPr lang="zh-CN" altLang="en-US" dirty="0">
                <a:latin typeface="Times New Roman" pitchFamily="18" charset="0"/>
              </a:rPr>
              <a:t>：属性间数据依赖关系。</a:t>
            </a:r>
            <a:endParaRPr lang="zh-CN" altLang="en-US" dirty="0"/>
          </a:p>
        </p:txBody>
      </p:sp>
      <p:sp>
        <p:nvSpPr>
          <p:cNvPr id="33796" name="AutoShape 3"/>
          <p:cNvSpPr>
            <a:spLocks noChangeArrowheads="1"/>
          </p:cNvSpPr>
          <p:nvPr/>
        </p:nvSpPr>
        <p:spPr bwMode="auto">
          <a:xfrm>
            <a:off x="8101013" y="7127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33797" name="AutoShape 4"/>
          <p:cNvSpPr>
            <a:spLocks noChangeArrowheads="1"/>
          </p:cNvSpPr>
          <p:nvPr/>
        </p:nvSpPr>
        <p:spPr bwMode="auto">
          <a:xfrm>
            <a:off x="8101013" y="62579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7924800" y="6342063"/>
            <a:ext cx="762000" cy="365125"/>
          </a:xfrm>
        </p:spPr>
        <p:txBody>
          <a:bodyPr/>
          <a:lstStyle/>
          <a:p>
            <a:pPr>
              <a:defRPr/>
            </a:pPr>
            <a:fld id="{BFD23F39-2DB5-4D42-B1E7-F07E77781DCB}" type="slidenum">
              <a:rPr lang="en-US" altLang="zh-CN"/>
              <a:pPr>
                <a:defRPr/>
              </a:pPr>
              <a:t>11</a:t>
            </a:fld>
            <a:endParaRPr lang="en-US" altLang="zh-CN"/>
          </a:p>
        </p:txBody>
      </p:sp>
      <p:sp>
        <p:nvSpPr>
          <p:cNvPr id="34819" name="Rectangle 2"/>
          <p:cNvSpPr>
            <a:spLocks noChangeArrowheads="1"/>
          </p:cNvSpPr>
          <p:nvPr/>
        </p:nvSpPr>
        <p:spPr bwMode="auto">
          <a:xfrm>
            <a:off x="381000" y="558800"/>
            <a:ext cx="8458200" cy="6370975"/>
          </a:xfrm>
          <a:prstGeom prst="rect">
            <a:avLst/>
          </a:prstGeom>
          <a:noFill/>
          <a:ln w="9525">
            <a:noFill/>
            <a:miter lim="800000"/>
            <a:headEnd/>
            <a:tailEnd/>
          </a:ln>
        </p:spPr>
        <p:txBody>
          <a:bodyPr>
            <a:spAutoFit/>
          </a:bodyPr>
          <a:lstStyle/>
          <a:p>
            <a:pPr>
              <a:spcBef>
                <a:spcPct val="50000"/>
              </a:spcBef>
            </a:pPr>
            <a:r>
              <a:rPr lang="en-US" altLang="zh-CN" b="1" dirty="0">
                <a:ea typeface="黑体" pitchFamily="49" charset="-122"/>
              </a:rPr>
              <a:t>2.1.6  </a:t>
            </a:r>
            <a:r>
              <a:rPr lang="zh-CN" altLang="en-US" b="1" dirty="0">
                <a:ea typeface="黑体" pitchFamily="49" charset="-122"/>
              </a:rPr>
              <a:t>关系数据库</a:t>
            </a:r>
          </a:p>
          <a:p>
            <a:pPr>
              <a:spcBef>
                <a:spcPct val="50000"/>
              </a:spcBef>
            </a:pPr>
            <a:r>
              <a:rPr lang="en-US" altLang="zh-CN" dirty="0"/>
              <a:t>1. </a:t>
            </a:r>
            <a:r>
              <a:rPr lang="zh-CN" altLang="en-US" dirty="0">
                <a:latin typeface="Times New Roman" pitchFamily="18" charset="0"/>
              </a:rPr>
              <a:t>型：若干关系模式的集合</a:t>
            </a:r>
            <a:r>
              <a:rPr lang="en-US" altLang="zh-CN" dirty="0"/>
              <a:t>(</a:t>
            </a:r>
            <a:r>
              <a:rPr lang="zh-CN" altLang="en-US" dirty="0">
                <a:latin typeface="Times New Roman" pitchFamily="18" charset="0"/>
              </a:rPr>
              <a:t>内含</a:t>
            </a:r>
            <a:r>
              <a:rPr lang="en-US" altLang="zh-CN" dirty="0"/>
              <a:t>)</a:t>
            </a:r>
            <a:r>
              <a:rPr lang="zh-CN" altLang="en-US" dirty="0">
                <a:latin typeface="Times New Roman" pitchFamily="18" charset="0"/>
              </a:rPr>
              <a:t>。</a:t>
            </a:r>
            <a:endParaRPr lang="zh-CN" altLang="en-US" dirty="0"/>
          </a:p>
          <a:p>
            <a:pPr>
              <a:spcBef>
                <a:spcPct val="50000"/>
              </a:spcBef>
            </a:pPr>
            <a:r>
              <a:rPr lang="en-US" altLang="zh-CN" dirty="0"/>
              <a:t>2. </a:t>
            </a:r>
            <a:r>
              <a:rPr lang="zh-CN" altLang="en-US" dirty="0">
                <a:latin typeface="Times New Roman" pitchFamily="18" charset="0"/>
              </a:rPr>
              <a:t>值：某一时刻每个关系模式对应的具体关系集</a:t>
            </a:r>
            <a:r>
              <a:rPr lang="en-US" altLang="zh-CN" dirty="0"/>
              <a:t>(</a:t>
            </a:r>
            <a:r>
              <a:rPr lang="zh-CN" altLang="en-US" dirty="0">
                <a:latin typeface="Times New Roman" pitchFamily="18" charset="0"/>
              </a:rPr>
              <a:t>外延</a:t>
            </a:r>
            <a:r>
              <a:rPr lang="en-US" altLang="zh-CN" dirty="0"/>
              <a:t>)</a:t>
            </a:r>
            <a:r>
              <a:rPr lang="zh-CN" altLang="en-US" dirty="0">
                <a:latin typeface="Times New Roman" pitchFamily="18" charset="0"/>
              </a:rPr>
              <a:t>。</a:t>
            </a:r>
          </a:p>
          <a:p>
            <a:pPr>
              <a:spcBef>
                <a:spcPct val="50000"/>
              </a:spcBef>
            </a:pPr>
            <a:r>
              <a:rPr lang="en-US" altLang="zh-CN" b="1" dirty="0">
                <a:ea typeface="黑体" pitchFamily="49" charset="-122"/>
              </a:rPr>
              <a:t>2.1.7 </a:t>
            </a:r>
            <a:r>
              <a:rPr lang="zh-CN" altLang="en-US" b="1" dirty="0">
                <a:ea typeface="黑体" pitchFamily="49" charset="-122"/>
              </a:rPr>
              <a:t>视图</a:t>
            </a:r>
            <a:r>
              <a:rPr lang="en-US" altLang="zh-CN" b="1" dirty="0">
                <a:ea typeface="黑体" pitchFamily="49" charset="-122"/>
              </a:rPr>
              <a:t>(View)</a:t>
            </a:r>
          </a:p>
          <a:p>
            <a:pPr>
              <a:spcBef>
                <a:spcPct val="50000"/>
              </a:spcBef>
            </a:pPr>
            <a:r>
              <a:rPr lang="en-US" altLang="zh-CN" b="1" dirty="0">
                <a:ea typeface="黑体" pitchFamily="49" charset="-122"/>
              </a:rPr>
              <a:t>2.1.8 </a:t>
            </a:r>
            <a:r>
              <a:rPr lang="zh-CN" altLang="en-US" b="1" dirty="0">
                <a:ea typeface="黑体" pitchFamily="49" charset="-122"/>
              </a:rPr>
              <a:t>关系的完整性</a:t>
            </a:r>
          </a:p>
          <a:p>
            <a:pPr>
              <a:spcBef>
                <a:spcPct val="50000"/>
              </a:spcBef>
            </a:pPr>
            <a:r>
              <a:rPr lang="en-US" altLang="zh-CN" dirty="0"/>
              <a:t>1. </a:t>
            </a:r>
            <a:r>
              <a:rPr lang="zh-CN" altLang="en-US" dirty="0">
                <a:latin typeface="Times New Roman" pitchFamily="18" charset="0"/>
              </a:rPr>
              <a:t>实体完整性</a:t>
            </a:r>
            <a:r>
              <a:rPr lang="en-US" altLang="zh-CN" dirty="0"/>
              <a:t>(Entity integrity)</a:t>
            </a:r>
          </a:p>
          <a:p>
            <a:pPr>
              <a:spcBef>
                <a:spcPct val="50000"/>
              </a:spcBef>
            </a:pPr>
            <a:r>
              <a:rPr lang="en-US" altLang="zh-CN" dirty="0">
                <a:latin typeface="Times New Roman" pitchFamily="18" charset="0"/>
              </a:rPr>
              <a:t>——</a:t>
            </a:r>
            <a:r>
              <a:rPr lang="zh-CN" altLang="en-US" dirty="0">
                <a:latin typeface="Times New Roman" pitchFamily="18" charset="0"/>
              </a:rPr>
              <a:t>主码属性不能为</a:t>
            </a:r>
            <a:r>
              <a:rPr lang="zh-CN" altLang="en-US" dirty="0" smtClean="0">
                <a:latin typeface="Times New Roman" pitchFamily="18" charset="0"/>
              </a:rPr>
              <a:t>空，不同元组的主码取值不能重复。</a:t>
            </a:r>
            <a:endParaRPr lang="zh-CN" altLang="en-US" dirty="0"/>
          </a:p>
          <a:p>
            <a:pPr>
              <a:spcBef>
                <a:spcPct val="50000"/>
              </a:spcBef>
            </a:pPr>
            <a:r>
              <a:rPr lang="en-US" altLang="zh-CN" dirty="0"/>
              <a:t>2. </a:t>
            </a:r>
            <a:r>
              <a:rPr lang="zh-CN" altLang="en-US" dirty="0">
                <a:latin typeface="Times New Roman" pitchFamily="18" charset="0"/>
              </a:rPr>
              <a:t>参照完整性</a:t>
            </a:r>
            <a:r>
              <a:rPr lang="en-US" altLang="zh-CN" dirty="0"/>
              <a:t>(Referential integrity)</a:t>
            </a:r>
          </a:p>
          <a:p>
            <a:pPr>
              <a:spcBef>
                <a:spcPct val="50000"/>
              </a:spcBef>
            </a:pPr>
            <a:r>
              <a:rPr lang="en-US" altLang="zh-CN" dirty="0">
                <a:latin typeface="Times New Roman" pitchFamily="18" charset="0"/>
              </a:rPr>
              <a:t>——</a:t>
            </a:r>
            <a:r>
              <a:rPr lang="zh-CN" altLang="en-US" dirty="0">
                <a:latin typeface="Times New Roman" pitchFamily="18" charset="0"/>
              </a:rPr>
              <a:t>若关系</a:t>
            </a:r>
            <a:r>
              <a:rPr lang="en-US" altLang="zh-CN" dirty="0"/>
              <a:t>R</a:t>
            </a:r>
            <a:r>
              <a:rPr lang="en-US" altLang="zh-CN" baseline="-30000" dirty="0"/>
              <a:t>1</a:t>
            </a:r>
            <a:r>
              <a:rPr lang="zh-CN" altLang="en-US" dirty="0">
                <a:latin typeface="Times New Roman" pitchFamily="18" charset="0"/>
              </a:rPr>
              <a:t>中含有另一个关系</a:t>
            </a:r>
            <a:r>
              <a:rPr lang="en-US" altLang="zh-CN" dirty="0"/>
              <a:t>R</a:t>
            </a:r>
            <a:r>
              <a:rPr lang="en-US" altLang="zh-CN" baseline="-30000" dirty="0"/>
              <a:t>2</a:t>
            </a:r>
            <a:r>
              <a:rPr lang="zh-CN" altLang="en-US" dirty="0">
                <a:latin typeface="Times New Roman" pitchFamily="18" charset="0"/>
              </a:rPr>
              <a:t>中主码的属性组</a:t>
            </a:r>
            <a:r>
              <a:rPr lang="en-US" altLang="zh-CN" dirty="0" smtClean="0"/>
              <a:t>F(</a:t>
            </a:r>
            <a:r>
              <a:rPr lang="zh-CN" altLang="en-US" dirty="0" smtClean="0"/>
              <a:t>作为</a:t>
            </a:r>
            <a:r>
              <a:rPr lang="en-US" altLang="zh-CN" dirty="0" smtClean="0"/>
              <a:t>R</a:t>
            </a:r>
            <a:r>
              <a:rPr lang="en-US" altLang="zh-CN" baseline="-30000" dirty="0" smtClean="0"/>
              <a:t>1</a:t>
            </a:r>
            <a:r>
              <a:rPr lang="zh-CN" altLang="en-US" dirty="0">
                <a:latin typeface="Times New Roman" pitchFamily="18" charset="0"/>
              </a:rPr>
              <a:t>的外部</a:t>
            </a:r>
            <a:r>
              <a:rPr lang="en-US" altLang="zh-CN" dirty="0"/>
              <a:t>KEY)</a:t>
            </a:r>
            <a:r>
              <a:rPr lang="zh-CN" altLang="en-US" dirty="0">
                <a:latin typeface="Times New Roman" pitchFamily="18" charset="0"/>
              </a:rPr>
              <a:t>，则对于</a:t>
            </a:r>
            <a:r>
              <a:rPr lang="en-US" altLang="zh-CN" dirty="0"/>
              <a:t>R</a:t>
            </a:r>
            <a:r>
              <a:rPr lang="en-US" altLang="zh-CN" baseline="-30000" dirty="0"/>
              <a:t>1</a:t>
            </a:r>
            <a:r>
              <a:rPr lang="zh-CN" altLang="en-US" dirty="0">
                <a:latin typeface="Times New Roman" pitchFamily="18" charset="0"/>
              </a:rPr>
              <a:t>的</a:t>
            </a:r>
            <a:r>
              <a:rPr lang="zh-CN" altLang="en-US" dirty="0" smtClean="0">
                <a:latin typeface="Times New Roman" pitchFamily="18" charset="0"/>
              </a:rPr>
              <a:t>每个元组</a:t>
            </a:r>
            <a:r>
              <a:rPr lang="zh-CN" altLang="en-US" dirty="0">
                <a:latin typeface="Times New Roman" pitchFamily="18" charset="0"/>
              </a:rPr>
              <a:t>在</a:t>
            </a:r>
            <a:r>
              <a:rPr lang="en-US" altLang="zh-CN" dirty="0"/>
              <a:t>F</a:t>
            </a:r>
            <a:r>
              <a:rPr lang="zh-CN" altLang="en-US" dirty="0">
                <a:latin typeface="Times New Roman" pitchFamily="18" charset="0"/>
              </a:rPr>
              <a:t>上的值必须满足：</a:t>
            </a:r>
            <a:endParaRPr lang="zh-CN" altLang="en-US" dirty="0"/>
          </a:p>
          <a:p>
            <a:pPr>
              <a:spcBef>
                <a:spcPct val="50000"/>
              </a:spcBef>
            </a:pPr>
            <a:r>
              <a:rPr lang="en-US" altLang="zh-CN" dirty="0"/>
              <a:t>1</a:t>
            </a:r>
            <a:r>
              <a:rPr lang="zh-CN" altLang="en-US" dirty="0">
                <a:latin typeface="Times New Roman" pitchFamily="18" charset="0"/>
              </a:rPr>
              <a:t>）空，或者</a:t>
            </a:r>
            <a:endParaRPr lang="zh-CN" altLang="en-US" dirty="0"/>
          </a:p>
          <a:p>
            <a:pPr>
              <a:spcBef>
                <a:spcPct val="50000"/>
              </a:spcBef>
            </a:pPr>
            <a:r>
              <a:rPr lang="en-US" altLang="zh-CN" dirty="0"/>
              <a:t>2</a:t>
            </a:r>
            <a:r>
              <a:rPr lang="zh-CN" altLang="en-US" dirty="0">
                <a:latin typeface="Times New Roman" pitchFamily="18" charset="0"/>
              </a:rPr>
              <a:t>）等于</a:t>
            </a:r>
            <a:r>
              <a:rPr lang="en-US" altLang="zh-CN" dirty="0"/>
              <a:t>R</a:t>
            </a:r>
            <a:r>
              <a:rPr lang="en-US" altLang="zh-CN" baseline="-30000" dirty="0"/>
              <a:t>2</a:t>
            </a:r>
            <a:r>
              <a:rPr lang="zh-CN" altLang="en-US" dirty="0">
                <a:latin typeface="Times New Roman" pitchFamily="18" charset="0"/>
              </a:rPr>
              <a:t>中某个元组的主码值</a:t>
            </a:r>
            <a:endParaRPr lang="zh-CN" altLang="en-US" dirty="0"/>
          </a:p>
        </p:txBody>
      </p:sp>
      <p:sp>
        <p:nvSpPr>
          <p:cNvPr id="4" name="圆角矩形标注 3"/>
          <p:cNvSpPr/>
          <p:nvPr/>
        </p:nvSpPr>
        <p:spPr>
          <a:xfrm>
            <a:off x="3995936" y="2132856"/>
            <a:ext cx="2160240" cy="612648"/>
          </a:xfrm>
          <a:prstGeom prst="wedgeRoundRectCallout">
            <a:avLst>
              <a:gd name="adj1" fmla="val -77975"/>
              <a:gd name="adj2" fmla="val 1103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View as table</a:t>
            </a:r>
            <a:endParaRPr lang="zh-CN" altLang="en-US" dirty="0"/>
          </a:p>
        </p:txBody>
      </p:sp>
      <p:pic>
        <p:nvPicPr>
          <p:cNvPr id="6" name="图片 5" descr="关系代数嵌套结构化-视图.emf"/>
          <p:cNvPicPr>
            <a:picLocks noChangeAspect="1"/>
          </p:cNvPicPr>
          <p:nvPr/>
        </p:nvPicPr>
        <p:blipFill>
          <a:blip r:embed="rId2" cstate="print"/>
          <a:stretch>
            <a:fillRect/>
          </a:stretch>
        </p:blipFill>
        <p:spPr>
          <a:xfrm>
            <a:off x="6588224" y="2060848"/>
            <a:ext cx="1872208" cy="1814078"/>
          </a:xfrm>
          <a:prstGeom prst="rect">
            <a:avLst/>
          </a:prstGeom>
        </p:spPr>
      </p:pic>
      <p:pic>
        <p:nvPicPr>
          <p:cNvPr id="2" name="图片 1"/>
          <p:cNvPicPr>
            <a:picLocks noChangeAspect="1"/>
          </p:cNvPicPr>
          <p:nvPr/>
        </p:nvPicPr>
        <p:blipFill>
          <a:blip r:embed="rId3"/>
          <a:stretch>
            <a:fillRect/>
          </a:stretch>
        </p:blipFill>
        <p:spPr>
          <a:xfrm>
            <a:off x="7223361" y="2874495"/>
            <a:ext cx="266667" cy="247619"/>
          </a:xfrm>
          <a:prstGeom prst="rect">
            <a:avLst/>
          </a:prstGeom>
        </p:spPr>
      </p:pic>
      <p:pic>
        <p:nvPicPr>
          <p:cNvPr id="3" name="图片 2"/>
          <p:cNvPicPr>
            <a:picLocks noChangeAspect="1"/>
          </p:cNvPicPr>
          <p:nvPr/>
        </p:nvPicPr>
        <p:blipFill>
          <a:blip r:embed="rId4"/>
          <a:stretch>
            <a:fillRect/>
          </a:stretch>
        </p:blipFill>
        <p:spPr>
          <a:xfrm>
            <a:off x="7695841" y="2172707"/>
            <a:ext cx="266667" cy="24761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82A73830-BB2C-47FD-B19C-21D67ADEA7B3}" type="slidenum">
              <a:rPr lang="en-US" altLang="zh-CN"/>
              <a:pPr>
                <a:defRPr/>
              </a:pPr>
              <a:t>12</a:t>
            </a:fld>
            <a:endParaRPr lang="en-US" altLang="zh-CN"/>
          </a:p>
        </p:txBody>
      </p:sp>
      <p:sp>
        <p:nvSpPr>
          <p:cNvPr id="35843" name="Rectangle 2"/>
          <p:cNvSpPr>
            <a:spLocks noChangeArrowheads="1"/>
          </p:cNvSpPr>
          <p:nvPr/>
        </p:nvSpPr>
        <p:spPr bwMode="auto">
          <a:xfrm>
            <a:off x="381000" y="701675"/>
            <a:ext cx="8458200" cy="5816977"/>
          </a:xfrm>
          <a:prstGeom prst="rect">
            <a:avLst/>
          </a:prstGeom>
          <a:noFill/>
          <a:ln w="9525">
            <a:noFill/>
            <a:miter lim="800000"/>
            <a:headEnd/>
            <a:tailEnd/>
          </a:ln>
        </p:spPr>
        <p:txBody>
          <a:bodyPr>
            <a:spAutoFit/>
          </a:bodyPr>
          <a:lstStyle/>
          <a:p>
            <a:pPr>
              <a:spcBef>
                <a:spcPct val="50000"/>
              </a:spcBef>
            </a:pPr>
            <a:r>
              <a:rPr lang="zh-CN" altLang="en-US" dirty="0">
                <a:latin typeface="Times New Roman" pitchFamily="18" charset="0"/>
              </a:rPr>
              <a:t>例：</a:t>
            </a:r>
            <a:r>
              <a:rPr lang="en-US" altLang="zh-CN" dirty="0"/>
              <a:t>EMPL(</a:t>
            </a:r>
            <a:r>
              <a:rPr lang="en-US" altLang="zh-CN" u="sng" dirty="0"/>
              <a:t>ENO</a:t>
            </a:r>
            <a:r>
              <a:rPr lang="zh-CN" altLang="en-US" dirty="0">
                <a:latin typeface="Times New Roman" pitchFamily="18" charset="0"/>
              </a:rPr>
              <a:t>，</a:t>
            </a:r>
            <a:r>
              <a:rPr lang="en-US" altLang="zh-CN" dirty="0"/>
              <a:t>ENAME</a:t>
            </a:r>
            <a:r>
              <a:rPr lang="zh-CN" altLang="en-US" dirty="0">
                <a:latin typeface="Times New Roman" pitchFamily="18" charset="0"/>
              </a:rPr>
              <a:t>，</a:t>
            </a:r>
            <a:r>
              <a:rPr lang="en-US" altLang="zh-CN" dirty="0"/>
              <a:t>DNO)</a:t>
            </a:r>
          </a:p>
          <a:p>
            <a:pPr>
              <a:spcBef>
                <a:spcPct val="50000"/>
              </a:spcBef>
            </a:pPr>
            <a:r>
              <a:rPr lang="en-US" altLang="zh-CN" dirty="0"/>
              <a:t>    </a:t>
            </a:r>
            <a:r>
              <a:rPr lang="en-US" altLang="zh-CN" dirty="0" smtClean="0"/>
              <a:t>  DEPT(</a:t>
            </a:r>
            <a:r>
              <a:rPr lang="en-US" altLang="zh-CN" u="sng" dirty="0" smtClean="0"/>
              <a:t>DNO</a:t>
            </a:r>
            <a:r>
              <a:rPr lang="zh-CN" altLang="en-US" dirty="0">
                <a:latin typeface="Times New Roman" pitchFamily="18" charset="0"/>
              </a:rPr>
              <a:t>，</a:t>
            </a:r>
            <a:r>
              <a:rPr lang="en-US" altLang="zh-CN" dirty="0"/>
              <a:t>DNAME)</a:t>
            </a:r>
          </a:p>
          <a:p>
            <a:pPr>
              <a:spcBef>
                <a:spcPct val="50000"/>
              </a:spcBef>
            </a:pPr>
            <a:r>
              <a:rPr lang="zh-CN" altLang="en-US" dirty="0">
                <a:latin typeface="Times New Roman" pitchFamily="18" charset="0"/>
              </a:rPr>
              <a:t>则对于</a:t>
            </a:r>
            <a:r>
              <a:rPr lang="en-US" altLang="zh-CN" dirty="0"/>
              <a:t>EMPL</a:t>
            </a:r>
            <a:r>
              <a:rPr lang="zh-CN" altLang="en-US" dirty="0">
                <a:latin typeface="Times New Roman" pitchFamily="18" charset="0"/>
              </a:rPr>
              <a:t>中每个</a:t>
            </a:r>
            <a:r>
              <a:rPr lang="en-US" altLang="zh-CN" dirty="0"/>
              <a:t>DNO</a:t>
            </a:r>
            <a:r>
              <a:rPr lang="zh-CN" altLang="en-US" dirty="0">
                <a:latin typeface="Times New Roman" pitchFamily="18" charset="0"/>
              </a:rPr>
              <a:t>的值必须为：</a:t>
            </a:r>
            <a:endParaRPr lang="zh-CN" altLang="en-US" dirty="0"/>
          </a:p>
          <a:p>
            <a:pPr>
              <a:spcBef>
                <a:spcPct val="50000"/>
              </a:spcBef>
            </a:pPr>
            <a:r>
              <a:rPr lang="zh-CN" altLang="en-US" dirty="0">
                <a:latin typeface="Times New Roman" pitchFamily="18" charset="0"/>
                <a:sym typeface="Wingdings" pitchFamily="2" charset="2"/>
              </a:rPr>
              <a:t></a:t>
            </a:r>
            <a:r>
              <a:rPr lang="zh-CN" altLang="en-US" dirty="0"/>
              <a:t> </a:t>
            </a:r>
            <a:r>
              <a:rPr lang="zh-CN" altLang="en-US" dirty="0">
                <a:latin typeface="Times New Roman" pitchFamily="18" charset="0"/>
              </a:rPr>
              <a:t>取</a:t>
            </a:r>
            <a:r>
              <a:rPr lang="zh-CN" altLang="en-US" dirty="0" smtClean="0">
                <a:latin typeface="Times New Roman" pitchFamily="18" charset="0"/>
              </a:rPr>
              <a:t>空值</a:t>
            </a:r>
            <a:r>
              <a:rPr lang="en-US" altLang="zh-CN" dirty="0" smtClean="0"/>
              <a:t>(</a:t>
            </a:r>
            <a:r>
              <a:rPr lang="zh-CN" altLang="en-US" dirty="0">
                <a:latin typeface="Times New Roman" pitchFamily="18" charset="0"/>
              </a:rPr>
              <a:t>说明该职工还未分配到某部门</a:t>
            </a:r>
            <a:r>
              <a:rPr lang="en-US" altLang="zh-CN" dirty="0"/>
              <a:t>)</a:t>
            </a:r>
          </a:p>
          <a:p>
            <a:pPr>
              <a:spcBef>
                <a:spcPct val="50000"/>
              </a:spcBef>
            </a:pPr>
            <a:r>
              <a:rPr lang="zh-CN" altLang="en-US" dirty="0" smtClean="0">
                <a:latin typeface="Times New Roman" pitchFamily="18" charset="0"/>
                <a:sym typeface="Wingdings" pitchFamily="2" charset="2"/>
              </a:rPr>
              <a:t>或者</a:t>
            </a:r>
            <a:endParaRPr lang="en-US" altLang="zh-CN" dirty="0" smtClean="0">
              <a:latin typeface="Times New Roman" pitchFamily="18" charset="0"/>
              <a:sym typeface="Wingdings" pitchFamily="2" charset="2"/>
            </a:endParaRPr>
          </a:p>
          <a:p>
            <a:pPr>
              <a:spcBef>
                <a:spcPct val="50000"/>
              </a:spcBef>
            </a:pPr>
            <a:r>
              <a:rPr lang="en-US" altLang="zh-CN" dirty="0" smtClean="0">
                <a:latin typeface="Times New Roman" pitchFamily="18" charset="0"/>
                <a:sym typeface="Wingdings" pitchFamily="2" charset="2"/>
              </a:rPr>
              <a:t></a:t>
            </a:r>
            <a:r>
              <a:rPr lang="en-US" altLang="zh-CN" dirty="0" smtClean="0"/>
              <a:t> </a:t>
            </a:r>
            <a:r>
              <a:rPr lang="en-US" altLang="zh-CN" dirty="0"/>
              <a:t>DEPT</a:t>
            </a:r>
            <a:r>
              <a:rPr lang="zh-CN" altLang="en-US" dirty="0">
                <a:latin typeface="Times New Roman" pitchFamily="18" charset="0"/>
              </a:rPr>
              <a:t>中某个元组的</a:t>
            </a:r>
            <a:r>
              <a:rPr lang="en-US" altLang="zh-CN" dirty="0"/>
              <a:t>DNO</a:t>
            </a:r>
            <a:r>
              <a:rPr lang="zh-CN" altLang="en-US" dirty="0">
                <a:latin typeface="Times New Roman" pitchFamily="18" charset="0"/>
              </a:rPr>
              <a:t>值</a:t>
            </a:r>
            <a:r>
              <a:rPr lang="en-US" altLang="zh-CN" dirty="0"/>
              <a:t>(</a:t>
            </a:r>
            <a:r>
              <a:rPr lang="zh-CN" altLang="en-US" dirty="0">
                <a:latin typeface="Times New Roman" pitchFamily="18" charset="0"/>
              </a:rPr>
              <a:t>该职工不可能分配到一个不存在的部门</a:t>
            </a:r>
            <a:r>
              <a:rPr lang="en-US" altLang="zh-CN" dirty="0"/>
              <a:t>)</a:t>
            </a:r>
          </a:p>
          <a:p>
            <a:pPr>
              <a:spcBef>
                <a:spcPct val="50000"/>
              </a:spcBef>
            </a:pPr>
            <a:r>
              <a:rPr lang="zh-CN" altLang="en-US" b="1" dirty="0" smtClean="0">
                <a:solidFill>
                  <a:srgbClr val="0000CC"/>
                </a:solidFill>
              </a:rPr>
              <a:t>关系的两个不变性：实体完整性、参照完整性，系统自动支持。</a:t>
            </a:r>
            <a:endParaRPr lang="en-US" altLang="zh-CN" b="1" dirty="0" smtClean="0">
              <a:solidFill>
                <a:srgbClr val="0000CC"/>
              </a:solidFill>
            </a:endParaRPr>
          </a:p>
          <a:p>
            <a:pPr>
              <a:spcBef>
                <a:spcPct val="50000"/>
              </a:spcBef>
            </a:pPr>
            <a:r>
              <a:rPr lang="en-US" altLang="zh-CN" dirty="0" smtClean="0"/>
              <a:t>3</a:t>
            </a:r>
            <a:r>
              <a:rPr lang="en-US" altLang="zh-CN" dirty="0"/>
              <a:t>. </a:t>
            </a:r>
            <a:r>
              <a:rPr lang="zh-CN" altLang="en-US" dirty="0">
                <a:latin typeface="Times New Roman" pitchFamily="18" charset="0"/>
              </a:rPr>
              <a:t>用户定义完整性</a:t>
            </a:r>
            <a:r>
              <a:rPr lang="en-US" altLang="zh-CN" dirty="0"/>
              <a:t>(user-defined integrity)</a:t>
            </a:r>
          </a:p>
          <a:p>
            <a:pPr>
              <a:spcBef>
                <a:spcPct val="50000"/>
              </a:spcBef>
            </a:pPr>
            <a:r>
              <a:rPr lang="en-US" altLang="zh-CN" dirty="0">
                <a:latin typeface="Times New Roman" pitchFamily="18" charset="0"/>
              </a:rPr>
              <a:t>——</a:t>
            </a:r>
            <a:r>
              <a:rPr lang="zh-CN" altLang="en-US" dirty="0">
                <a:latin typeface="Times New Roman" pitchFamily="18" charset="0"/>
              </a:rPr>
              <a:t>用户定义的约束。</a:t>
            </a:r>
            <a:endParaRPr lang="zh-CN" altLang="en-US" dirty="0"/>
          </a:p>
          <a:p>
            <a:pPr>
              <a:spcBef>
                <a:spcPct val="50000"/>
              </a:spcBef>
            </a:pPr>
            <a:r>
              <a:rPr lang="zh-CN" altLang="en-US" dirty="0" smtClean="0">
                <a:latin typeface="宋体" pitchFamily="2" charset="-122"/>
              </a:rPr>
              <a:t>出租期限≤</a:t>
            </a:r>
            <a:r>
              <a:rPr lang="en-US" altLang="zh-CN" dirty="0" smtClean="0">
                <a:latin typeface="宋体" pitchFamily="2" charset="-122"/>
              </a:rPr>
              <a:t>20</a:t>
            </a:r>
            <a:r>
              <a:rPr lang="zh-CN" altLang="en-US" dirty="0" smtClean="0">
                <a:latin typeface="宋体" pitchFamily="2" charset="-122"/>
              </a:rPr>
              <a:t>年，</a:t>
            </a:r>
            <a:r>
              <a:rPr lang="zh-CN" altLang="en-US" dirty="0" smtClean="0"/>
              <a:t>         工资</a:t>
            </a:r>
            <a:r>
              <a:rPr lang="zh-CN" altLang="en-US" dirty="0" smtClean="0">
                <a:latin typeface="宋体" pitchFamily="2" charset="-122"/>
              </a:rPr>
              <a:t>≥</a:t>
            </a:r>
            <a:r>
              <a:rPr lang="en-US" altLang="zh-CN" dirty="0" smtClean="0">
                <a:latin typeface="宋体" pitchFamily="2" charset="-122"/>
              </a:rPr>
              <a:t>2000</a:t>
            </a:r>
            <a:r>
              <a:rPr lang="zh-CN" altLang="en-US" dirty="0" smtClean="0"/>
              <a:t>元 </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814C6460-CD71-438E-A09D-C059F08F7F57}" type="slidenum">
              <a:rPr lang="en-US" altLang="zh-CN"/>
              <a:pPr>
                <a:defRPr/>
              </a:pPr>
              <a:t>13</a:t>
            </a:fld>
            <a:endParaRPr lang="en-US" altLang="zh-CN"/>
          </a:p>
        </p:txBody>
      </p:sp>
      <p:sp>
        <p:nvSpPr>
          <p:cNvPr id="36867" name="Text Box 2"/>
          <p:cNvSpPr txBox="1">
            <a:spLocks noChangeArrowheads="1"/>
          </p:cNvSpPr>
          <p:nvPr/>
        </p:nvSpPr>
        <p:spPr bwMode="auto">
          <a:xfrm>
            <a:off x="304800" y="665163"/>
            <a:ext cx="7693025" cy="5692775"/>
          </a:xfrm>
          <a:prstGeom prst="rect">
            <a:avLst/>
          </a:prstGeom>
          <a:noFill/>
          <a:ln w="9525">
            <a:noFill/>
            <a:miter lim="800000"/>
            <a:headEnd/>
            <a:tailEnd/>
          </a:ln>
        </p:spPr>
        <p:txBody>
          <a:bodyPr wrap="none">
            <a:spAutoFit/>
          </a:bodyPr>
          <a:lstStyle/>
          <a:p>
            <a:r>
              <a:rPr lang="en-US" altLang="zh-CN" sz="2800" b="1" dirty="0">
                <a:latin typeface="Arial" pitchFamily="34" charset="0"/>
                <a:cs typeface="Arial" pitchFamily="34" charset="0"/>
              </a:rPr>
              <a:t>2.2  </a:t>
            </a:r>
            <a:r>
              <a:rPr lang="zh-CN" altLang="en-US" sz="2800" b="1" dirty="0">
                <a:latin typeface="Arial" pitchFamily="34" charset="0"/>
                <a:ea typeface="黑体" pitchFamily="49" charset="-122"/>
              </a:rPr>
              <a:t>关系代数</a:t>
            </a:r>
          </a:p>
          <a:p>
            <a:endParaRPr lang="zh-CN" altLang="en-US" sz="2800" b="1" dirty="0">
              <a:latin typeface="Arial" pitchFamily="34" charset="0"/>
              <a:cs typeface="Arial" pitchFamily="34" charset="0"/>
            </a:endParaRPr>
          </a:p>
          <a:p>
            <a:r>
              <a:rPr lang="en-US" altLang="zh-CN" b="1" dirty="0">
                <a:ea typeface="黑体" pitchFamily="49" charset="-122"/>
              </a:rPr>
              <a:t>2.2.1  </a:t>
            </a:r>
            <a:r>
              <a:rPr lang="zh-CN" altLang="en-US" b="1" dirty="0">
                <a:ea typeface="黑体" pitchFamily="49" charset="-122"/>
              </a:rPr>
              <a:t>概述</a:t>
            </a:r>
          </a:p>
          <a:p>
            <a:r>
              <a:rPr lang="en-US" altLang="zh-CN" dirty="0"/>
              <a:t>1</a:t>
            </a:r>
            <a:r>
              <a:rPr lang="zh-CN" altLang="en-US" dirty="0">
                <a:latin typeface="Times New Roman" pitchFamily="18" charset="0"/>
              </a:rPr>
              <a:t>、含义：用对关系的运算来表达查询的一种传统方式。</a:t>
            </a:r>
            <a:endParaRPr lang="zh-CN" altLang="en-US" dirty="0"/>
          </a:p>
          <a:p>
            <a:r>
              <a:rPr lang="en-US" altLang="zh-CN" dirty="0"/>
              <a:t>2</a:t>
            </a:r>
            <a:r>
              <a:rPr lang="zh-CN" altLang="en-US" dirty="0">
                <a:latin typeface="Times New Roman" pitchFamily="18" charset="0"/>
              </a:rPr>
              <a:t>、分类：</a:t>
            </a:r>
            <a:endParaRPr lang="zh-CN" altLang="en-US" dirty="0"/>
          </a:p>
          <a:p>
            <a:r>
              <a:rPr lang="en-US" altLang="zh-CN" dirty="0"/>
              <a:t>1</a:t>
            </a:r>
            <a:r>
              <a:rPr lang="zh-CN" altLang="en-US" dirty="0">
                <a:latin typeface="Times New Roman" pitchFamily="18" charset="0"/>
              </a:rPr>
              <a:t>）传统集合运算</a:t>
            </a:r>
            <a:endParaRPr lang="zh-CN" altLang="en-US" dirty="0"/>
          </a:p>
          <a:p>
            <a:r>
              <a:rPr lang="zh-CN" altLang="en-US" dirty="0">
                <a:latin typeface="Times New Roman" pitchFamily="18" charset="0"/>
              </a:rPr>
              <a:t>并（</a:t>
            </a:r>
            <a:r>
              <a:rPr lang="zh-CN" altLang="en-US" dirty="0">
                <a:latin typeface="宋体" pitchFamily="2" charset="-122"/>
              </a:rPr>
              <a:t>∪</a:t>
            </a:r>
            <a:r>
              <a:rPr lang="zh-CN" altLang="en-US" dirty="0">
                <a:latin typeface="Times New Roman" pitchFamily="18" charset="0"/>
              </a:rPr>
              <a:t>），交（</a:t>
            </a:r>
            <a:r>
              <a:rPr lang="zh-CN" altLang="en-US" dirty="0">
                <a:latin typeface="宋体" pitchFamily="2" charset="-122"/>
              </a:rPr>
              <a:t>∩</a:t>
            </a:r>
            <a:r>
              <a:rPr lang="zh-CN" altLang="en-US" dirty="0">
                <a:latin typeface="Times New Roman" pitchFamily="18" charset="0"/>
              </a:rPr>
              <a:t>），差（</a:t>
            </a:r>
            <a:r>
              <a:rPr lang="en-US" altLang="zh-CN" dirty="0">
                <a:latin typeface="Times New Roman" pitchFamily="18" charset="0"/>
              </a:rPr>
              <a:t>–</a:t>
            </a:r>
            <a:r>
              <a:rPr lang="zh-CN" altLang="en-US" dirty="0">
                <a:latin typeface="Times New Roman" pitchFamily="18" charset="0"/>
              </a:rPr>
              <a:t>），笛卡尔积（</a:t>
            </a:r>
            <a:r>
              <a:rPr lang="en-US" altLang="zh-CN" dirty="0">
                <a:latin typeface="Times New Roman" pitchFamily="18" charset="0"/>
              </a:rPr>
              <a:t>×</a:t>
            </a:r>
            <a:r>
              <a:rPr lang="zh-CN" altLang="en-US" dirty="0">
                <a:latin typeface="Times New Roman" pitchFamily="18" charset="0"/>
              </a:rPr>
              <a:t>）</a:t>
            </a:r>
            <a:endParaRPr lang="zh-CN" altLang="en-US" dirty="0"/>
          </a:p>
          <a:p>
            <a:r>
              <a:rPr lang="en-US" altLang="zh-CN" dirty="0"/>
              <a:t>2</a:t>
            </a:r>
            <a:r>
              <a:rPr lang="zh-CN" altLang="en-US" dirty="0">
                <a:latin typeface="Times New Roman" pitchFamily="18" charset="0"/>
              </a:rPr>
              <a:t>）专门的关系运算</a:t>
            </a:r>
            <a:endParaRPr lang="zh-CN" altLang="en-US" dirty="0"/>
          </a:p>
          <a:p>
            <a:r>
              <a:rPr lang="zh-CN" altLang="en-US" dirty="0">
                <a:latin typeface="Times New Roman" pitchFamily="18" charset="0"/>
              </a:rPr>
              <a:t>投影（</a:t>
            </a:r>
            <a:r>
              <a:rPr lang="zh-CN" altLang="en-US" dirty="0">
                <a:latin typeface="Times New Roman" pitchFamily="18" charset="0"/>
                <a:sym typeface="Symbol" pitchFamily="18" charset="2"/>
              </a:rPr>
              <a:t></a:t>
            </a:r>
            <a:r>
              <a:rPr lang="zh-CN" altLang="en-US" dirty="0">
                <a:latin typeface="Times New Roman" pitchFamily="18" charset="0"/>
              </a:rPr>
              <a:t>），选择（</a:t>
            </a:r>
            <a:r>
              <a:rPr lang="zh-CN" altLang="en-US" dirty="0">
                <a:latin typeface="Times New Roman" pitchFamily="18" charset="0"/>
                <a:sym typeface="Symbol" pitchFamily="18" charset="2"/>
              </a:rPr>
              <a:t></a:t>
            </a:r>
            <a:r>
              <a:rPr lang="zh-CN" altLang="en-US" dirty="0">
                <a:latin typeface="Times New Roman" pitchFamily="18" charset="0"/>
              </a:rPr>
              <a:t>），连接（   ），除（</a:t>
            </a:r>
            <a:r>
              <a:rPr lang="zh-CN" altLang="en-US" dirty="0">
                <a:latin typeface="Times New Roman" pitchFamily="18" charset="0"/>
                <a:sym typeface="Symbol" pitchFamily="18" charset="2"/>
              </a:rPr>
              <a:t></a:t>
            </a:r>
            <a:r>
              <a:rPr lang="zh-CN" altLang="en-US" dirty="0">
                <a:latin typeface="Times New Roman" pitchFamily="18" charset="0"/>
              </a:rPr>
              <a:t>）</a:t>
            </a:r>
            <a:endParaRPr lang="zh-CN" altLang="en-US" dirty="0"/>
          </a:p>
          <a:p>
            <a:r>
              <a:rPr lang="en-US" altLang="zh-CN" dirty="0"/>
              <a:t>3</a:t>
            </a:r>
            <a:r>
              <a:rPr lang="zh-CN" altLang="en-US" dirty="0">
                <a:latin typeface="Times New Roman" pitchFamily="18" charset="0"/>
              </a:rPr>
              <a:t>、运算符</a:t>
            </a:r>
            <a:endParaRPr lang="zh-CN" altLang="en-US" dirty="0"/>
          </a:p>
          <a:p>
            <a:r>
              <a:rPr lang="en-US" altLang="zh-CN" dirty="0"/>
              <a:t>1</a:t>
            </a:r>
            <a:r>
              <a:rPr lang="zh-CN" altLang="en-US" dirty="0">
                <a:latin typeface="Times New Roman" pitchFamily="18" charset="0"/>
              </a:rPr>
              <a:t>）集合运算符：</a:t>
            </a:r>
            <a:r>
              <a:rPr lang="zh-CN" altLang="en-US" dirty="0">
                <a:latin typeface="宋体" pitchFamily="2" charset="-122"/>
              </a:rPr>
              <a:t>∪、∩、</a:t>
            </a:r>
            <a:r>
              <a:rPr lang="en-US" altLang="zh-CN" dirty="0">
                <a:latin typeface="Times New Roman" pitchFamily="18" charset="0"/>
              </a:rPr>
              <a:t>–</a:t>
            </a:r>
            <a:r>
              <a:rPr lang="zh-CN" altLang="en-US" dirty="0">
                <a:latin typeface="宋体" pitchFamily="2" charset="-122"/>
              </a:rPr>
              <a:t>、</a:t>
            </a:r>
            <a:r>
              <a:rPr lang="en-US" altLang="zh-CN" dirty="0">
                <a:latin typeface="Times New Roman" pitchFamily="18" charset="0"/>
              </a:rPr>
              <a:t>×</a:t>
            </a:r>
            <a:endParaRPr lang="en-US" altLang="zh-CN" dirty="0"/>
          </a:p>
          <a:p>
            <a:r>
              <a:rPr lang="en-US" altLang="zh-CN" dirty="0"/>
              <a:t>2</a:t>
            </a:r>
            <a:r>
              <a:rPr lang="zh-CN" altLang="en-US" dirty="0">
                <a:latin typeface="Times New Roman" pitchFamily="18" charset="0"/>
              </a:rPr>
              <a:t>）专门运算符：</a:t>
            </a:r>
            <a:r>
              <a:rPr lang="zh-CN" altLang="en-US" dirty="0">
                <a:latin typeface="Times New Roman" pitchFamily="18" charset="0"/>
                <a:sym typeface="Symbol" pitchFamily="18" charset="2"/>
              </a:rPr>
              <a:t></a:t>
            </a:r>
            <a:r>
              <a:rPr lang="zh-CN" altLang="en-US" dirty="0">
                <a:latin typeface="Times New Roman" pitchFamily="18" charset="0"/>
              </a:rPr>
              <a:t>、</a:t>
            </a:r>
            <a:r>
              <a:rPr lang="zh-CN" altLang="en-US" dirty="0">
                <a:latin typeface="Times New Roman" pitchFamily="18" charset="0"/>
                <a:sym typeface="Symbol" pitchFamily="18" charset="2"/>
              </a:rPr>
              <a:t></a:t>
            </a:r>
            <a:r>
              <a:rPr lang="zh-CN" altLang="en-US" dirty="0">
                <a:latin typeface="Times New Roman" pitchFamily="18" charset="0"/>
              </a:rPr>
              <a:t>、 、</a:t>
            </a:r>
            <a:r>
              <a:rPr lang="zh-CN" altLang="en-US" dirty="0">
                <a:latin typeface="Times New Roman" pitchFamily="18" charset="0"/>
                <a:sym typeface="Symbol" pitchFamily="18" charset="2"/>
              </a:rPr>
              <a:t></a:t>
            </a:r>
            <a:endParaRPr lang="zh-CN" altLang="en-US" dirty="0"/>
          </a:p>
          <a:p>
            <a:r>
              <a:rPr lang="en-US" altLang="zh-CN" dirty="0"/>
              <a:t>3</a:t>
            </a:r>
            <a:r>
              <a:rPr lang="zh-CN" altLang="en-US" dirty="0">
                <a:latin typeface="Times New Roman" pitchFamily="18" charset="0"/>
              </a:rPr>
              <a:t>）比较运算符：＞、≥、＜、≤、＝、≠</a:t>
            </a:r>
            <a:endParaRPr lang="zh-CN" altLang="en-US" dirty="0"/>
          </a:p>
          <a:p>
            <a:r>
              <a:rPr lang="en-US" altLang="zh-CN" dirty="0"/>
              <a:t>4</a:t>
            </a:r>
            <a:r>
              <a:rPr lang="zh-CN" altLang="en-US" dirty="0">
                <a:latin typeface="Times New Roman" pitchFamily="18" charset="0"/>
              </a:rPr>
              <a:t>）逻辑运算符：</a:t>
            </a:r>
            <a:r>
              <a:rPr lang="zh-CN" altLang="en-US" dirty="0">
                <a:latin typeface="Times New Roman" pitchFamily="18" charset="0"/>
                <a:sym typeface="Symbol" pitchFamily="18" charset="2"/>
              </a:rPr>
              <a:t></a:t>
            </a:r>
            <a:r>
              <a:rPr lang="zh-CN" altLang="en-US" dirty="0">
                <a:latin typeface="Times New Roman" pitchFamily="18" charset="0"/>
              </a:rPr>
              <a:t>、</a:t>
            </a:r>
            <a:r>
              <a:rPr lang="zh-CN" altLang="en-US" dirty="0">
                <a:latin typeface="Times New Roman" pitchFamily="18" charset="0"/>
                <a:sym typeface="Symbol" pitchFamily="18" charset="2"/>
              </a:rPr>
              <a:t></a:t>
            </a:r>
            <a:r>
              <a:rPr lang="zh-CN" altLang="en-US" dirty="0">
                <a:latin typeface="Times New Roman" pitchFamily="18" charset="0"/>
              </a:rPr>
              <a:t>、</a:t>
            </a:r>
            <a:r>
              <a:rPr lang="zh-CN" altLang="en-US" dirty="0">
                <a:latin typeface="Times New Roman" pitchFamily="18" charset="0"/>
                <a:sym typeface="Symbol" pitchFamily="18" charset="2"/>
              </a:rPr>
              <a:t></a:t>
            </a:r>
            <a:endParaRPr lang="zh-CN" altLang="en-US" dirty="0"/>
          </a:p>
          <a:p>
            <a:r>
              <a:rPr lang="en-US" altLang="zh-CN" dirty="0"/>
              <a:t>5</a:t>
            </a:r>
            <a:r>
              <a:rPr lang="zh-CN" altLang="en-US" dirty="0">
                <a:latin typeface="Times New Roman" pitchFamily="18" charset="0"/>
              </a:rPr>
              <a:t>）括号运算符：（</a:t>
            </a:r>
            <a:r>
              <a:rPr lang="zh-CN" altLang="en-US" dirty="0"/>
              <a:t>  </a:t>
            </a:r>
            <a:r>
              <a:rPr lang="zh-CN" altLang="en-US" dirty="0">
                <a:latin typeface="Times New Roman" pitchFamily="18" charset="0"/>
              </a:rPr>
              <a:t>）</a:t>
            </a:r>
            <a:endParaRPr lang="zh-CN" altLang="en-US" dirty="0"/>
          </a:p>
        </p:txBody>
      </p:sp>
      <p:sp>
        <p:nvSpPr>
          <p:cNvPr id="36868" name="AutoShape 3"/>
          <p:cNvSpPr>
            <a:spLocks noChangeArrowheads="1"/>
          </p:cNvSpPr>
          <p:nvPr/>
        </p:nvSpPr>
        <p:spPr bwMode="auto">
          <a:xfrm rot="16200000" flipV="1">
            <a:off x="4724400" y="3840163"/>
            <a:ext cx="228600" cy="228600"/>
          </a:xfrm>
          <a:prstGeom prst="flowChartCollate">
            <a:avLst/>
          </a:prstGeom>
          <a:solidFill>
            <a:schemeClr val="bg1"/>
          </a:solidFill>
          <a:ln w="9525">
            <a:solidFill>
              <a:schemeClr val="tx1"/>
            </a:solidFill>
            <a:miter lim="800000"/>
            <a:headEnd/>
            <a:tailEnd/>
          </a:ln>
        </p:spPr>
        <p:txBody>
          <a:bodyPr wrap="none" anchor="ctr"/>
          <a:lstStyle/>
          <a:p>
            <a:endParaRPr lang="zh-CN" altLang="en-US"/>
          </a:p>
        </p:txBody>
      </p:sp>
      <p:sp>
        <p:nvSpPr>
          <p:cNvPr id="36869" name="AutoShape 4"/>
          <p:cNvSpPr>
            <a:spLocks noChangeArrowheads="1"/>
          </p:cNvSpPr>
          <p:nvPr/>
        </p:nvSpPr>
        <p:spPr bwMode="auto">
          <a:xfrm rot="16200000" flipV="1">
            <a:off x="3581400" y="4983163"/>
            <a:ext cx="152400" cy="152400"/>
          </a:xfrm>
          <a:prstGeom prst="flowChartCollate">
            <a:avLst/>
          </a:prstGeom>
          <a:solidFill>
            <a:schemeClr val="bg1"/>
          </a:solidFill>
          <a:ln w="9525">
            <a:solidFill>
              <a:schemeClr val="tx1"/>
            </a:solidFill>
            <a:miter lim="800000"/>
            <a:headEnd/>
            <a:tailEnd/>
          </a:ln>
        </p:spPr>
        <p:txBody>
          <a:bodyPr wrap="none" anchor="ctr"/>
          <a:lstStyle/>
          <a:p>
            <a:endParaRPr lang="zh-CN" altLang="en-US"/>
          </a:p>
        </p:txBody>
      </p:sp>
      <p:sp>
        <p:nvSpPr>
          <p:cNvPr id="36870" name="AutoShape 5"/>
          <p:cNvSpPr>
            <a:spLocks noChangeArrowheads="1"/>
          </p:cNvSpPr>
          <p:nvPr/>
        </p:nvSpPr>
        <p:spPr bwMode="auto">
          <a:xfrm>
            <a:off x="3203575" y="8159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7" name="圆角矩形标注 6"/>
          <p:cNvSpPr/>
          <p:nvPr/>
        </p:nvSpPr>
        <p:spPr>
          <a:xfrm>
            <a:off x="5508104" y="1340768"/>
            <a:ext cx="2664296" cy="612648"/>
          </a:xfrm>
          <a:prstGeom prst="wedgeRoundRectCallout">
            <a:avLst>
              <a:gd name="adj1" fmla="val -91381"/>
              <a:gd name="adj2" fmla="val -4529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数学</a:t>
            </a:r>
            <a:r>
              <a:rPr lang="en-US" altLang="zh-CN" dirty="0" smtClean="0"/>
              <a:t>——</a:t>
            </a:r>
            <a:r>
              <a:rPr lang="zh-CN" altLang="en-US" dirty="0" smtClean="0"/>
              <a:t>数据</a:t>
            </a:r>
            <a:endParaRPr lang="zh-CN" altLang="en-US" dirty="0"/>
          </a:p>
        </p:txBody>
      </p:sp>
      <p:sp>
        <p:nvSpPr>
          <p:cNvPr id="9" name="圆角矩形标注 8"/>
          <p:cNvSpPr/>
          <p:nvPr/>
        </p:nvSpPr>
        <p:spPr>
          <a:xfrm>
            <a:off x="5004048" y="692696"/>
            <a:ext cx="2664296" cy="612648"/>
          </a:xfrm>
          <a:prstGeom prst="wedgeRoundRectCallout">
            <a:avLst>
              <a:gd name="adj1" fmla="val -88998"/>
              <a:gd name="adj2" fmla="val -17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smtClean="0"/>
              <a:t>＋ － </a:t>
            </a:r>
            <a:r>
              <a:rPr lang="en-US" altLang="zh-CN" b="1" dirty="0" smtClean="0"/>
              <a:t>× ÷</a:t>
            </a:r>
            <a:endParaRPr lang="zh-CN" altLang="en-US" b="1" dirty="0"/>
          </a:p>
        </p:txBody>
      </p:sp>
      <p:sp>
        <p:nvSpPr>
          <p:cNvPr id="10" name="圆角矩形标注 9"/>
          <p:cNvSpPr/>
          <p:nvPr/>
        </p:nvSpPr>
        <p:spPr>
          <a:xfrm>
            <a:off x="6084168" y="4581128"/>
            <a:ext cx="2880320" cy="612648"/>
          </a:xfrm>
          <a:prstGeom prst="wedgeRoundRectCallout">
            <a:avLst>
              <a:gd name="adj1" fmla="val -97578"/>
              <a:gd name="adj2" fmla="val 272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符号之间区别明显</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298F3553-D1B9-4065-BE57-7FAA9748A8A1}" type="slidenum">
              <a:rPr lang="en-US" altLang="zh-CN"/>
              <a:pPr>
                <a:defRPr/>
              </a:pPr>
              <a:t>14</a:t>
            </a:fld>
            <a:endParaRPr lang="en-US" altLang="zh-CN"/>
          </a:p>
        </p:txBody>
      </p:sp>
      <p:sp>
        <p:nvSpPr>
          <p:cNvPr id="3076" name="Rectangle 2"/>
          <p:cNvSpPr>
            <a:spLocks noChangeArrowheads="1"/>
          </p:cNvSpPr>
          <p:nvPr/>
        </p:nvSpPr>
        <p:spPr bwMode="auto">
          <a:xfrm>
            <a:off x="457200" y="500063"/>
            <a:ext cx="8229600" cy="2677656"/>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、特殊记号</a:t>
            </a:r>
            <a:endParaRPr lang="zh-CN" altLang="en-US" dirty="0"/>
          </a:p>
          <a:p>
            <a:pPr>
              <a:spcBef>
                <a:spcPct val="50000"/>
              </a:spcBef>
            </a:pPr>
            <a:r>
              <a:rPr lang="en-US" altLang="zh-CN" dirty="0"/>
              <a:t>1</a:t>
            </a:r>
            <a:r>
              <a:rPr lang="zh-CN" altLang="en-US" dirty="0">
                <a:latin typeface="Times New Roman" pitchFamily="18" charset="0"/>
              </a:rPr>
              <a:t>）设有关系模式</a:t>
            </a:r>
            <a:r>
              <a:rPr lang="en-US" altLang="zh-CN" dirty="0"/>
              <a:t>R</a:t>
            </a:r>
            <a:r>
              <a:rPr lang="zh-CN" altLang="en-US" dirty="0">
                <a:latin typeface="Times New Roman" pitchFamily="18" charset="0"/>
              </a:rPr>
              <a:t>（</a:t>
            </a:r>
            <a:r>
              <a:rPr lang="en-US" altLang="zh-CN" dirty="0"/>
              <a:t>A</a:t>
            </a:r>
            <a:r>
              <a:rPr lang="en-US" altLang="zh-CN" baseline="-30000" dirty="0"/>
              <a:t>1</a:t>
            </a:r>
            <a:r>
              <a:rPr lang="zh-CN" altLang="en-US" dirty="0">
                <a:latin typeface="Times New Roman" pitchFamily="18" charset="0"/>
              </a:rPr>
              <a:t>，</a:t>
            </a:r>
            <a:r>
              <a:rPr lang="en-US" altLang="zh-CN" dirty="0"/>
              <a:t>A</a:t>
            </a:r>
            <a:r>
              <a:rPr lang="en-US" altLang="zh-CN" baseline="-30000" dirty="0"/>
              <a:t>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a:t>A</a:t>
            </a:r>
            <a:r>
              <a:rPr lang="en-US" altLang="zh-CN" baseline="-30000" dirty="0"/>
              <a:t>i</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a:t>A</a:t>
            </a:r>
            <a:r>
              <a:rPr lang="en-US" altLang="zh-CN" baseline="-30000" dirty="0"/>
              <a:t>n</a:t>
            </a:r>
            <a:r>
              <a:rPr lang="zh-CN" altLang="en-US" dirty="0">
                <a:latin typeface="Times New Roman" pitchFamily="18" charset="0"/>
              </a:rPr>
              <a:t>）</a:t>
            </a:r>
            <a:endParaRPr lang="zh-CN" altLang="en-US" dirty="0"/>
          </a:p>
          <a:p>
            <a:pPr>
              <a:spcBef>
                <a:spcPct val="50000"/>
              </a:spcBef>
            </a:pPr>
            <a:r>
              <a:rPr lang="zh-CN" altLang="en-US" dirty="0">
                <a:latin typeface="Times New Roman" pitchFamily="18" charset="0"/>
              </a:rPr>
              <a:t>则：</a:t>
            </a:r>
            <a:endParaRPr lang="zh-CN" altLang="en-US" dirty="0"/>
          </a:p>
          <a:p>
            <a:pPr>
              <a:spcBef>
                <a:spcPct val="50000"/>
              </a:spcBef>
            </a:pPr>
            <a:r>
              <a:rPr lang="en-US" altLang="zh-CN" dirty="0" err="1">
                <a:solidFill>
                  <a:srgbClr val="FF0000"/>
                </a:solidFill>
              </a:rPr>
              <a:t>t</a:t>
            </a:r>
            <a:r>
              <a:rPr lang="en-US" altLang="zh-CN" dirty="0" err="1">
                <a:solidFill>
                  <a:srgbClr val="FF0000"/>
                </a:solidFill>
                <a:latin typeface="Times New Roman" pitchFamily="18" charset="0"/>
                <a:sym typeface="Symbol" pitchFamily="18" charset="2"/>
              </a:rPr>
              <a:t></a:t>
            </a:r>
            <a:r>
              <a:rPr lang="en-US" altLang="zh-CN" dirty="0" err="1">
                <a:solidFill>
                  <a:srgbClr val="FF0000"/>
                </a:solidFill>
              </a:rPr>
              <a:t>R</a:t>
            </a:r>
            <a:r>
              <a:rPr lang="zh-CN" altLang="en-US" dirty="0">
                <a:latin typeface="Times New Roman" pitchFamily="18" charset="0"/>
              </a:rPr>
              <a:t>：</a:t>
            </a:r>
            <a:r>
              <a:rPr lang="en-US" altLang="zh-CN" dirty="0"/>
              <a:t>t</a:t>
            </a:r>
            <a:r>
              <a:rPr lang="zh-CN" altLang="en-US" dirty="0">
                <a:latin typeface="Times New Roman" pitchFamily="18" charset="0"/>
              </a:rPr>
              <a:t>是</a:t>
            </a:r>
            <a:r>
              <a:rPr lang="en-US" altLang="zh-CN" dirty="0"/>
              <a:t>R</a:t>
            </a:r>
            <a:r>
              <a:rPr lang="zh-CN" altLang="en-US" dirty="0">
                <a:latin typeface="Times New Roman" pitchFamily="18" charset="0"/>
              </a:rPr>
              <a:t>的一个元组。</a:t>
            </a:r>
            <a:endParaRPr lang="zh-CN" altLang="en-US" dirty="0"/>
          </a:p>
          <a:p>
            <a:pPr>
              <a:spcBef>
                <a:spcPct val="50000"/>
              </a:spcBef>
            </a:pPr>
            <a:r>
              <a:rPr lang="en-US" altLang="zh-CN" dirty="0" smtClean="0">
                <a:solidFill>
                  <a:srgbClr val="FF0000"/>
                </a:solidFill>
              </a:rPr>
              <a:t>t[A</a:t>
            </a:r>
            <a:r>
              <a:rPr lang="en-US" altLang="zh-CN" baseline="-30000" dirty="0" smtClean="0">
                <a:solidFill>
                  <a:srgbClr val="FF0000"/>
                </a:solidFill>
              </a:rPr>
              <a:t>i</a:t>
            </a:r>
            <a:r>
              <a:rPr lang="en-US" altLang="zh-CN" dirty="0">
                <a:solidFill>
                  <a:srgbClr val="FF0000"/>
                </a:solidFill>
              </a:rPr>
              <a:t>]</a:t>
            </a:r>
            <a:r>
              <a:rPr lang="zh-CN" altLang="en-US" dirty="0">
                <a:latin typeface="宋体" pitchFamily="2" charset="-122"/>
              </a:rPr>
              <a:t>：元组</a:t>
            </a:r>
            <a:r>
              <a:rPr lang="en-US" altLang="zh-CN" dirty="0"/>
              <a:t>t</a:t>
            </a:r>
            <a:r>
              <a:rPr lang="zh-CN" altLang="en-US" dirty="0">
                <a:latin typeface="宋体" pitchFamily="2" charset="-122"/>
              </a:rPr>
              <a:t>中相应属性</a:t>
            </a:r>
            <a:r>
              <a:rPr lang="en-US" altLang="zh-CN" dirty="0"/>
              <a:t>A</a:t>
            </a:r>
            <a:r>
              <a:rPr lang="en-US" altLang="zh-CN" baseline="-30000" dirty="0"/>
              <a:t>i</a:t>
            </a:r>
            <a:r>
              <a:rPr lang="zh-CN" altLang="en-US" dirty="0">
                <a:latin typeface="宋体" pitchFamily="2" charset="-122"/>
              </a:rPr>
              <a:t>的一个分量。</a:t>
            </a:r>
            <a:r>
              <a:rPr lang="zh-CN" altLang="en-US" dirty="0"/>
              <a:t> </a:t>
            </a:r>
          </a:p>
        </p:txBody>
      </p:sp>
      <p:graphicFrame>
        <p:nvGraphicFramePr>
          <p:cNvPr id="3074" name="Object 3"/>
          <p:cNvGraphicFramePr>
            <a:graphicFrameLocks noChangeAspect="1"/>
          </p:cNvGraphicFramePr>
          <p:nvPr/>
        </p:nvGraphicFramePr>
        <p:xfrm>
          <a:off x="909638" y="3317875"/>
          <a:ext cx="7762875" cy="3325813"/>
        </p:xfrm>
        <a:graphic>
          <a:graphicData uri="http://schemas.openxmlformats.org/presentationml/2006/ole">
            <mc:AlternateContent xmlns:mc="http://schemas.openxmlformats.org/markup-compatibility/2006">
              <mc:Choice xmlns:v="urn:schemas-microsoft-com:vml" Requires="v">
                <p:oleObj spid="_x0000_s3153" name="文档" r:id="rId3" imgW="6668764" imgH="2868549" progId="Word.Document.8">
                  <p:embed/>
                </p:oleObj>
              </mc:Choice>
              <mc:Fallback>
                <p:oleObj name="文档" r:id="rId3" imgW="6668764" imgH="2868549" progId="Word.Document.8">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8" y="3317875"/>
                        <a:ext cx="7762875" cy="332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C487904F-D0CF-4D7A-8B98-B828C3F32969}" type="slidenum">
              <a:rPr lang="en-US" altLang="zh-CN"/>
              <a:pPr>
                <a:defRPr/>
              </a:pPr>
              <a:t>15</a:t>
            </a:fld>
            <a:endParaRPr lang="en-US" altLang="zh-CN"/>
          </a:p>
        </p:txBody>
      </p:sp>
      <p:sp>
        <p:nvSpPr>
          <p:cNvPr id="37891" name="Text Box 7"/>
          <p:cNvSpPr txBox="1">
            <a:spLocks noChangeArrowheads="1"/>
          </p:cNvSpPr>
          <p:nvPr/>
        </p:nvSpPr>
        <p:spPr bwMode="auto">
          <a:xfrm>
            <a:off x="381000" y="717550"/>
            <a:ext cx="8458200" cy="5632311"/>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）设</a:t>
            </a:r>
            <a:r>
              <a:rPr lang="zh-CN" altLang="en-US" dirty="0"/>
              <a:t> </a:t>
            </a:r>
            <a:r>
              <a:rPr lang="en-US" altLang="zh-CN" dirty="0"/>
              <a:t>A = {A</a:t>
            </a:r>
            <a:r>
              <a:rPr lang="en-US" altLang="zh-CN" baseline="-30000" dirty="0"/>
              <a:t>i1</a:t>
            </a:r>
            <a:r>
              <a:rPr lang="en-US" altLang="zh-CN" dirty="0"/>
              <a:t>, A</a:t>
            </a:r>
            <a:r>
              <a:rPr lang="en-US" altLang="zh-CN" baseline="-30000" dirty="0"/>
              <a:t>i2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err="1"/>
              <a:t>A</a:t>
            </a:r>
            <a:r>
              <a:rPr lang="en-US" altLang="zh-CN" baseline="-30000" dirty="0" err="1"/>
              <a:t>ik</a:t>
            </a:r>
            <a:r>
              <a:rPr lang="en-US" altLang="zh-CN" dirty="0"/>
              <a:t>}</a:t>
            </a:r>
            <a:r>
              <a:rPr lang="zh-CN" altLang="en-US" dirty="0">
                <a:latin typeface="Times New Roman" pitchFamily="18" charset="0"/>
              </a:rPr>
              <a:t>，</a:t>
            </a:r>
            <a:r>
              <a:rPr lang="en-US" altLang="zh-CN" dirty="0"/>
              <a:t>A</a:t>
            </a:r>
            <a:r>
              <a:rPr lang="en-US" altLang="zh-CN" baseline="-30000" dirty="0"/>
              <a:t>i1</a:t>
            </a:r>
            <a:r>
              <a:rPr lang="zh-CN" altLang="en-US" dirty="0">
                <a:latin typeface="Times New Roman" pitchFamily="18" charset="0"/>
              </a:rPr>
              <a:t>，</a:t>
            </a:r>
            <a:r>
              <a:rPr lang="en-US" altLang="zh-CN" dirty="0"/>
              <a:t>A</a:t>
            </a:r>
            <a:r>
              <a:rPr lang="en-US" altLang="zh-CN" baseline="-30000" dirty="0"/>
              <a:t>i2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err="1"/>
              <a:t>A</a:t>
            </a:r>
            <a:r>
              <a:rPr lang="en-US" altLang="zh-CN" baseline="-30000" dirty="0" err="1"/>
              <a:t>ik</a:t>
            </a:r>
            <a:r>
              <a:rPr lang="zh-CN" altLang="en-US" dirty="0">
                <a:latin typeface="Times New Roman" pitchFamily="18" charset="0"/>
              </a:rPr>
              <a:t>是</a:t>
            </a:r>
            <a:r>
              <a:rPr lang="en-US" altLang="zh-CN" dirty="0"/>
              <a:t>A</a:t>
            </a:r>
            <a:r>
              <a:rPr lang="en-US" altLang="zh-CN" baseline="-30000" dirty="0"/>
              <a:t>1</a:t>
            </a:r>
            <a:r>
              <a:rPr lang="zh-CN" altLang="en-US" dirty="0">
                <a:latin typeface="Times New Roman" pitchFamily="18" charset="0"/>
              </a:rPr>
              <a:t>，</a:t>
            </a:r>
            <a:r>
              <a:rPr lang="en-US" altLang="zh-CN" dirty="0"/>
              <a:t>A</a:t>
            </a:r>
            <a:r>
              <a:rPr lang="en-US" altLang="zh-CN" baseline="-30000" dirty="0"/>
              <a:t>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a:t>A</a:t>
            </a:r>
            <a:r>
              <a:rPr lang="en-US" altLang="zh-CN" baseline="-30000" dirty="0"/>
              <a:t>n</a:t>
            </a:r>
            <a:r>
              <a:rPr lang="zh-CN" altLang="en-US" dirty="0">
                <a:latin typeface="Times New Roman" pitchFamily="18" charset="0"/>
              </a:rPr>
              <a:t>中的一部分，则：</a:t>
            </a:r>
          </a:p>
          <a:p>
            <a:endParaRPr lang="zh-CN" altLang="en-US" dirty="0"/>
          </a:p>
          <a:p>
            <a:r>
              <a:rPr lang="en-US" altLang="zh-CN" dirty="0">
                <a:solidFill>
                  <a:srgbClr val="FF0000"/>
                </a:solidFill>
              </a:rPr>
              <a:t>A</a:t>
            </a:r>
            <a:r>
              <a:rPr lang="zh-CN" altLang="en-US" dirty="0">
                <a:latin typeface="Times New Roman" pitchFamily="18" charset="0"/>
              </a:rPr>
              <a:t>：属性列或域列</a:t>
            </a:r>
            <a:r>
              <a:rPr lang="zh-CN" altLang="en-US" dirty="0" smtClean="0">
                <a:latin typeface="Times New Roman" pitchFamily="18" charset="0"/>
              </a:rPr>
              <a:t>。</a:t>
            </a:r>
            <a:endParaRPr lang="en-US" altLang="zh-CN" dirty="0" smtClean="0">
              <a:latin typeface="Times New Roman" pitchFamily="18" charset="0"/>
            </a:endParaRPr>
          </a:p>
          <a:p>
            <a:endParaRPr lang="zh-CN" altLang="en-US" dirty="0"/>
          </a:p>
          <a:p>
            <a:r>
              <a:rPr lang="en-US" altLang="zh-CN" b="1" dirty="0">
                <a:latin typeface="Times New Roman" pitchFamily="18" charset="0"/>
              </a:rPr>
              <a:t> </a:t>
            </a:r>
            <a:r>
              <a:rPr lang="en-US" altLang="zh-CN" b="1" dirty="0" smtClean="0">
                <a:latin typeface="Times New Roman" pitchFamily="18" charset="0"/>
              </a:rPr>
              <a:t>   </a:t>
            </a:r>
            <a:r>
              <a:rPr lang="zh-CN" altLang="en-US" dirty="0" smtClean="0">
                <a:latin typeface="Times New Roman" pitchFamily="18" charset="0"/>
              </a:rPr>
              <a:t>：</a:t>
            </a:r>
            <a:r>
              <a:rPr lang="en-US" altLang="zh-CN" dirty="0"/>
              <a:t>{A</a:t>
            </a:r>
            <a:r>
              <a:rPr lang="en-US" altLang="zh-CN" baseline="-30000" dirty="0"/>
              <a:t>1</a:t>
            </a:r>
            <a:r>
              <a:rPr lang="zh-CN" altLang="en-US" dirty="0">
                <a:latin typeface="Times New Roman" pitchFamily="18" charset="0"/>
              </a:rPr>
              <a:t>，</a:t>
            </a:r>
            <a:r>
              <a:rPr lang="en-US" altLang="zh-CN" dirty="0"/>
              <a:t>A</a:t>
            </a:r>
            <a:r>
              <a:rPr lang="en-US" altLang="zh-CN" baseline="-30000" dirty="0"/>
              <a:t>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a:t>A</a:t>
            </a:r>
            <a:r>
              <a:rPr lang="en-US" altLang="zh-CN" baseline="-30000" dirty="0"/>
              <a:t>n</a:t>
            </a:r>
            <a:r>
              <a:rPr lang="en-US" altLang="zh-CN" dirty="0"/>
              <a:t>}</a:t>
            </a:r>
            <a:r>
              <a:rPr lang="zh-CN" altLang="en-US" dirty="0">
                <a:latin typeface="Times New Roman" pitchFamily="18" charset="0"/>
              </a:rPr>
              <a:t>中去掉</a:t>
            </a:r>
            <a:r>
              <a:rPr lang="en-US" altLang="zh-CN" dirty="0"/>
              <a:t>(A</a:t>
            </a:r>
            <a:r>
              <a:rPr lang="en-US" altLang="zh-CN" baseline="-30000" dirty="0"/>
              <a:t>i1</a:t>
            </a:r>
            <a:r>
              <a:rPr lang="en-US" altLang="zh-CN" dirty="0"/>
              <a:t>, A</a:t>
            </a:r>
            <a:r>
              <a:rPr lang="en-US" altLang="zh-CN" baseline="-30000" dirty="0"/>
              <a:t>i2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err="1"/>
              <a:t>A</a:t>
            </a:r>
            <a:r>
              <a:rPr lang="en-US" altLang="zh-CN" baseline="-30000" dirty="0" err="1"/>
              <a:t>ik</a:t>
            </a:r>
            <a:r>
              <a:rPr lang="en-US" altLang="zh-CN" dirty="0"/>
              <a:t>)</a:t>
            </a:r>
            <a:r>
              <a:rPr lang="zh-CN" altLang="en-US" dirty="0">
                <a:latin typeface="Times New Roman" pitchFamily="18" charset="0"/>
              </a:rPr>
              <a:t>后剩余的属性组。</a:t>
            </a:r>
          </a:p>
          <a:p>
            <a:endParaRPr lang="zh-CN" altLang="en-US" dirty="0"/>
          </a:p>
          <a:p>
            <a:r>
              <a:rPr lang="en-US" altLang="zh-CN" dirty="0">
                <a:solidFill>
                  <a:srgbClr val="FF0000"/>
                </a:solidFill>
              </a:rPr>
              <a:t>t[A] </a:t>
            </a:r>
            <a:r>
              <a:rPr lang="en-US" altLang="zh-CN" dirty="0"/>
              <a:t>= (t[A</a:t>
            </a:r>
            <a:r>
              <a:rPr lang="en-US" altLang="zh-CN" baseline="-30000" dirty="0"/>
              <a:t>i1</a:t>
            </a:r>
            <a:r>
              <a:rPr lang="en-US" altLang="zh-CN" dirty="0"/>
              <a:t>]</a:t>
            </a:r>
            <a:r>
              <a:rPr lang="zh-CN" altLang="en-US" dirty="0">
                <a:latin typeface="Times New Roman" pitchFamily="18" charset="0"/>
              </a:rPr>
              <a:t>，</a:t>
            </a:r>
            <a:r>
              <a:rPr lang="en-US" altLang="zh-CN" dirty="0"/>
              <a:t>t[A</a:t>
            </a:r>
            <a:r>
              <a:rPr lang="en-US" altLang="zh-CN" baseline="-30000" dirty="0"/>
              <a:t>i2</a:t>
            </a:r>
            <a:r>
              <a:rPr lang="en-US" altLang="zh-CN" dirty="0"/>
              <a:t>]</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a:t>t[</a:t>
            </a:r>
            <a:r>
              <a:rPr lang="en-US" altLang="zh-CN" dirty="0" err="1"/>
              <a:t>A</a:t>
            </a:r>
            <a:r>
              <a:rPr lang="en-US" altLang="zh-CN" baseline="-30000" dirty="0" err="1"/>
              <a:t>ik</a:t>
            </a:r>
            <a:r>
              <a:rPr lang="en-US" altLang="zh-CN" dirty="0"/>
              <a:t>])</a:t>
            </a:r>
            <a:r>
              <a:rPr lang="zh-CN" altLang="en-US" dirty="0">
                <a:latin typeface="Times New Roman" pitchFamily="18" charset="0"/>
              </a:rPr>
              <a:t>：元组</a:t>
            </a:r>
            <a:r>
              <a:rPr lang="en-US" altLang="zh-CN" dirty="0"/>
              <a:t>t</a:t>
            </a:r>
            <a:r>
              <a:rPr lang="zh-CN" altLang="en-US" dirty="0">
                <a:latin typeface="Times New Roman" pitchFamily="18" charset="0"/>
              </a:rPr>
              <a:t>在属性</a:t>
            </a:r>
            <a:r>
              <a:rPr lang="en-US" altLang="zh-CN" dirty="0"/>
              <a:t>A</a:t>
            </a:r>
            <a:r>
              <a:rPr lang="zh-CN" altLang="en-US" dirty="0">
                <a:latin typeface="Times New Roman" pitchFamily="18" charset="0"/>
              </a:rPr>
              <a:t>上诸分量的集合</a:t>
            </a:r>
          </a:p>
          <a:p>
            <a:endParaRPr lang="zh-CN" altLang="en-US" dirty="0"/>
          </a:p>
          <a:p>
            <a:r>
              <a:rPr lang="en-US" altLang="zh-CN" dirty="0"/>
              <a:t>3</a:t>
            </a:r>
            <a:r>
              <a:rPr lang="zh-CN" altLang="en-US" dirty="0">
                <a:latin typeface="Times New Roman" pitchFamily="18" charset="0"/>
              </a:rPr>
              <a:t>）设</a:t>
            </a:r>
            <a:r>
              <a:rPr lang="en-US" altLang="zh-CN" dirty="0"/>
              <a:t>R</a:t>
            </a:r>
            <a:r>
              <a:rPr lang="zh-CN" altLang="en-US" dirty="0">
                <a:latin typeface="Times New Roman" pitchFamily="18" charset="0"/>
              </a:rPr>
              <a:t>为</a:t>
            </a:r>
            <a:r>
              <a:rPr lang="en-US" altLang="zh-CN" dirty="0"/>
              <a:t>n</a:t>
            </a:r>
            <a:r>
              <a:rPr lang="zh-CN" altLang="en-US" dirty="0">
                <a:latin typeface="Times New Roman" pitchFamily="18" charset="0"/>
              </a:rPr>
              <a:t>目关系，</a:t>
            </a:r>
            <a:r>
              <a:rPr lang="en-US" altLang="zh-CN" dirty="0"/>
              <a:t>S</a:t>
            </a:r>
            <a:r>
              <a:rPr lang="zh-CN" altLang="en-US" dirty="0">
                <a:latin typeface="Times New Roman" pitchFamily="18" charset="0"/>
              </a:rPr>
              <a:t>为</a:t>
            </a:r>
            <a:r>
              <a:rPr lang="en-US" altLang="zh-CN" dirty="0"/>
              <a:t>m</a:t>
            </a:r>
            <a:r>
              <a:rPr lang="zh-CN" altLang="en-US" dirty="0">
                <a:latin typeface="Times New Roman" pitchFamily="18" charset="0"/>
              </a:rPr>
              <a:t>目关系</a:t>
            </a:r>
            <a:r>
              <a:rPr lang="zh-CN" altLang="en-US" dirty="0" smtClean="0">
                <a:latin typeface="Times New Roman" pitchFamily="18" charset="0"/>
              </a:rPr>
              <a:t>，       则</a:t>
            </a:r>
            <a:r>
              <a:rPr lang="zh-CN" altLang="en-US" dirty="0">
                <a:latin typeface="Times New Roman" pitchFamily="18" charset="0"/>
              </a:rPr>
              <a:t>：</a:t>
            </a:r>
            <a:endParaRPr lang="zh-CN" altLang="en-US" dirty="0"/>
          </a:p>
          <a:p>
            <a:r>
              <a:rPr lang="zh-CN" altLang="en-US" dirty="0"/>
              <a:t>  </a:t>
            </a:r>
            <a:r>
              <a:rPr lang="en-US" altLang="zh-CN" dirty="0" err="1"/>
              <a:t>t</a:t>
            </a:r>
            <a:r>
              <a:rPr lang="en-US" altLang="zh-CN" baseline="-30000" dirty="0" err="1"/>
              <a:t>r</a:t>
            </a:r>
            <a:r>
              <a:rPr lang="en-US" altLang="zh-CN" dirty="0" err="1">
                <a:latin typeface="Times New Roman" pitchFamily="18" charset="0"/>
                <a:sym typeface="Symbol" pitchFamily="18" charset="2"/>
              </a:rPr>
              <a:t></a:t>
            </a:r>
            <a:r>
              <a:rPr lang="en-US" altLang="zh-CN" dirty="0" err="1"/>
              <a:t>R</a:t>
            </a:r>
            <a:r>
              <a:rPr lang="zh-CN" altLang="en-US" dirty="0">
                <a:latin typeface="Times New Roman" pitchFamily="18" charset="0"/>
              </a:rPr>
              <a:t>，</a:t>
            </a:r>
            <a:r>
              <a:rPr lang="en-US" altLang="zh-CN" dirty="0" err="1"/>
              <a:t>t</a:t>
            </a:r>
            <a:r>
              <a:rPr lang="en-US" altLang="zh-CN" baseline="-30000" dirty="0" err="1"/>
              <a:t>s</a:t>
            </a:r>
            <a:r>
              <a:rPr lang="en-US" altLang="zh-CN" dirty="0" err="1">
                <a:latin typeface="Times New Roman" pitchFamily="18" charset="0"/>
                <a:sym typeface="Symbol" pitchFamily="18" charset="2"/>
              </a:rPr>
              <a:t></a:t>
            </a:r>
            <a:r>
              <a:rPr lang="en-US" altLang="zh-CN" dirty="0" err="1"/>
              <a:t>S</a:t>
            </a:r>
            <a:r>
              <a:rPr lang="zh-CN" altLang="en-US" dirty="0">
                <a:latin typeface="Times New Roman" pitchFamily="18" charset="0"/>
              </a:rPr>
              <a:t>：</a:t>
            </a:r>
            <a:r>
              <a:rPr lang="en-US" altLang="zh-CN" dirty="0"/>
              <a:t>R</a:t>
            </a:r>
            <a:r>
              <a:rPr lang="zh-CN" altLang="en-US" dirty="0">
                <a:latin typeface="Times New Roman" pitchFamily="18" charset="0"/>
              </a:rPr>
              <a:t>和</a:t>
            </a:r>
            <a:r>
              <a:rPr lang="en-US" altLang="zh-CN" dirty="0"/>
              <a:t>S</a:t>
            </a:r>
            <a:r>
              <a:rPr lang="zh-CN" altLang="en-US" dirty="0">
                <a:latin typeface="Times New Roman" pitchFamily="18" charset="0"/>
              </a:rPr>
              <a:t>的元组的</a:t>
            </a:r>
            <a:r>
              <a:rPr lang="zh-CN" altLang="en-US" dirty="0" smtClean="0">
                <a:latin typeface="Times New Roman" pitchFamily="18" charset="0"/>
              </a:rPr>
              <a:t>连接       是</a:t>
            </a:r>
            <a:r>
              <a:rPr lang="zh-CN" altLang="en-US" dirty="0">
                <a:latin typeface="Times New Roman" pitchFamily="18" charset="0"/>
              </a:rPr>
              <a:t>一个</a:t>
            </a:r>
            <a:r>
              <a:rPr lang="en-US" altLang="zh-CN" dirty="0" err="1"/>
              <a:t>n+m</a:t>
            </a:r>
            <a:r>
              <a:rPr lang="zh-CN" altLang="en-US" dirty="0">
                <a:latin typeface="Times New Roman" pitchFamily="18" charset="0"/>
              </a:rPr>
              <a:t>列元组；前</a:t>
            </a:r>
            <a:r>
              <a:rPr lang="en-US" altLang="zh-CN" dirty="0"/>
              <a:t>n</a:t>
            </a:r>
            <a:r>
              <a:rPr lang="zh-CN" altLang="en-US" dirty="0">
                <a:latin typeface="Times New Roman" pitchFamily="18" charset="0"/>
              </a:rPr>
              <a:t>个分量是</a:t>
            </a:r>
            <a:r>
              <a:rPr lang="en-US" altLang="zh-CN" dirty="0"/>
              <a:t>R</a:t>
            </a:r>
            <a:r>
              <a:rPr lang="zh-CN" altLang="en-US" dirty="0">
                <a:latin typeface="Times New Roman" pitchFamily="18" charset="0"/>
              </a:rPr>
              <a:t>的一个</a:t>
            </a:r>
            <a:r>
              <a:rPr lang="en-US" altLang="zh-CN" dirty="0"/>
              <a:t>n</a:t>
            </a:r>
            <a:r>
              <a:rPr lang="zh-CN" altLang="en-US" dirty="0">
                <a:latin typeface="Times New Roman" pitchFamily="18" charset="0"/>
              </a:rPr>
              <a:t>元组；后</a:t>
            </a:r>
            <a:r>
              <a:rPr lang="en-US" altLang="zh-CN" dirty="0"/>
              <a:t>m</a:t>
            </a:r>
            <a:r>
              <a:rPr lang="zh-CN" altLang="en-US" dirty="0">
                <a:latin typeface="Times New Roman" pitchFamily="18" charset="0"/>
              </a:rPr>
              <a:t>个分量是</a:t>
            </a:r>
            <a:r>
              <a:rPr lang="en-US" altLang="zh-CN" dirty="0"/>
              <a:t>s</a:t>
            </a:r>
            <a:r>
              <a:rPr lang="zh-CN" altLang="en-US" dirty="0">
                <a:latin typeface="Times New Roman" pitchFamily="18" charset="0"/>
              </a:rPr>
              <a:t>的一个</a:t>
            </a:r>
            <a:r>
              <a:rPr lang="en-US" altLang="zh-CN" dirty="0"/>
              <a:t>m</a:t>
            </a:r>
            <a:r>
              <a:rPr lang="zh-CN" altLang="en-US" dirty="0">
                <a:latin typeface="Times New Roman" pitchFamily="18" charset="0"/>
              </a:rPr>
              <a:t>元组，</a:t>
            </a:r>
          </a:p>
          <a:p>
            <a:r>
              <a:rPr lang="zh-CN" altLang="en-US" dirty="0">
                <a:latin typeface="Times New Roman" pitchFamily="18" charset="0"/>
              </a:rPr>
              <a:t>又称</a:t>
            </a:r>
            <a:r>
              <a:rPr lang="zh-CN" altLang="en-US" dirty="0">
                <a:solidFill>
                  <a:srgbClr val="FF0000"/>
                </a:solidFill>
                <a:latin typeface="Times New Roman" pitchFamily="18" charset="0"/>
              </a:rPr>
              <a:t>元组的连串（</a:t>
            </a:r>
            <a:r>
              <a:rPr lang="en-US" altLang="zh-CN" dirty="0">
                <a:solidFill>
                  <a:srgbClr val="FF0000"/>
                </a:solidFill>
                <a:latin typeface="Times New Roman" pitchFamily="18" charset="0"/>
              </a:rPr>
              <a:t>Concatenation</a:t>
            </a:r>
            <a:r>
              <a:rPr lang="zh-CN" altLang="en-US" dirty="0">
                <a:solidFill>
                  <a:srgbClr val="FF0000"/>
                </a:solidFill>
                <a:latin typeface="Times New Roman" pitchFamily="18" charset="0"/>
              </a:rPr>
              <a:t>）</a:t>
            </a:r>
            <a:r>
              <a:rPr lang="zh-CN" altLang="en-US" dirty="0">
                <a:latin typeface="Times New Roman" pitchFamily="18" charset="0"/>
              </a:rPr>
              <a:t>。</a:t>
            </a:r>
          </a:p>
        </p:txBody>
      </p:sp>
      <p:pic>
        <p:nvPicPr>
          <p:cNvPr id="2" name="图片 1"/>
          <p:cNvPicPr>
            <a:picLocks noChangeAspect="1"/>
          </p:cNvPicPr>
          <p:nvPr/>
        </p:nvPicPr>
        <p:blipFill>
          <a:blip r:embed="rId2"/>
          <a:stretch>
            <a:fillRect/>
          </a:stretch>
        </p:blipFill>
        <p:spPr>
          <a:xfrm>
            <a:off x="405584" y="2564904"/>
            <a:ext cx="374576" cy="434167"/>
          </a:xfrm>
          <a:prstGeom prst="rect">
            <a:avLst/>
          </a:prstGeom>
        </p:spPr>
      </p:pic>
      <p:pic>
        <p:nvPicPr>
          <p:cNvPr id="3" name="图片 2"/>
          <p:cNvPicPr>
            <a:picLocks noChangeAspect="1"/>
          </p:cNvPicPr>
          <p:nvPr/>
        </p:nvPicPr>
        <p:blipFill>
          <a:blip r:embed="rId3"/>
          <a:stretch>
            <a:fillRect/>
          </a:stretch>
        </p:blipFill>
        <p:spPr>
          <a:xfrm>
            <a:off x="5148064" y="4653136"/>
            <a:ext cx="504056" cy="50405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DD7459E2-2EB1-4EA5-A927-DA812929088F}" type="slidenum">
              <a:rPr lang="en-US" altLang="zh-CN"/>
              <a:pPr>
                <a:defRPr/>
              </a:pPr>
              <a:t>16</a:t>
            </a:fld>
            <a:endParaRPr lang="en-US" altLang="zh-CN"/>
          </a:p>
        </p:txBody>
      </p:sp>
      <p:sp>
        <p:nvSpPr>
          <p:cNvPr id="38915" name="Rectangle 2"/>
          <p:cNvSpPr>
            <a:spLocks noChangeArrowheads="1"/>
          </p:cNvSpPr>
          <p:nvPr/>
        </p:nvSpPr>
        <p:spPr bwMode="auto">
          <a:xfrm>
            <a:off x="457200" y="630238"/>
            <a:ext cx="8305800" cy="3013075"/>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）设有关系</a:t>
            </a:r>
            <a:r>
              <a:rPr lang="en-US" altLang="zh-CN" dirty="0"/>
              <a:t>R</a:t>
            </a:r>
            <a:r>
              <a:rPr lang="zh-CN" altLang="en-US" dirty="0">
                <a:latin typeface="Times New Roman" pitchFamily="18" charset="0"/>
              </a:rPr>
              <a:t>（</a:t>
            </a:r>
            <a:r>
              <a:rPr lang="en-US" altLang="zh-CN" dirty="0"/>
              <a:t>X, Z</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Z</a:t>
            </a:r>
            <a:r>
              <a:rPr lang="zh-CN" altLang="en-US" dirty="0">
                <a:latin typeface="Times New Roman" pitchFamily="18" charset="0"/>
              </a:rPr>
              <a:t>为属性组，则：</a:t>
            </a:r>
            <a:endParaRPr lang="zh-CN" altLang="en-US" dirty="0"/>
          </a:p>
          <a:p>
            <a:pPr>
              <a:spcBef>
                <a:spcPct val="50000"/>
              </a:spcBef>
            </a:pPr>
            <a:r>
              <a:rPr lang="zh-CN" altLang="en-US" dirty="0">
                <a:latin typeface="Times New Roman" pitchFamily="18" charset="0"/>
              </a:rPr>
              <a:t>当</a:t>
            </a:r>
            <a:r>
              <a:rPr lang="en-US" altLang="zh-CN" dirty="0"/>
              <a:t>t[X] = x</a:t>
            </a:r>
            <a:r>
              <a:rPr lang="zh-CN" altLang="en-US" dirty="0">
                <a:latin typeface="Times New Roman" pitchFamily="18" charset="0"/>
              </a:rPr>
              <a:t>时，</a:t>
            </a:r>
            <a:r>
              <a:rPr lang="en-US" altLang="zh-CN" dirty="0"/>
              <a:t>x</a:t>
            </a:r>
            <a:r>
              <a:rPr lang="zh-CN" altLang="en-US" dirty="0">
                <a:latin typeface="Times New Roman" pitchFamily="18" charset="0"/>
              </a:rPr>
              <a:t>在</a:t>
            </a:r>
            <a:r>
              <a:rPr lang="en-US" altLang="zh-CN" dirty="0"/>
              <a:t>R</a:t>
            </a:r>
            <a:r>
              <a:rPr lang="zh-CN" altLang="en-US" dirty="0">
                <a:latin typeface="Times New Roman" pitchFamily="18" charset="0"/>
              </a:rPr>
              <a:t>中的象集（</a:t>
            </a:r>
            <a:r>
              <a:rPr lang="en-US" altLang="zh-CN" dirty="0"/>
              <a:t>images set</a:t>
            </a:r>
            <a:r>
              <a:rPr lang="zh-CN" altLang="en-US" dirty="0">
                <a:latin typeface="Times New Roman" pitchFamily="18" charset="0"/>
              </a:rPr>
              <a:t>）为：</a:t>
            </a:r>
            <a:endParaRPr lang="zh-CN" altLang="en-US" dirty="0"/>
          </a:p>
          <a:p>
            <a:pPr>
              <a:spcBef>
                <a:spcPct val="50000"/>
              </a:spcBef>
            </a:pPr>
            <a:r>
              <a:rPr lang="en-US" altLang="zh-CN" dirty="0" err="1"/>
              <a:t>Z</a:t>
            </a:r>
            <a:r>
              <a:rPr lang="en-US" altLang="zh-CN" baseline="-30000" dirty="0" err="1"/>
              <a:t>x</a:t>
            </a:r>
            <a:r>
              <a:rPr lang="en-US" altLang="zh-CN" dirty="0"/>
              <a:t> = {t[Z]| </a:t>
            </a:r>
            <a:r>
              <a:rPr lang="en-US" altLang="zh-CN" dirty="0" err="1"/>
              <a:t>t</a:t>
            </a:r>
            <a:r>
              <a:rPr lang="en-US" altLang="zh-CN" dirty="0" err="1">
                <a:latin typeface="Times New Roman" pitchFamily="18" charset="0"/>
                <a:sym typeface="Symbol" pitchFamily="18" charset="2"/>
              </a:rPr>
              <a:t></a:t>
            </a:r>
            <a:r>
              <a:rPr lang="en-US" altLang="zh-CN" dirty="0" err="1"/>
              <a:t>R</a:t>
            </a:r>
            <a:r>
              <a:rPr lang="en-US" altLang="zh-CN" dirty="0"/>
              <a:t>, t[X] = x}</a:t>
            </a:r>
          </a:p>
          <a:p>
            <a:pPr>
              <a:spcBef>
                <a:spcPct val="50000"/>
              </a:spcBef>
            </a:pPr>
            <a:r>
              <a:rPr lang="zh-CN" altLang="en-US" dirty="0">
                <a:latin typeface="宋体" pitchFamily="2" charset="-122"/>
              </a:rPr>
              <a:t>表示：</a:t>
            </a:r>
            <a:r>
              <a:rPr lang="en-US" altLang="zh-CN" dirty="0"/>
              <a:t>R</a:t>
            </a:r>
            <a:r>
              <a:rPr lang="zh-CN" altLang="en-US" dirty="0">
                <a:latin typeface="宋体" pitchFamily="2" charset="-122"/>
              </a:rPr>
              <a:t>中属性组</a:t>
            </a:r>
            <a:r>
              <a:rPr lang="en-US" altLang="zh-CN" dirty="0"/>
              <a:t>X</a:t>
            </a:r>
            <a:r>
              <a:rPr lang="zh-CN" altLang="en-US" dirty="0">
                <a:latin typeface="宋体" pitchFamily="2" charset="-122"/>
              </a:rPr>
              <a:t>上值为</a:t>
            </a:r>
            <a:r>
              <a:rPr lang="en-US" altLang="zh-CN" dirty="0"/>
              <a:t>x</a:t>
            </a:r>
            <a:r>
              <a:rPr lang="zh-CN" altLang="en-US" dirty="0">
                <a:latin typeface="宋体" pitchFamily="2" charset="-122"/>
              </a:rPr>
              <a:t>的诸元组在</a:t>
            </a:r>
            <a:r>
              <a:rPr lang="en-US" altLang="zh-CN" dirty="0"/>
              <a:t>Z</a:t>
            </a:r>
            <a:r>
              <a:rPr lang="zh-CN" altLang="en-US" dirty="0">
                <a:latin typeface="宋体" pitchFamily="2" charset="-122"/>
              </a:rPr>
              <a:t>上分量的集合。</a:t>
            </a:r>
          </a:p>
          <a:p>
            <a:pPr>
              <a:spcBef>
                <a:spcPct val="50000"/>
              </a:spcBef>
            </a:pPr>
            <a:r>
              <a:rPr lang="zh-CN" altLang="en-US" dirty="0">
                <a:latin typeface="宋体" pitchFamily="2" charset="-122"/>
              </a:rPr>
              <a:t>例：</a:t>
            </a:r>
            <a:r>
              <a:rPr lang="en-US" altLang="zh-CN" dirty="0">
                <a:latin typeface="宋体" pitchFamily="2" charset="-122"/>
              </a:rPr>
              <a:t>R</a:t>
            </a:r>
            <a:r>
              <a:rPr lang="zh-CN" altLang="en-US" dirty="0">
                <a:latin typeface="宋体" pitchFamily="2" charset="-122"/>
              </a:rPr>
              <a:t>为（学号，课程）设</a:t>
            </a:r>
            <a:r>
              <a:rPr lang="en-US" altLang="zh-CN" dirty="0">
                <a:latin typeface="宋体" pitchFamily="2" charset="-122"/>
              </a:rPr>
              <a:t>X</a:t>
            </a:r>
            <a:r>
              <a:rPr lang="zh-CN" altLang="en-US" dirty="0">
                <a:latin typeface="宋体" pitchFamily="2" charset="-122"/>
              </a:rPr>
              <a:t>为学号，则</a:t>
            </a:r>
            <a:r>
              <a:rPr lang="en-US" altLang="zh-CN" dirty="0">
                <a:latin typeface="宋体" pitchFamily="2" charset="-122"/>
              </a:rPr>
              <a:t>Z</a:t>
            </a:r>
            <a:r>
              <a:rPr lang="zh-CN" altLang="en-US" dirty="0">
                <a:latin typeface="宋体" pitchFamily="2" charset="-122"/>
              </a:rPr>
              <a:t>为课程，求</a:t>
            </a:r>
            <a:r>
              <a:rPr lang="en-US" altLang="zh-CN" dirty="0">
                <a:latin typeface="宋体" pitchFamily="2" charset="-122"/>
              </a:rPr>
              <a:t>x</a:t>
            </a:r>
            <a:r>
              <a:rPr lang="zh-CN" altLang="en-US" dirty="0">
                <a:latin typeface="宋体" pitchFamily="2" charset="-122"/>
              </a:rPr>
              <a:t>＝</a:t>
            </a:r>
            <a:r>
              <a:rPr lang="en-US" altLang="zh-CN" dirty="0">
                <a:latin typeface="宋体" pitchFamily="2" charset="-122"/>
              </a:rPr>
              <a:t>1</a:t>
            </a:r>
            <a:r>
              <a:rPr lang="zh-CN" altLang="en-US" dirty="0">
                <a:latin typeface="宋体" pitchFamily="2" charset="-122"/>
              </a:rPr>
              <a:t>的象集。</a:t>
            </a:r>
          </a:p>
        </p:txBody>
      </p:sp>
      <p:graphicFrame>
        <p:nvGraphicFramePr>
          <p:cNvPr id="17453" name="Group 45"/>
          <p:cNvGraphicFramePr>
            <a:graphicFrameLocks noGrp="1"/>
          </p:cNvGraphicFramePr>
          <p:nvPr/>
        </p:nvGraphicFramePr>
        <p:xfrm>
          <a:off x="381000" y="3657600"/>
          <a:ext cx="3352800" cy="259080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473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smtClean="0">
                          <a:ln>
                            <a:noFill/>
                          </a:ln>
                          <a:solidFill>
                            <a:schemeClr val="tx1"/>
                          </a:solidFill>
                          <a:effectLst/>
                          <a:latin typeface="Verdana" pitchFamily="34" charset="0"/>
                          <a:ea typeface="宋体" pitchFamily="2" charset="-122"/>
                        </a:rPr>
                        <a:t>学号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smtClean="0">
                          <a:ln>
                            <a:noFill/>
                          </a:ln>
                          <a:solidFill>
                            <a:schemeClr val="tx1"/>
                          </a:solidFill>
                          <a:effectLst/>
                          <a:latin typeface="Verdana" pitchFamily="34" charset="0"/>
                          <a:ea typeface="宋体" pitchFamily="2" charset="-122"/>
                        </a:rPr>
                        <a:t>课程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rgbClr val="CC3300"/>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rgbClr val="CC3300"/>
                          </a:solidFill>
                          <a:effectLst/>
                          <a:latin typeface="Verdana" pitchFamily="34" charset="0"/>
                          <a:ea typeface="宋体" pitchFamily="2" charset="-122"/>
                        </a:rPr>
                        <a:t>C</a:t>
                      </a:r>
                      <a:r>
                        <a:rPr kumimoji="1" lang="zh-CN" altLang="en-US" sz="2800" b="0" i="0" u="none" strike="noStrike" cap="none" normalizeH="0" baseline="0" smtClean="0">
                          <a:ln>
                            <a:noFill/>
                          </a:ln>
                          <a:solidFill>
                            <a:srgbClr val="CC3300"/>
                          </a:solidFill>
                          <a:effectLst/>
                          <a:latin typeface="Verdana" pitchFamily="34" charset="0"/>
                          <a:ea typeface="宋体" pitchFamily="2" charset="-122"/>
                        </a:rPr>
                        <a:t>语言</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rgbClr val="CC3300"/>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smtClean="0">
                          <a:ln>
                            <a:noFill/>
                          </a:ln>
                          <a:solidFill>
                            <a:srgbClr val="CC3300"/>
                          </a:solidFill>
                          <a:effectLst/>
                          <a:latin typeface="Verdana" pitchFamily="34" charset="0"/>
                          <a:ea typeface="宋体" pitchFamily="2" charset="-122"/>
                        </a:rPr>
                        <a:t>数据结构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rgbClr val="CC3300"/>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rgbClr val="CC3300"/>
                          </a:solidFill>
                          <a:effectLst/>
                          <a:latin typeface="Verdana" pitchFamily="34" charset="0"/>
                          <a:ea typeface="宋体" pitchFamily="2" charset="-122"/>
                        </a:rPr>
                        <a:t>数据库</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chemeClr val="tx1"/>
                          </a:solidFill>
                          <a:effectLst/>
                          <a:latin typeface="Verdana" pitchFamily="34" charset="0"/>
                          <a:ea typeface="宋体" pitchFamily="2" charset="-122"/>
                        </a:rPr>
                        <a:t>C</a:t>
                      </a:r>
                      <a:r>
                        <a:rPr kumimoji="1" lang="zh-CN" altLang="en-US" sz="2800" b="0" i="0" u="none" strike="noStrike" cap="none" normalizeH="0" baseline="0" dirty="0" smtClean="0">
                          <a:ln>
                            <a:noFill/>
                          </a:ln>
                          <a:solidFill>
                            <a:schemeClr val="tx1"/>
                          </a:solidFill>
                          <a:effectLst/>
                          <a:latin typeface="Verdana" pitchFamily="34" charset="0"/>
                          <a:ea typeface="宋体" pitchFamily="2" charset="-122"/>
                        </a:rPr>
                        <a:t>语言</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7502" name="Group 94"/>
          <p:cNvGraphicFramePr>
            <a:graphicFrameLocks noGrp="1"/>
          </p:cNvGraphicFramePr>
          <p:nvPr/>
        </p:nvGraphicFramePr>
        <p:xfrm>
          <a:off x="4724400" y="3733800"/>
          <a:ext cx="1905000" cy="2201864"/>
        </p:xfrm>
        <a:graphic>
          <a:graphicData uri="http://schemas.openxmlformats.org/drawingml/2006/table">
            <a:tbl>
              <a:tblPr/>
              <a:tblGrid>
                <a:gridCol w="1905000">
                  <a:extLst>
                    <a:ext uri="{9D8B030D-6E8A-4147-A177-3AD203B41FA5}">
                      <a16:colId xmlns:a16="http://schemas.microsoft.com/office/drawing/2014/main" val="20000"/>
                    </a:ext>
                  </a:extLst>
                </a:gridCol>
              </a:tblGrid>
              <a:tr h="550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smtClean="0">
                          <a:ln>
                            <a:noFill/>
                          </a:ln>
                          <a:solidFill>
                            <a:schemeClr val="tx1"/>
                          </a:solidFill>
                          <a:effectLst/>
                          <a:latin typeface="Verdana" pitchFamily="34" charset="0"/>
                          <a:ea typeface="宋体" pitchFamily="2" charset="-122"/>
                        </a:rPr>
                        <a:t>课程</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chemeClr val="tx1"/>
                          </a:solidFill>
                          <a:effectLst/>
                          <a:latin typeface="Verdana" pitchFamily="34" charset="0"/>
                          <a:ea typeface="宋体" pitchFamily="2" charset="-122"/>
                        </a:rPr>
                        <a:t>C</a:t>
                      </a:r>
                      <a:r>
                        <a:rPr kumimoji="1" lang="zh-CN" altLang="en-US" sz="2800" b="0" i="0" u="none" strike="noStrike" cap="none" normalizeH="0" baseline="0" dirty="0" smtClean="0">
                          <a:ln>
                            <a:noFill/>
                          </a:ln>
                          <a:solidFill>
                            <a:schemeClr val="tx1"/>
                          </a:solidFill>
                          <a:effectLst/>
                          <a:latin typeface="Verdana" pitchFamily="34" charset="0"/>
                          <a:ea typeface="宋体" pitchFamily="2" charset="-122"/>
                        </a:rPr>
                        <a:t>语言</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数据结构</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smtClean="0">
                          <a:ln>
                            <a:noFill/>
                          </a:ln>
                          <a:solidFill>
                            <a:schemeClr val="tx1"/>
                          </a:solidFill>
                          <a:effectLst/>
                          <a:latin typeface="Verdana" pitchFamily="34" charset="0"/>
                          <a:ea typeface="宋体" pitchFamily="2" charset="-122"/>
                        </a:rPr>
                        <a:t>数据库</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557733"/>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5257BD2-82AF-4553-8A1D-7A16DECA446F}" type="slidenum">
              <a:rPr lang="en-US" altLang="zh-CN" smtClean="0"/>
              <a:pPr>
                <a:defRPr/>
              </a:pPr>
              <a:t>17</a:t>
            </a:fld>
            <a:endParaRPr lang="en-US" altLang="zh-CN"/>
          </a:p>
        </p:txBody>
      </p:sp>
      <p:graphicFrame>
        <p:nvGraphicFramePr>
          <p:cNvPr id="5" name="Group 45"/>
          <p:cNvGraphicFramePr>
            <a:graphicFrameLocks noGrp="1"/>
          </p:cNvGraphicFramePr>
          <p:nvPr/>
        </p:nvGraphicFramePr>
        <p:xfrm>
          <a:off x="683568" y="1484784"/>
          <a:ext cx="7128793" cy="3627120"/>
        </p:xfrm>
        <a:graphic>
          <a:graphicData uri="http://schemas.openxmlformats.org/drawingml/2006/table">
            <a:tbl>
              <a:tblPr/>
              <a:tblGrid>
                <a:gridCol w="2303149">
                  <a:extLst>
                    <a:ext uri="{9D8B030D-6E8A-4147-A177-3AD203B41FA5}">
                      <a16:colId xmlns:a16="http://schemas.microsoft.com/office/drawing/2014/main" val="20000"/>
                    </a:ext>
                  </a:extLst>
                </a:gridCol>
                <a:gridCol w="2961190">
                  <a:extLst>
                    <a:ext uri="{9D8B030D-6E8A-4147-A177-3AD203B41FA5}">
                      <a16:colId xmlns:a16="http://schemas.microsoft.com/office/drawing/2014/main" val="20001"/>
                    </a:ext>
                  </a:extLst>
                </a:gridCol>
                <a:gridCol w="1864454">
                  <a:extLst>
                    <a:ext uri="{9D8B030D-6E8A-4147-A177-3AD203B41FA5}">
                      <a16:colId xmlns:a16="http://schemas.microsoft.com/office/drawing/2014/main" val="20002"/>
                    </a:ext>
                  </a:extLst>
                </a:gridCol>
              </a:tblGrid>
              <a:tr h="473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smtClean="0">
                          <a:ln>
                            <a:noFill/>
                          </a:ln>
                          <a:solidFill>
                            <a:schemeClr val="tx1"/>
                          </a:solidFill>
                          <a:effectLst/>
                          <a:latin typeface="Verdana" pitchFamily="34" charset="0"/>
                          <a:ea typeface="宋体" pitchFamily="2" charset="-122"/>
                        </a:rPr>
                        <a:t>会员号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smtClean="0">
                          <a:ln>
                            <a:noFill/>
                          </a:ln>
                          <a:solidFill>
                            <a:schemeClr val="tx1"/>
                          </a:solidFill>
                          <a:effectLst/>
                          <a:latin typeface="Verdana" pitchFamily="34" charset="0"/>
                          <a:ea typeface="宋体" pitchFamily="2" charset="-122"/>
                        </a:rPr>
                        <a:t>家长意见</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smtClean="0">
                          <a:ln>
                            <a:noFill/>
                          </a:ln>
                          <a:solidFill>
                            <a:schemeClr val="tx1"/>
                          </a:solidFill>
                          <a:effectLst/>
                          <a:latin typeface="Verdana" pitchFamily="34" charset="0"/>
                          <a:ea typeface="宋体" pitchFamily="2" charset="-122"/>
                        </a:rPr>
                        <a:t>会员号</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smtClean="0">
                          <a:ln>
                            <a:noFill/>
                          </a:ln>
                          <a:solidFill>
                            <a:srgbClr val="FF0000"/>
                          </a:solidFill>
                          <a:effectLst/>
                          <a:latin typeface="Verdana" pitchFamily="34" charset="0"/>
                          <a:ea typeface="宋体" pitchFamily="2" charset="-122"/>
                        </a:rPr>
                        <a:t>同意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81</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smtClean="0">
                          <a:ln>
                            <a:noFill/>
                          </a:ln>
                          <a:solidFill>
                            <a:srgbClr val="FF0000"/>
                          </a:solidFill>
                          <a:effectLst/>
                          <a:latin typeface="Verdana" pitchFamily="34" charset="0"/>
                          <a:ea typeface="宋体" pitchFamily="2" charset="-122"/>
                        </a:rPr>
                        <a:t>同意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82</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rgbClr val="FF0000"/>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smtClean="0">
                          <a:ln>
                            <a:noFill/>
                          </a:ln>
                          <a:solidFill>
                            <a:srgbClr val="FF0000"/>
                          </a:solidFill>
                          <a:effectLst/>
                          <a:latin typeface="Verdana" pitchFamily="34" charset="0"/>
                          <a:ea typeface="宋体" pitchFamily="2" charset="-122"/>
                        </a:rPr>
                        <a:t>不同意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83</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smtClean="0">
                          <a:ln>
                            <a:noFill/>
                          </a:ln>
                          <a:solidFill>
                            <a:srgbClr val="FF0000"/>
                          </a:solidFill>
                          <a:effectLst/>
                          <a:latin typeface="Verdana" pitchFamily="34" charset="0"/>
                          <a:ea typeface="宋体" pitchFamily="2" charset="-122"/>
                        </a:rPr>
                        <a:t>不同意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84</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chemeClr val="tx1"/>
                          </a:solidFill>
                          <a:effectLst/>
                          <a:latin typeface="Verdana" pitchFamily="34"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smtClean="0">
                          <a:ln>
                            <a:noFill/>
                          </a:ln>
                          <a:solidFill>
                            <a:schemeClr val="tx1"/>
                          </a:solidFill>
                          <a:effectLst/>
                          <a:latin typeface="Verdana" pitchFamily="34" charset="0"/>
                          <a:ea typeface="宋体" pitchFamily="2" charset="-122"/>
                        </a:rPr>
                        <a:t>同意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chemeClr val="tx1"/>
                          </a:solidFill>
                          <a:effectLst/>
                          <a:latin typeface="Verdana" pitchFamily="34" charset="0"/>
                          <a:ea typeface="宋体" pitchFamily="2" charset="-122"/>
                        </a:rPr>
                        <a:t>81</a:t>
                      </a:r>
                      <a:endParaRPr kumimoji="1" lang="zh-CN" altLang="en-US" sz="2800" b="0" i="0" u="none" strike="noStrike" cap="none" normalizeH="0" baseline="0" dirty="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chemeClr val="tx1"/>
                          </a:solidFill>
                          <a:effectLst/>
                          <a:latin typeface="Verdana" pitchFamily="34"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smtClean="0">
                          <a:ln>
                            <a:noFill/>
                          </a:ln>
                          <a:solidFill>
                            <a:schemeClr val="tx1"/>
                          </a:solidFill>
                          <a:effectLst/>
                          <a:latin typeface="Verdana" pitchFamily="34" charset="0"/>
                          <a:ea typeface="宋体" pitchFamily="2" charset="-122"/>
                        </a:rPr>
                        <a:t>不同意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chemeClr val="tx1"/>
                          </a:solidFill>
                          <a:effectLst/>
                          <a:latin typeface="Verdana" pitchFamily="34" charset="0"/>
                          <a:ea typeface="宋体" pitchFamily="2" charset="-122"/>
                        </a:rPr>
                        <a:t>82</a:t>
                      </a:r>
                      <a:endParaRPr kumimoji="1" lang="zh-CN" altLang="en-US" sz="2800" b="0" i="0" u="none" strike="noStrike" cap="none" normalizeH="0" baseline="0" dirty="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692697"/>
            <a:ext cx="8229600" cy="576063"/>
          </a:xfrm>
        </p:spPr>
        <p:txBody>
          <a:bodyPr/>
          <a:lstStyle/>
          <a:p>
            <a:r>
              <a:rPr lang="zh-CN" altLang="en-US" dirty="0" smtClean="0">
                <a:latin typeface="Arial Unicode MS" pitchFamily="34" charset="-122"/>
              </a:rPr>
              <a:t>学号</a:t>
            </a:r>
            <a:r>
              <a:rPr lang="en-US" altLang="zh-CN" dirty="0" smtClean="0">
                <a:latin typeface="Arial Unicode MS" pitchFamily="34" charset="-122"/>
              </a:rPr>
              <a:t>1</a:t>
            </a:r>
            <a:r>
              <a:rPr lang="zh-CN" altLang="en-US" dirty="0" smtClean="0">
                <a:latin typeface="Arial Unicode MS" pitchFamily="34" charset="-122"/>
              </a:rPr>
              <a:t>的象集？</a:t>
            </a:r>
            <a:endParaRPr lang="zh-CN" altLang="en-US" dirty="0">
              <a:latin typeface="Arial Unicode MS" pitchFamily="34" charset="-122"/>
            </a:endParaRPr>
          </a:p>
        </p:txBody>
      </p:sp>
      <p:sp>
        <p:nvSpPr>
          <p:cNvPr id="2" name="灯片编号占位符 1"/>
          <p:cNvSpPr>
            <a:spLocks noGrp="1"/>
          </p:cNvSpPr>
          <p:nvPr>
            <p:ph type="sldNum" sz="quarter" idx="12"/>
          </p:nvPr>
        </p:nvSpPr>
        <p:spPr/>
        <p:txBody>
          <a:bodyPr/>
          <a:lstStyle/>
          <a:p>
            <a:pPr>
              <a:defRPr/>
            </a:pPr>
            <a:fld id="{FC1012B3-DF50-45BB-8F61-514284FA658F}" type="slidenum">
              <a:rPr lang="en-US" altLang="zh-CN" smtClean="0"/>
              <a:pPr>
                <a:defRPr/>
              </a:pPr>
              <a:t>18</a:t>
            </a:fld>
            <a:endParaRPr lang="en-US" altLang="zh-CN"/>
          </a:p>
        </p:txBody>
      </p:sp>
      <p:graphicFrame>
        <p:nvGraphicFramePr>
          <p:cNvPr id="5" name="Group 45"/>
          <p:cNvGraphicFramePr>
            <a:graphicFrameLocks noGrp="1"/>
          </p:cNvGraphicFramePr>
          <p:nvPr/>
        </p:nvGraphicFramePr>
        <p:xfrm>
          <a:off x="179511" y="1412776"/>
          <a:ext cx="4680522" cy="3108960"/>
        </p:xfrm>
        <a:graphic>
          <a:graphicData uri="http://schemas.openxmlformats.org/drawingml/2006/table">
            <a:tbl>
              <a:tblPr/>
              <a:tblGrid>
                <a:gridCol w="1224137">
                  <a:extLst>
                    <a:ext uri="{9D8B030D-6E8A-4147-A177-3AD203B41FA5}">
                      <a16:colId xmlns:a16="http://schemas.microsoft.com/office/drawing/2014/main" val="20000"/>
                    </a:ext>
                  </a:extLst>
                </a:gridCol>
                <a:gridCol w="1896211">
                  <a:extLst>
                    <a:ext uri="{9D8B030D-6E8A-4147-A177-3AD203B41FA5}">
                      <a16:colId xmlns:a16="http://schemas.microsoft.com/office/drawing/2014/main" val="20001"/>
                    </a:ext>
                  </a:extLst>
                </a:gridCol>
                <a:gridCol w="1560174">
                  <a:extLst>
                    <a:ext uri="{9D8B030D-6E8A-4147-A177-3AD203B41FA5}">
                      <a16:colId xmlns:a16="http://schemas.microsoft.com/office/drawing/2014/main" val="20002"/>
                    </a:ext>
                  </a:extLst>
                </a:gridCol>
              </a:tblGrid>
              <a:tr h="473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smtClean="0">
                          <a:ln>
                            <a:noFill/>
                          </a:ln>
                          <a:solidFill>
                            <a:schemeClr val="tx1"/>
                          </a:solidFill>
                          <a:effectLst/>
                          <a:latin typeface="Verdana" pitchFamily="34" charset="0"/>
                          <a:ea typeface="宋体" pitchFamily="2" charset="-122"/>
                        </a:rPr>
                        <a:t>学号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smtClean="0">
                          <a:ln>
                            <a:noFill/>
                          </a:ln>
                          <a:solidFill>
                            <a:schemeClr val="tx1"/>
                          </a:solidFill>
                          <a:effectLst/>
                          <a:latin typeface="Verdana" pitchFamily="34" charset="0"/>
                          <a:ea typeface="宋体" pitchFamily="2" charset="-122"/>
                        </a:rPr>
                        <a:t>课程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smtClean="0">
                          <a:ln>
                            <a:noFill/>
                          </a:ln>
                          <a:solidFill>
                            <a:schemeClr val="tx1"/>
                          </a:solidFill>
                          <a:effectLst/>
                          <a:latin typeface="Verdana" pitchFamily="34" charset="0"/>
                          <a:ea typeface="宋体" pitchFamily="2" charset="-122"/>
                        </a:rPr>
                        <a:t>成绩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rgbClr val="FF0000"/>
                          </a:solidFill>
                          <a:effectLst/>
                          <a:latin typeface="Verdana" pitchFamily="34" charset="0"/>
                          <a:ea typeface="宋体" pitchFamily="2" charset="-122"/>
                        </a:rPr>
                        <a:t>C</a:t>
                      </a:r>
                      <a:r>
                        <a:rPr kumimoji="1" lang="zh-CN" altLang="en-US" sz="2800" b="0" i="0" u="none" strike="noStrike" cap="none" normalizeH="0" baseline="0" smtClean="0">
                          <a:ln>
                            <a:noFill/>
                          </a:ln>
                          <a:solidFill>
                            <a:srgbClr val="FF0000"/>
                          </a:solidFill>
                          <a:effectLst/>
                          <a:latin typeface="Verdana" pitchFamily="34" charset="0"/>
                          <a:ea typeface="宋体" pitchFamily="2" charset="-122"/>
                        </a:rPr>
                        <a:t>语言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85</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smtClean="0">
                          <a:ln>
                            <a:noFill/>
                          </a:ln>
                          <a:solidFill>
                            <a:srgbClr val="FF0000"/>
                          </a:solidFill>
                          <a:effectLst/>
                          <a:latin typeface="Verdana" pitchFamily="34" charset="0"/>
                          <a:ea typeface="宋体" pitchFamily="2" charset="-122"/>
                        </a:rPr>
                        <a:t>数据结构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88</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rgbClr val="FF0000"/>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smtClean="0">
                          <a:ln>
                            <a:noFill/>
                          </a:ln>
                          <a:solidFill>
                            <a:srgbClr val="FF0000"/>
                          </a:solidFill>
                          <a:effectLst/>
                          <a:latin typeface="Verdana" pitchFamily="34" charset="0"/>
                          <a:ea typeface="宋体" pitchFamily="2" charset="-122"/>
                        </a:rPr>
                        <a:t>数据库</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85</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C</a:t>
                      </a:r>
                      <a:r>
                        <a:rPr kumimoji="1" lang="zh-CN" altLang="en-US" sz="2800" b="0" i="0" u="none" strike="noStrike" cap="none" normalizeH="0" baseline="0" dirty="0" smtClean="0">
                          <a:ln>
                            <a:noFill/>
                          </a:ln>
                          <a:solidFill>
                            <a:srgbClr val="FF0000"/>
                          </a:solidFill>
                          <a:effectLst/>
                          <a:latin typeface="Verdana" pitchFamily="34" charset="0"/>
                          <a:ea typeface="宋体" pitchFamily="2" charset="-122"/>
                        </a:rPr>
                        <a:t>语言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59</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chemeClr val="tx1"/>
                          </a:solidFill>
                          <a:effectLst/>
                          <a:latin typeface="Verdana" pitchFamily="34"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chemeClr val="tx1"/>
                          </a:solidFill>
                          <a:effectLst/>
                          <a:latin typeface="Verdana" pitchFamily="34" charset="0"/>
                          <a:ea typeface="宋体" pitchFamily="2" charset="-122"/>
                        </a:rPr>
                        <a:t>C</a:t>
                      </a:r>
                      <a:r>
                        <a:rPr kumimoji="1" lang="zh-CN" altLang="en-US" sz="2800" b="0" i="0" u="none" strike="noStrike" cap="none" normalizeH="0" baseline="0" dirty="0" smtClean="0">
                          <a:ln>
                            <a:noFill/>
                          </a:ln>
                          <a:solidFill>
                            <a:schemeClr val="tx1"/>
                          </a:solidFill>
                          <a:effectLst/>
                          <a:latin typeface="Verdana" pitchFamily="34" charset="0"/>
                          <a:ea typeface="宋体" pitchFamily="2" charset="-122"/>
                        </a:rPr>
                        <a:t>语言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chemeClr val="tx1"/>
                          </a:solidFill>
                          <a:effectLst/>
                          <a:latin typeface="Verdana" pitchFamily="34" charset="0"/>
                          <a:ea typeface="宋体" pitchFamily="2" charset="-122"/>
                        </a:rPr>
                        <a:t>80</a:t>
                      </a:r>
                      <a:endParaRPr kumimoji="1" lang="zh-CN" altLang="en-US" sz="2800" b="0" i="0" u="none" strike="noStrike" cap="none" normalizeH="0" baseline="0" dirty="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 name="Group 45"/>
          <p:cNvGraphicFramePr>
            <a:graphicFrameLocks noGrp="1"/>
          </p:cNvGraphicFramePr>
          <p:nvPr/>
        </p:nvGraphicFramePr>
        <p:xfrm>
          <a:off x="5292080" y="1438265"/>
          <a:ext cx="3456385" cy="2710815"/>
        </p:xfrm>
        <a:graphic>
          <a:graphicData uri="http://schemas.openxmlformats.org/drawingml/2006/table">
            <a:tbl>
              <a:tblPr/>
              <a:tblGrid>
                <a:gridCol w="1896211">
                  <a:extLst>
                    <a:ext uri="{9D8B030D-6E8A-4147-A177-3AD203B41FA5}">
                      <a16:colId xmlns:a16="http://schemas.microsoft.com/office/drawing/2014/main" val="20000"/>
                    </a:ext>
                  </a:extLst>
                </a:gridCol>
                <a:gridCol w="1560174">
                  <a:extLst>
                    <a:ext uri="{9D8B030D-6E8A-4147-A177-3AD203B41FA5}">
                      <a16:colId xmlns:a16="http://schemas.microsoft.com/office/drawing/2014/main" val="20001"/>
                    </a:ext>
                  </a:extLst>
                </a:gridCol>
              </a:tblGrid>
              <a:tr h="5421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smtClean="0">
                          <a:ln>
                            <a:noFill/>
                          </a:ln>
                          <a:solidFill>
                            <a:schemeClr val="tx1"/>
                          </a:solidFill>
                          <a:effectLst/>
                          <a:latin typeface="Verdana" pitchFamily="34" charset="0"/>
                          <a:ea typeface="宋体" pitchFamily="2" charset="-122"/>
                        </a:rPr>
                        <a:t>课程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smtClean="0">
                          <a:ln>
                            <a:noFill/>
                          </a:ln>
                          <a:solidFill>
                            <a:schemeClr val="tx1"/>
                          </a:solidFill>
                          <a:effectLst/>
                          <a:latin typeface="Verdana" pitchFamily="34" charset="0"/>
                          <a:ea typeface="宋体" pitchFamily="2" charset="-122"/>
                        </a:rPr>
                        <a:t>成绩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1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rgbClr val="FF0000"/>
                          </a:solidFill>
                          <a:effectLst/>
                          <a:latin typeface="Verdana" pitchFamily="34" charset="0"/>
                          <a:ea typeface="宋体" pitchFamily="2" charset="-122"/>
                        </a:rPr>
                        <a:t>C</a:t>
                      </a:r>
                      <a:r>
                        <a:rPr kumimoji="1" lang="zh-CN" altLang="en-US" sz="2800" b="0" i="0" u="none" strike="noStrike" cap="none" normalizeH="0" baseline="0" smtClean="0">
                          <a:ln>
                            <a:noFill/>
                          </a:ln>
                          <a:solidFill>
                            <a:srgbClr val="FF0000"/>
                          </a:solidFill>
                          <a:effectLst/>
                          <a:latin typeface="Verdana" pitchFamily="34" charset="0"/>
                          <a:ea typeface="宋体" pitchFamily="2" charset="-122"/>
                        </a:rPr>
                        <a:t>语言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85</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1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smtClean="0">
                          <a:ln>
                            <a:noFill/>
                          </a:ln>
                          <a:solidFill>
                            <a:srgbClr val="FF0000"/>
                          </a:solidFill>
                          <a:effectLst/>
                          <a:latin typeface="Verdana" pitchFamily="34" charset="0"/>
                          <a:ea typeface="宋体" pitchFamily="2" charset="-122"/>
                        </a:rPr>
                        <a:t>数据结构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88</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1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smtClean="0">
                          <a:ln>
                            <a:noFill/>
                          </a:ln>
                          <a:solidFill>
                            <a:srgbClr val="FF0000"/>
                          </a:solidFill>
                          <a:effectLst/>
                          <a:latin typeface="Verdana" pitchFamily="34" charset="0"/>
                          <a:ea typeface="宋体" pitchFamily="2" charset="-122"/>
                        </a:rPr>
                        <a:t>数据库</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85</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1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C</a:t>
                      </a:r>
                      <a:r>
                        <a:rPr kumimoji="1" lang="zh-CN" altLang="en-US" sz="2800" b="0" i="0" u="none" strike="noStrike" cap="none" normalizeH="0" baseline="0" dirty="0" smtClean="0">
                          <a:ln>
                            <a:noFill/>
                          </a:ln>
                          <a:solidFill>
                            <a:srgbClr val="FF0000"/>
                          </a:solidFill>
                          <a:effectLst/>
                          <a:latin typeface="Verdana" pitchFamily="34" charset="0"/>
                          <a:ea typeface="宋体" pitchFamily="2" charset="-122"/>
                        </a:rPr>
                        <a:t>语言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rgbClr val="FF0000"/>
                          </a:solidFill>
                          <a:effectLst/>
                          <a:latin typeface="Verdana" pitchFamily="34" charset="0"/>
                          <a:ea typeface="宋体" pitchFamily="2" charset="-122"/>
                        </a:rPr>
                        <a:t>59</a:t>
                      </a:r>
                      <a:endParaRPr kumimoji="1" lang="zh-CN" altLang="en-US" sz="2800" b="0" i="0" u="none" strike="noStrike" cap="none" normalizeH="0" baseline="0" dirty="0" smtClean="0">
                        <a:ln>
                          <a:noFill/>
                        </a:ln>
                        <a:solidFill>
                          <a:srgbClr val="FF0000"/>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85C99B9D-6657-4436-886B-489893542B87}" type="slidenum">
              <a:rPr lang="en-US" altLang="zh-CN"/>
              <a:pPr>
                <a:defRPr/>
              </a:pPr>
              <a:t>19</a:t>
            </a:fld>
            <a:endParaRPr lang="en-US" altLang="zh-CN"/>
          </a:p>
        </p:txBody>
      </p:sp>
      <p:sp>
        <p:nvSpPr>
          <p:cNvPr id="39939" name="Text Box 2"/>
          <p:cNvSpPr txBox="1">
            <a:spLocks noChangeArrowheads="1"/>
          </p:cNvSpPr>
          <p:nvPr/>
        </p:nvSpPr>
        <p:spPr bwMode="auto">
          <a:xfrm>
            <a:off x="228600" y="796925"/>
            <a:ext cx="8229600" cy="5816977"/>
          </a:xfrm>
          <a:prstGeom prst="rect">
            <a:avLst/>
          </a:prstGeom>
          <a:noFill/>
          <a:ln w="9525">
            <a:noFill/>
            <a:miter lim="800000"/>
            <a:headEnd/>
            <a:tailEnd/>
          </a:ln>
        </p:spPr>
        <p:txBody>
          <a:bodyPr>
            <a:spAutoFit/>
          </a:bodyPr>
          <a:lstStyle/>
          <a:p>
            <a:pPr algn="just">
              <a:spcBef>
                <a:spcPct val="50000"/>
              </a:spcBef>
            </a:pPr>
            <a:r>
              <a:rPr lang="en-US" altLang="zh-CN" b="1" dirty="0">
                <a:latin typeface="宋体" pitchFamily="2" charset="-122"/>
                <a:ea typeface="黑体" pitchFamily="49" charset="-122"/>
              </a:rPr>
              <a:t>2.2.2  </a:t>
            </a:r>
            <a:r>
              <a:rPr lang="zh-CN" altLang="en-US" b="1" dirty="0">
                <a:latin typeface="宋体" pitchFamily="2" charset="-122"/>
                <a:ea typeface="黑体" pitchFamily="49" charset="-122"/>
              </a:rPr>
              <a:t>传统集合运算</a:t>
            </a:r>
          </a:p>
          <a:p>
            <a:pPr algn="just">
              <a:spcBef>
                <a:spcPct val="50000"/>
              </a:spcBef>
            </a:pPr>
            <a:r>
              <a:rPr lang="en-US" altLang="zh-CN" dirty="0">
                <a:latin typeface="宋体" pitchFamily="2" charset="-122"/>
              </a:rPr>
              <a:t>1. </a:t>
            </a:r>
            <a:r>
              <a:rPr lang="zh-CN" altLang="en-US" dirty="0">
                <a:latin typeface="Times New Roman" pitchFamily="18" charset="0"/>
              </a:rPr>
              <a:t>并（</a:t>
            </a:r>
            <a:r>
              <a:rPr lang="en-US" altLang="zh-CN" dirty="0">
                <a:latin typeface="宋体" pitchFamily="2" charset="-122"/>
              </a:rPr>
              <a:t>union</a:t>
            </a:r>
            <a:r>
              <a:rPr lang="zh-CN" altLang="en-US" dirty="0">
                <a:latin typeface="Times New Roman" pitchFamily="18" charset="0"/>
              </a:rPr>
              <a:t>）</a:t>
            </a:r>
            <a:endParaRPr lang="zh-CN" altLang="en-US" dirty="0">
              <a:latin typeface="宋体" pitchFamily="2" charset="-122"/>
            </a:endParaRPr>
          </a:p>
          <a:p>
            <a:pPr algn="just">
              <a:spcBef>
                <a:spcPct val="50000"/>
              </a:spcBef>
            </a:pPr>
            <a:r>
              <a:rPr lang="en-US" altLang="zh-CN" dirty="0">
                <a:latin typeface="宋体" pitchFamily="2" charset="-122"/>
              </a:rPr>
              <a:t>1</a:t>
            </a:r>
            <a:r>
              <a:rPr lang="zh-CN" altLang="en-US" dirty="0">
                <a:latin typeface="Times New Roman" pitchFamily="18" charset="0"/>
              </a:rPr>
              <a:t>）定义：设有关两个</a:t>
            </a:r>
            <a:r>
              <a:rPr lang="en-US" altLang="zh-CN" dirty="0">
                <a:latin typeface="宋体" pitchFamily="2" charset="-122"/>
              </a:rPr>
              <a:t>n</a:t>
            </a:r>
            <a:r>
              <a:rPr lang="zh-CN" altLang="en-US" dirty="0">
                <a:latin typeface="Times New Roman" pitchFamily="18" charset="0"/>
              </a:rPr>
              <a:t>目关系</a:t>
            </a:r>
            <a:r>
              <a:rPr lang="en-US" altLang="zh-CN" dirty="0">
                <a:latin typeface="宋体" pitchFamily="2" charset="-122"/>
              </a:rPr>
              <a:t>R</a:t>
            </a:r>
            <a:r>
              <a:rPr lang="zh-CN" altLang="en-US" dirty="0">
                <a:latin typeface="Times New Roman" pitchFamily="18" charset="0"/>
              </a:rPr>
              <a:t>、</a:t>
            </a:r>
            <a:r>
              <a:rPr lang="en-US" altLang="zh-CN" dirty="0">
                <a:latin typeface="宋体" pitchFamily="2" charset="-122"/>
              </a:rPr>
              <a:t>S</a:t>
            </a:r>
            <a:r>
              <a:rPr lang="zh-CN" altLang="en-US" dirty="0">
                <a:latin typeface="Times New Roman" pitchFamily="18" charset="0"/>
              </a:rPr>
              <a:t>，则</a:t>
            </a:r>
            <a:r>
              <a:rPr lang="en-US" altLang="zh-CN" dirty="0">
                <a:latin typeface="宋体" pitchFamily="2" charset="-122"/>
              </a:rPr>
              <a:t>R∪S</a:t>
            </a:r>
            <a:r>
              <a:rPr lang="zh-CN" altLang="en-US" dirty="0">
                <a:latin typeface="宋体" pitchFamily="2" charset="-122"/>
              </a:rPr>
              <a:t>表示是由属于</a:t>
            </a:r>
            <a:r>
              <a:rPr lang="en-US" altLang="zh-CN" dirty="0">
                <a:latin typeface="宋体" pitchFamily="2" charset="-122"/>
              </a:rPr>
              <a:t>R</a:t>
            </a:r>
            <a:r>
              <a:rPr lang="zh-CN" altLang="en-US" dirty="0">
                <a:latin typeface="宋体" pitchFamily="2" charset="-122"/>
              </a:rPr>
              <a:t>或属于</a:t>
            </a:r>
            <a:r>
              <a:rPr lang="en-US" altLang="zh-CN" dirty="0">
                <a:latin typeface="宋体" pitchFamily="2" charset="-122"/>
              </a:rPr>
              <a:t>S</a:t>
            </a:r>
            <a:r>
              <a:rPr lang="zh-CN" altLang="en-US" dirty="0">
                <a:latin typeface="宋体" pitchFamily="2" charset="-122"/>
              </a:rPr>
              <a:t>的元组组成。</a:t>
            </a:r>
          </a:p>
          <a:p>
            <a:pPr>
              <a:spcBef>
                <a:spcPct val="50000"/>
              </a:spcBef>
            </a:pPr>
            <a:r>
              <a:rPr lang="en-US" altLang="zh-CN" dirty="0">
                <a:latin typeface="宋体" pitchFamily="2" charset="-122"/>
              </a:rPr>
              <a:t>2</a:t>
            </a:r>
            <a:r>
              <a:rPr lang="zh-CN" altLang="en-US" dirty="0">
                <a:latin typeface="宋体" pitchFamily="2" charset="-122"/>
              </a:rPr>
              <a:t>）特征</a:t>
            </a:r>
          </a:p>
          <a:p>
            <a:pPr>
              <a:spcBef>
                <a:spcPct val="50000"/>
              </a:spcBef>
            </a:pPr>
            <a:r>
              <a:rPr lang="en-US" altLang="zh-CN" dirty="0">
                <a:latin typeface="Times New Roman" pitchFamily="18" charset="0"/>
              </a:rPr>
              <a:t>·</a:t>
            </a:r>
            <a:r>
              <a:rPr lang="zh-CN" altLang="en-US" dirty="0">
                <a:latin typeface="Times New Roman" pitchFamily="18" charset="0"/>
              </a:rPr>
              <a:t>结果为</a:t>
            </a:r>
            <a:r>
              <a:rPr lang="en-US" altLang="zh-CN" dirty="0">
                <a:latin typeface="宋体" pitchFamily="2" charset="-122"/>
              </a:rPr>
              <a:t>n</a:t>
            </a:r>
            <a:r>
              <a:rPr lang="zh-CN" altLang="en-US" dirty="0">
                <a:latin typeface="Times New Roman" pitchFamily="18" charset="0"/>
              </a:rPr>
              <a:t>目关系：</a:t>
            </a:r>
            <a:r>
              <a:rPr lang="en-US" altLang="zh-CN" dirty="0">
                <a:latin typeface="宋体" pitchFamily="2" charset="-122"/>
              </a:rPr>
              <a:t>R</a:t>
            </a:r>
            <a:r>
              <a:rPr lang="en-US" altLang="zh-CN" dirty="0">
                <a:latin typeface="Times New Roman" pitchFamily="18" charset="0"/>
              </a:rPr>
              <a:t>∪</a:t>
            </a:r>
            <a:r>
              <a:rPr lang="en-US" altLang="zh-CN" dirty="0">
                <a:latin typeface="宋体" pitchFamily="2" charset="-122"/>
              </a:rPr>
              <a:t>S={</a:t>
            </a:r>
            <a:r>
              <a:rPr lang="en-US" altLang="zh-CN" dirty="0" err="1">
                <a:latin typeface="宋体" pitchFamily="2" charset="-122"/>
              </a:rPr>
              <a:t>t|t</a:t>
            </a:r>
            <a:r>
              <a:rPr lang="en-US" altLang="zh-CN" dirty="0" err="1">
                <a:latin typeface="Times New Roman" pitchFamily="18" charset="0"/>
                <a:sym typeface="Symbol" pitchFamily="18" charset="2"/>
              </a:rPr>
              <a:t></a:t>
            </a:r>
            <a:r>
              <a:rPr lang="en-US" altLang="zh-CN" dirty="0" err="1">
                <a:latin typeface="宋体" pitchFamily="2" charset="-122"/>
              </a:rPr>
              <a:t>R</a:t>
            </a:r>
            <a:r>
              <a:rPr lang="en-US" altLang="zh-CN" dirty="0" err="1">
                <a:latin typeface="Times New Roman" pitchFamily="18" charset="0"/>
                <a:sym typeface="Symbol" pitchFamily="18" charset="2"/>
              </a:rPr>
              <a:t></a:t>
            </a:r>
            <a:r>
              <a:rPr lang="en-US" altLang="zh-CN" dirty="0" err="1">
                <a:latin typeface="宋体" pitchFamily="2" charset="-122"/>
              </a:rPr>
              <a:t>t</a:t>
            </a:r>
            <a:r>
              <a:rPr lang="en-US" altLang="zh-CN" dirty="0" err="1">
                <a:latin typeface="Times New Roman" pitchFamily="18" charset="0"/>
                <a:sym typeface="Symbol" pitchFamily="18" charset="2"/>
              </a:rPr>
              <a:t></a:t>
            </a:r>
            <a:r>
              <a:rPr lang="en-US" altLang="zh-CN" dirty="0" err="1">
                <a:latin typeface="宋体" pitchFamily="2" charset="-122"/>
              </a:rPr>
              <a:t>S</a:t>
            </a:r>
            <a:r>
              <a:rPr lang="en-US" altLang="zh-CN" dirty="0">
                <a:latin typeface="宋体" pitchFamily="2" charset="-122"/>
              </a:rPr>
              <a:t>}</a:t>
            </a:r>
            <a:r>
              <a:rPr lang="zh-CN" altLang="en-US" dirty="0">
                <a:latin typeface="Times New Roman" pitchFamily="18" charset="0"/>
              </a:rPr>
              <a:t>；</a:t>
            </a:r>
            <a:endParaRPr lang="zh-CN" altLang="en-US" dirty="0">
              <a:latin typeface="宋体" pitchFamily="2" charset="-122"/>
            </a:endParaRPr>
          </a:p>
          <a:p>
            <a:pPr>
              <a:spcBef>
                <a:spcPct val="50000"/>
              </a:spcBef>
            </a:pPr>
            <a:r>
              <a:rPr lang="en-US" altLang="zh-CN" dirty="0">
                <a:latin typeface="Times New Roman" pitchFamily="18" charset="0"/>
              </a:rPr>
              <a:t>·</a:t>
            </a:r>
            <a:r>
              <a:rPr lang="zh-CN" altLang="en-US" dirty="0">
                <a:latin typeface="Times New Roman" pitchFamily="18" charset="0"/>
              </a:rPr>
              <a:t>参加运算的对象为两个关系；</a:t>
            </a:r>
            <a:endParaRPr lang="zh-CN" altLang="en-US" dirty="0">
              <a:latin typeface="宋体" pitchFamily="2" charset="-122"/>
            </a:endParaRPr>
          </a:p>
          <a:p>
            <a:pPr>
              <a:spcBef>
                <a:spcPct val="50000"/>
              </a:spcBef>
            </a:pPr>
            <a:r>
              <a:rPr lang="en-US" altLang="zh-CN" dirty="0">
                <a:latin typeface="Times New Roman" pitchFamily="18" charset="0"/>
              </a:rPr>
              <a:t>·</a:t>
            </a:r>
            <a:r>
              <a:rPr lang="en-US" altLang="zh-CN" dirty="0">
                <a:latin typeface="宋体" pitchFamily="2" charset="-122"/>
              </a:rPr>
              <a:t>R</a:t>
            </a:r>
            <a:r>
              <a:rPr lang="zh-CN" altLang="en-US" dirty="0">
                <a:latin typeface="Times New Roman" pitchFamily="18" charset="0"/>
              </a:rPr>
              <a:t>、</a:t>
            </a:r>
            <a:r>
              <a:rPr lang="en-US" altLang="zh-CN" dirty="0">
                <a:latin typeface="宋体" pitchFamily="2" charset="-122"/>
              </a:rPr>
              <a:t>S</a:t>
            </a:r>
            <a:r>
              <a:rPr lang="zh-CN" altLang="en-US" dirty="0">
                <a:latin typeface="Times New Roman" pitchFamily="18" charset="0"/>
              </a:rPr>
              <a:t>属性同类（取自同一个域）；</a:t>
            </a:r>
            <a:endParaRPr lang="zh-CN" altLang="en-US" dirty="0">
              <a:latin typeface="宋体" pitchFamily="2" charset="-122"/>
            </a:endParaRPr>
          </a:p>
          <a:p>
            <a:pPr>
              <a:spcBef>
                <a:spcPct val="50000"/>
              </a:spcBef>
            </a:pPr>
            <a:r>
              <a:rPr lang="en-US" altLang="zh-CN" dirty="0">
                <a:latin typeface="Times New Roman" pitchFamily="18" charset="0"/>
              </a:rPr>
              <a:t>·</a:t>
            </a:r>
            <a:r>
              <a:rPr lang="zh-CN" altLang="en-US" dirty="0">
                <a:latin typeface="Times New Roman" pitchFamily="18" charset="0"/>
              </a:rPr>
              <a:t>相同元组取其一；</a:t>
            </a:r>
            <a:endParaRPr lang="zh-CN" altLang="en-US" dirty="0">
              <a:latin typeface="宋体" pitchFamily="2" charset="-122"/>
            </a:endParaRPr>
          </a:p>
          <a:p>
            <a:pPr>
              <a:spcBef>
                <a:spcPct val="50000"/>
              </a:spcBef>
            </a:pPr>
            <a:r>
              <a:rPr lang="en-US" altLang="zh-CN" dirty="0">
                <a:latin typeface="Times New Roman" pitchFamily="18" charset="0"/>
              </a:rPr>
              <a:t>·</a:t>
            </a:r>
            <a:r>
              <a:rPr lang="zh-CN" altLang="en-US" dirty="0">
                <a:latin typeface="Times New Roman" pitchFamily="18" charset="0"/>
              </a:rPr>
              <a:t>从“行”上取值</a:t>
            </a:r>
            <a:r>
              <a:rPr lang="zh-CN" altLang="en-US" dirty="0" smtClean="0">
                <a:latin typeface="Times New Roman" pitchFamily="18" charset="0"/>
              </a:rPr>
              <a:t>。</a:t>
            </a:r>
            <a:endParaRPr lang="en-US" altLang="zh-CN" dirty="0" smtClean="0">
              <a:latin typeface="Times New Roman" pitchFamily="18" charset="0"/>
            </a:endParaRPr>
          </a:p>
          <a:p>
            <a:pPr>
              <a:spcBef>
                <a:spcPct val="50000"/>
              </a:spcBef>
            </a:pPr>
            <a:r>
              <a:rPr lang="en-US" altLang="zh-CN" dirty="0"/>
              <a:t>3</a:t>
            </a:r>
            <a:r>
              <a:rPr lang="zh-CN" altLang="en-US" dirty="0">
                <a:latin typeface="Times New Roman" pitchFamily="18" charset="0"/>
              </a:rPr>
              <a:t>）作用：将一个新元组集加入到原关系中去</a:t>
            </a:r>
            <a:r>
              <a:rPr lang="zh-CN" altLang="en-US" dirty="0" smtClean="0">
                <a:latin typeface="Times New Roman" pitchFamily="18" charset="0"/>
              </a:rPr>
              <a:t>。</a:t>
            </a:r>
            <a:endParaRPr lang="zh-CN" altLang="en-US" dirty="0"/>
          </a:p>
        </p:txBody>
      </p:sp>
      <p:sp>
        <p:nvSpPr>
          <p:cNvPr id="4" name="圆角矩形标注 3"/>
          <p:cNvSpPr/>
          <p:nvPr/>
        </p:nvSpPr>
        <p:spPr>
          <a:xfrm>
            <a:off x="5436096" y="3933056"/>
            <a:ext cx="2088232" cy="792088"/>
          </a:xfrm>
          <a:prstGeom prst="wedgeRoundRectCallout">
            <a:avLst>
              <a:gd name="adj1" fmla="val -105108"/>
              <a:gd name="adj2" fmla="val -2499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从何而来？</a:t>
            </a:r>
            <a:endParaRPr lang="en-US" altLang="zh-CN" dirty="0" smtClean="0"/>
          </a:p>
          <a:p>
            <a:pPr algn="ctr"/>
            <a:r>
              <a:rPr lang="zh-CN" altLang="en-US" dirty="0" smtClean="0"/>
              <a:t>查询得来</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88640"/>
            <a:ext cx="8229600" cy="638944"/>
          </a:xfrm>
        </p:spPr>
        <p:txBody>
          <a:bodyPr/>
          <a:lstStyle/>
          <a:p>
            <a:endParaRPr lang="zh-CN" altLang="en-US" dirty="0"/>
          </a:p>
        </p:txBody>
      </p:sp>
      <p:sp>
        <p:nvSpPr>
          <p:cNvPr id="4" name="内容占位符 3"/>
          <p:cNvSpPr>
            <a:spLocks noGrp="1"/>
          </p:cNvSpPr>
          <p:nvPr>
            <p:ph idx="1"/>
          </p:nvPr>
        </p:nvSpPr>
        <p:spPr>
          <a:xfrm>
            <a:off x="539552" y="1124744"/>
            <a:ext cx="8229600" cy="4389437"/>
          </a:xfrm>
        </p:spPr>
        <p:txBody>
          <a:bodyPr/>
          <a:lstStyle/>
          <a:p>
            <a:pPr>
              <a:buClr>
                <a:srgbClr val="0000CC"/>
              </a:buClr>
            </a:pPr>
            <a:r>
              <a:rPr lang="en-US" altLang="zh-CN" dirty="0" smtClean="0">
                <a:latin typeface="Arial Unicode MS" pitchFamily="34" charset="-122"/>
              </a:rPr>
              <a:t>20</a:t>
            </a:r>
            <a:r>
              <a:rPr lang="zh-CN" altLang="en-US" dirty="0" smtClean="0">
                <a:latin typeface="Arial Unicode MS" pitchFamily="34" charset="-122"/>
              </a:rPr>
              <a:t>世纪</a:t>
            </a:r>
            <a:r>
              <a:rPr lang="en-US" altLang="zh-CN" dirty="0" smtClean="0">
                <a:latin typeface="Arial Unicode MS" pitchFamily="34" charset="-122"/>
              </a:rPr>
              <a:t>70</a:t>
            </a:r>
            <a:r>
              <a:rPr lang="zh-CN" altLang="en-US" dirty="0" smtClean="0">
                <a:latin typeface="Arial Unicode MS" pitchFamily="34" charset="-122"/>
              </a:rPr>
              <a:t>年代末关系方法的理论研究已经取得了很大的成果，</a:t>
            </a:r>
            <a:r>
              <a:rPr lang="zh-CN" altLang="en-US" dirty="0" smtClean="0">
                <a:solidFill>
                  <a:srgbClr val="000000"/>
                </a:solidFill>
                <a:latin typeface="Arial Unicode MS" pitchFamily="34" charset="-122"/>
              </a:rPr>
              <a:t>其中有两大研究机构及其试验系统：</a:t>
            </a:r>
            <a:endParaRPr lang="en-US" altLang="zh-CN" dirty="0" smtClean="0">
              <a:solidFill>
                <a:srgbClr val="000000"/>
              </a:solidFill>
              <a:latin typeface="Arial Unicode MS" pitchFamily="34" charset="-122"/>
            </a:endParaRPr>
          </a:p>
          <a:p>
            <a:pPr marL="622300" indent="-177800">
              <a:buClr>
                <a:schemeClr val="tx1"/>
              </a:buClr>
              <a:buSzPct val="50000"/>
              <a:buFont typeface="Wingdings" pitchFamily="2" charset="2"/>
              <a:buChar char="n"/>
            </a:pPr>
            <a:r>
              <a:rPr lang="en-US" altLang="zh-CN" sz="2400" dirty="0" smtClean="0">
                <a:latin typeface="Arial Unicode MS" pitchFamily="34" charset="-122"/>
              </a:rPr>
              <a:t>IBM</a:t>
            </a:r>
            <a:r>
              <a:rPr lang="zh-CN" altLang="en-US" sz="2400" dirty="0" smtClean="0">
                <a:latin typeface="Arial Unicode MS" pitchFamily="34" charset="-122"/>
              </a:rPr>
              <a:t>公司的</a:t>
            </a:r>
            <a:r>
              <a:rPr lang="en-US" altLang="zh-CN" sz="2400" dirty="0" smtClean="0">
                <a:latin typeface="Arial Unicode MS" pitchFamily="34" charset="-122"/>
              </a:rPr>
              <a:t>System R</a:t>
            </a:r>
            <a:r>
              <a:rPr lang="zh-CN" altLang="en-US" sz="2400" dirty="0" smtClean="0">
                <a:latin typeface="Arial Unicode MS" pitchFamily="34" charset="-122"/>
              </a:rPr>
              <a:t>系统、</a:t>
            </a:r>
            <a:endParaRPr lang="en-US" altLang="zh-CN" sz="2400" dirty="0" smtClean="0">
              <a:latin typeface="Arial Unicode MS" pitchFamily="34" charset="-122"/>
            </a:endParaRPr>
          </a:p>
          <a:p>
            <a:pPr marL="622300" indent="-177800">
              <a:buClr>
                <a:schemeClr val="tx1"/>
              </a:buClr>
              <a:buSzPct val="50000"/>
              <a:buFont typeface="Wingdings" pitchFamily="2" charset="2"/>
              <a:buChar char="n"/>
            </a:pPr>
            <a:r>
              <a:rPr lang="zh-CN" altLang="en-US" sz="2400" dirty="0" smtClean="0">
                <a:latin typeface="Arial Unicode MS" pitchFamily="34" charset="-122"/>
              </a:rPr>
              <a:t>美国加州大学伯克利分校的</a:t>
            </a:r>
            <a:r>
              <a:rPr lang="en-US" altLang="zh-CN" sz="2400" dirty="0" smtClean="0">
                <a:latin typeface="Arial Unicode MS" pitchFamily="34" charset="-122"/>
              </a:rPr>
              <a:t>INGRES</a:t>
            </a:r>
            <a:r>
              <a:rPr lang="zh-CN" altLang="en-US" sz="2400" dirty="0" smtClean="0">
                <a:latin typeface="Arial Unicode MS" pitchFamily="34" charset="-122"/>
              </a:rPr>
              <a:t>系统</a:t>
            </a:r>
            <a:r>
              <a:rPr lang="zh-CN" altLang="en-US" dirty="0" smtClean="0">
                <a:latin typeface="Arial Unicode MS" pitchFamily="34" charset="-122"/>
              </a:rPr>
              <a:t>。</a:t>
            </a:r>
            <a:endParaRPr lang="en-US" altLang="zh-CN" dirty="0" smtClean="0">
              <a:latin typeface="Arial Unicode MS" pitchFamily="34" charset="-122"/>
            </a:endParaRPr>
          </a:p>
          <a:p>
            <a:pPr>
              <a:buClr>
                <a:srgbClr val="0000CC"/>
              </a:buClr>
            </a:pPr>
            <a:r>
              <a:rPr lang="en-US" altLang="zh-CN" dirty="0" smtClean="0">
                <a:latin typeface="Arial Unicode MS" pitchFamily="34" charset="-122"/>
              </a:rPr>
              <a:t>1981</a:t>
            </a:r>
            <a:r>
              <a:rPr lang="zh-CN" altLang="en-US" dirty="0" smtClean="0">
                <a:latin typeface="Arial Unicode MS" pitchFamily="34" charset="-122"/>
              </a:rPr>
              <a:t>年关系数据库的软件产品就问世了。</a:t>
            </a:r>
          </a:p>
          <a:p>
            <a:pPr>
              <a:buClr>
                <a:srgbClr val="0000CC"/>
              </a:buClr>
            </a:pPr>
            <a:r>
              <a:rPr lang="zh-CN" altLang="en-US" dirty="0" smtClean="0">
                <a:latin typeface="Arial Unicode MS" pitchFamily="34" charset="-122"/>
              </a:rPr>
              <a:t>代表性的商业数据库系统</a:t>
            </a:r>
          </a:p>
          <a:p>
            <a:pPr lvl="1">
              <a:buClr>
                <a:schemeClr val="tx1"/>
              </a:buClr>
              <a:buFont typeface="Wingdings" pitchFamily="2" charset="2"/>
              <a:buChar char="§"/>
            </a:pPr>
            <a:r>
              <a:rPr lang="en-US" altLang="zh-CN" dirty="0" smtClean="0">
                <a:latin typeface="Arial Unicode MS" pitchFamily="34" charset="-122"/>
              </a:rPr>
              <a:t>Oracle</a:t>
            </a:r>
            <a:r>
              <a:rPr lang="zh-CN" altLang="en-US" dirty="0" smtClean="0">
                <a:latin typeface="Arial Unicode MS" pitchFamily="34" charset="-122"/>
              </a:rPr>
              <a:t>，</a:t>
            </a:r>
            <a:r>
              <a:rPr lang="en-US" altLang="zh-CN" dirty="0" smtClean="0">
                <a:latin typeface="Arial Unicode MS" pitchFamily="34" charset="-122"/>
              </a:rPr>
              <a:t>Informix(IBM</a:t>
            </a:r>
            <a:r>
              <a:rPr lang="zh-CN" altLang="en-US" dirty="0" smtClean="0">
                <a:latin typeface="Arial Unicode MS" pitchFamily="34" charset="-122"/>
              </a:rPr>
              <a:t>收购</a:t>
            </a:r>
            <a:r>
              <a:rPr lang="en-US" altLang="zh-CN" dirty="0" smtClean="0">
                <a:latin typeface="Arial Unicode MS" pitchFamily="34" charset="-122"/>
              </a:rPr>
              <a:t>)</a:t>
            </a:r>
            <a:r>
              <a:rPr lang="zh-CN" altLang="en-US" dirty="0" smtClean="0">
                <a:latin typeface="Arial Unicode MS" pitchFamily="34" charset="-122"/>
              </a:rPr>
              <a:t>，</a:t>
            </a:r>
            <a:r>
              <a:rPr lang="en-US" altLang="zh-CN" dirty="0" smtClean="0">
                <a:latin typeface="Arial Unicode MS" pitchFamily="34" charset="-122"/>
              </a:rPr>
              <a:t>SQL Server</a:t>
            </a:r>
            <a:r>
              <a:rPr lang="zh-CN" altLang="en-US" dirty="0" smtClean="0">
                <a:latin typeface="Arial Unicode MS" pitchFamily="34" charset="-122"/>
              </a:rPr>
              <a:t>，</a:t>
            </a:r>
            <a:r>
              <a:rPr lang="en-US" altLang="zh-CN" dirty="0" smtClean="0">
                <a:latin typeface="Arial Unicode MS" pitchFamily="34" charset="-122"/>
              </a:rPr>
              <a:t>Sybase</a:t>
            </a:r>
            <a:r>
              <a:rPr lang="zh-CN" altLang="en-US" dirty="0" smtClean="0">
                <a:latin typeface="Arial Unicode MS" pitchFamily="34" charset="-122"/>
              </a:rPr>
              <a:t>，</a:t>
            </a:r>
            <a:r>
              <a:rPr lang="en-US" altLang="zh-CN" dirty="0" smtClean="0">
                <a:latin typeface="Arial Unicode MS" pitchFamily="34" charset="-122"/>
              </a:rPr>
              <a:t>DB2</a:t>
            </a:r>
          </a:p>
          <a:p>
            <a:pPr lvl="1">
              <a:buClr>
                <a:schemeClr val="tx1"/>
              </a:buClr>
              <a:buFont typeface="Wingdings" pitchFamily="2" charset="2"/>
              <a:buChar char="§"/>
            </a:pPr>
            <a:r>
              <a:rPr lang="en-US" altLang="zh-CN" dirty="0" smtClean="0">
                <a:latin typeface="Arial Unicode MS" pitchFamily="34" charset="-122"/>
              </a:rPr>
              <a:t>Access</a:t>
            </a:r>
            <a:r>
              <a:rPr lang="zh-CN" altLang="en-US" dirty="0" smtClean="0">
                <a:latin typeface="Arial Unicode MS" pitchFamily="34" charset="-122"/>
              </a:rPr>
              <a:t>，</a:t>
            </a:r>
            <a:r>
              <a:rPr lang="en-US" altLang="zh-CN" dirty="0" err="1" smtClean="0">
                <a:latin typeface="Arial Unicode MS" pitchFamily="34" charset="-122"/>
              </a:rPr>
              <a:t>Foxpro</a:t>
            </a:r>
            <a:r>
              <a:rPr lang="zh-CN" altLang="en-US" dirty="0" smtClean="0">
                <a:latin typeface="Arial Unicode MS" pitchFamily="34" charset="-122"/>
              </a:rPr>
              <a:t>，</a:t>
            </a:r>
            <a:r>
              <a:rPr lang="en-US" altLang="zh-CN" dirty="0" err="1" smtClean="0">
                <a:latin typeface="Arial Unicode MS" pitchFamily="34" charset="-122"/>
              </a:rPr>
              <a:t>Foxbase</a:t>
            </a:r>
            <a:endParaRPr lang="zh-CN" altLang="en-US" dirty="0">
              <a:latin typeface="Arial Unicode MS" pitchFamily="34" charset="-122"/>
            </a:endParaRPr>
          </a:p>
        </p:txBody>
      </p:sp>
      <p:sp>
        <p:nvSpPr>
          <p:cNvPr id="2" name="灯片编号占位符 1"/>
          <p:cNvSpPr>
            <a:spLocks noGrp="1"/>
          </p:cNvSpPr>
          <p:nvPr>
            <p:ph type="sldNum" sz="quarter" idx="12"/>
          </p:nvPr>
        </p:nvSpPr>
        <p:spPr/>
        <p:txBody>
          <a:bodyPr/>
          <a:lstStyle/>
          <a:p>
            <a:pPr>
              <a:defRPr/>
            </a:pPr>
            <a:fld id="{FC1012B3-DF50-45BB-8F61-514284FA658F}"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a:xfrm>
            <a:off x="7924800" y="6850063"/>
            <a:ext cx="762000" cy="365125"/>
          </a:xfrm>
        </p:spPr>
        <p:txBody>
          <a:bodyPr/>
          <a:lstStyle/>
          <a:p>
            <a:pPr>
              <a:defRPr/>
            </a:pPr>
            <a:fld id="{EDF5F8A0-D695-421B-AD3F-CE03E6E0DD20}" type="slidenum">
              <a:rPr lang="en-US" altLang="zh-CN"/>
              <a:pPr>
                <a:defRPr/>
              </a:pPr>
              <a:t>20</a:t>
            </a:fld>
            <a:endParaRPr lang="en-US" altLang="zh-CN"/>
          </a:p>
        </p:txBody>
      </p:sp>
      <p:graphicFrame>
        <p:nvGraphicFramePr>
          <p:cNvPr id="4098" name="Object 1024"/>
          <p:cNvGraphicFramePr>
            <a:graphicFrameLocks noChangeAspect="1"/>
          </p:cNvGraphicFramePr>
          <p:nvPr/>
        </p:nvGraphicFramePr>
        <p:xfrm>
          <a:off x="914400" y="1331913"/>
          <a:ext cx="6496050" cy="2495550"/>
        </p:xfrm>
        <a:graphic>
          <a:graphicData uri="http://schemas.openxmlformats.org/presentationml/2006/ole">
            <mc:AlternateContent xmlns:mc="http://schemas.openxmlformats.org/markup-compatibility/2006">
              <mc:Choice xmlns:v="urn:schemas-microsoft-com:vml" Requires="v">
                <p:oleObj spid="_x0000_s4177" name="Document" r:id="rId3" imgW="7063740" imgH="2715768" progId="Word.Document.8">
                  <p:embed/>
                </p:oleObj>
              </mc:Choice>
              <mc:Fallback>
                <p:oleObj name="Document" r:id="rId3" imgW="7063740" imgH="2715768" progId="Word.Document.8">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331913"/>
                        <a:ext cx="6496050" cy="249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Rectangle 4"/>
          <p:cNvSpPr>
            <a:spLocks noChangeArrowheads="1"/>
          </p:cNvSpPr>
          <p:nvPr/>
        </p:nvSpPr>
        <p:spPr bwMode="auto">
          <a:xfrm>
            <a:off x="381000" y="798513"/>
            <a:ext cx="8153400" cy="457200"/>
          </a:xfrm>
          <a:prstGeom prst="rect">
            <a:avLst/>
          </a:prstGeom>
          <a:noFill/>
          <a:ln w="9525">
            <a:noFill/>
            <a:miter lim="800000"/>
            <a:headEnd/>
            <a:tailEnd/>
          </a:ln>
        </p:spPr>
        <p:txBody>
          <a:bodyPr>
            <a:spAutoFit/>
          </a:bodyPr>
          <a:lstStyle/>
          <a:p>
            <a:pPr>
              <a:spcBef>
                <a:spcPct val="50000"/>
              </a:spcBef>
            </a:pPr>
            <a:r>
              <a:rPr lang="zh-CN" altLang="en-US">
                <a:latin typeface="Times New Roman" pitchFamily="18" charset="0"/>
              </a:rPr>
              <a:t>例：   </a:t>
            </a:r>
            <a:r>
              <a:rPr lang="en-US" altLang="zh-CN">
                <a:latin typeface="Times New Roman" pitchFamily="18" charset="0"/>
              </a:rPr>
              <a:t>R                                       S</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A2413839-7B3E-46A5-9B6C-D3584E121C33}" type="slidenum">
              <a:rPr lang="en-US" altLang="zh-CN"/>
              <a:pPr>
                <a:defRPr/>
              </a:pPr>
              <a:t>21</a:t>
            </a:fld>
            <a:endParaRPr lang="en-US" altLang="zh-CN"/>
          </a:p>
        </p:txBody>
      </p:sp>
      <p:sp>
        <p:nvSpPr>
          <p:cNvPr id="5125" name="Text Box 2"/>
          <p:cNvSpPr txBox="1">
            <a:spLocks noChangeArrowheads="1"/>
          </p:cNvSpPr>
          <p:nvPr/>
        </p:nvSpPr>
        <p:spPr bwMode="auto">
          <a:xfrm>
            <a:off x="838200" y="606425"/>
            <a:ext cx="3627438" cy="822325"/>
          </a:xfrm>
          <a:prstGeom prst="rect">
            <a:avLst/>
          </a:prstGeom>
          <a:noFill/>
          <a:ln w="9525">
            <a:noFill/>
            <a:miter lim="800000"/>
            <a:headEnd/>
            <a:tailEnd/>
          </a:ln>
        </p:spPr>
        <p:txBody>
          <a:bodyPr wrap="none">
            <a:spAutoFit/>
          </a:bodyPr>
          <a:lstStyle/>
          <a:p>
            <a:r>
              <a:rPr lang="zh-CN" altLang="en-US">
                <a:latin typeface="宋体" pitchFamily="2" charset="-122"/>
              </a:rPr>
              <a:t>则</a:t>
            </a:r>
            <a:r>
              <a:rPr lang="en-US" altLang="zh-CN"/>
              <a:t>R</a:t>
            </a:r>
            <a:r>
              <a:rPr lang="en-US" altLang="zh-CN">
                <a:latin typeface="宋体" pitchFamily="2" charset="-122"/>
              </a:rPr>
              <a:t>∪S</a:t>
            </a:r>
            <a:r>
              <a:rPr lang="zh-CN" altLang="en-US">
                <a:latin typeface="宋体" pitchFamily="2" charset="-122"/>
              </a:rPr>
              <a:t>结果为：</a:t>
            </a:r>
            <a:r>
              <a:rPr lang="zh-CN" altLang="en-US"/>
              <a:t> </a:t>
            </a:r>
          </a:p>
          <a:p>
            <a:r>
              <a:rPr lang="zh-CN" altLang="en-US"/>
              <a:t>     </a:t>
            </a:r>
            <a:r>
              <a:rPr lang="en-US" altLang="zh-CN"/>
              <a:t>R                       S</a:t>
            </a:r>
          </a:p>
        </p:txBody>
      </p:sp>
      <p:graphicFrame>
        <p:nvGraphicFramePr>
          <p:cNvPr id="5122" name="Object 3"/>
          <p:cNvGraphicFramePr>
            <a:graphicFrameLocks noChangeAspect="1"/>
          </p:cNvGraphicFramePr>
          <p:nvPr>
            <p:extLst>
              <p:ext uri="{D42A27DB-BD31-4B8C-83A1-F6EECF244321}">
                <p14:modId xmlns:p14="http://schemas.microsoft.com/office/powerpoint/2010/main" val="4289630141"/>
              </p:ext>
            </p:extLst>
          </p:nvPr>
        </p:nvGraphicFramePr>
        <p:xfrm>
          <a:off x="967402" y="3587613"/>
          <a:ext cx="6496050" cy="2305050"/>
        </p:xfrm>
        <a:graphic>
          <a:graphicData uri="http://schemas.openxmlformats.org/presentationml/2006/ole">
            <mc:AlternateContent xmlns:mc="http://schemas.openxmlformats.org/markup-compatibility/2006">
              <mc:Choice xmlns:v="urn:schemas-microsoft-com:vml" Requires="v">
                <p:oleObj spid="_x0000_s5280" name="Document" r:id="rId3" imgW="6501384" imgH="2683764" progId="Word.Document.8">
                  <p:embed/>
                </p:oleObj>
              </mc:Choice>
              <mc:Fallback>
                <p:oleObj name="Document" r:id="rId3" imgW="6501384" imgH="2683764" progId="Word.Document.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402" y="3587613"/>
                        <a:ext cx="6496050" cy="230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ChangeAspect="1"/>
          </p:cNvGraphicFramePr>
          <p:nvPr/>
        </p:nvGraphicFramePr>
        <p:xfrm>
          <a:off x="989013" y="1452563"/>
          <a:ext cx="6348412" cy="2022475"/>
        </p:xfrm>
        <a:graphic>
          <a:graphicData uri="http://schemas.openxmlformats.org/presentationml/2006/ole">
            <mc:AlternateContent xmlns:mc="http://schemas.openxmlformats.org/markup-compatibility/2006">
              <mc:Choice xmlns:v="urn:schemas-microsoft-com:vml" Requires="v">
                <p:oleObj spid="_x0000_s5281" name="文档" r:id="rId5" imgW="7302342" imgH="2336457" progId="Word.Document.8">
                  <p:embed/>
                </p:oleObj>
              </mc:Choice>
              <mc:Fallback>
                <p:oleObj name="文档" r:id="rId5" imgW="7302342" imgH="2336457" progId="Word.Document.8">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13" y="1452563"/>
                        <a:ext cx="6348412" cy="202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标注 5"/>
          <p:cNvSpPr/>
          <p:nvPr/>
        </p:nvSpPr>
        <p:spPr>
          <a:xfrm>
            <a:off x="7236296" y="1340768"/>
            <a:ext cx="1512168" cy="684656"/>
          </a:xfrm>
          <a:prstGeom prst="wedgeRoundRectCallout">
            <a:avLst>
              <a:gd name="adj1" fmla="val -84662"/>
              <a:gd name="adj2" fmla="val 5508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计算过程</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B0D154AF-B8A9-4186-B326-2B74D85A9A03}" type="slidenum">
              <a:rPr lang="en-US" altLang="zh-CN"/>
              <a:pPr>
                <a:defRPr/>
              </a:pPr>
              <a:t>22</a:t>
            </a:fld>
            <a:endParaRPr lang="en-US" altLang="zh-CN"/>
          </a:p>
        </p:txBody>
      </p:sp>
      <p:sp>
        <p:nvSpPr>
          <p:cNvPr id="6149" name="Text Box 2"/>
          <p:cNvSpPr txBox="1">
            <a:spLocks noChangeArrowheads="1"/>
          </p:cNvSpPr>
          <p:nvPr/>
        </p:nvSpPr>
        <p:spPr bwMode="auto">
          <a:xfrm>
            <a:off x="304800" y="574675"/>
            <a:ext cx="8245475" cy="1569660"/>
          </a:xfrm>
          <a:prstGeom prst="rect">
            <a:avLst/>
          </a:prstGeom>
          <a:noFill/>
          <a:ln w="9525">
            <a:noFill/>
            <a:miter lim="800000"/>
            <a:headEnd/>
            <a:tailEnd/>
          </a:ln>
        </p:spPr>
        <p:txBody>
          <a:bodyPr>
            <a:spAutoFit/>
          </a:bodyPr>
          <a:lstStyle/>
          <a:p>
            <a:r>
              <a:rPr lang="en-US" altLang="zh-CN" dirty="0" smtClean="0"/>
              <a:t>2</a:t>
            </a:r>
            <a:r>
              <a:rPr lang="zh-CN" altLang="en-US" dirty="0">
                <a:latin typeface="Times New Roman" pitchFamily="18" charset="0"/>
              </a:rPr>
              <a:t>、交（</a:t>
            </a:r>
            <a:r>
              <a:rPr lang="en-US" altLang="zh-CN" dirty="0"/>
              <a:t>intersection</a:t>
            </a:r>
            <a:r>
              <a:rPr lang="zh-CN" altLang="en-US" dirty="0">
                <a:latin typeface="Times New Roman" pitchFamily="18" charset="0"/>
              </a:rPr>
              <a:t>）</a:t>
            </a:r>
            <a:endParaRPr lang="zh-CN" altLang="en-US" dirty="0"/>
          </a:p>
          <a:p>
            <a:r>
              <a:rPr lang="en-US" altLang="zh-CN" dirty="0"/>
              <a:t>1</a:t>
            </a:r>
            <a:r>
              <a:rPr lang="zh-CN" altLang="en-US" dirty="0">
                <a:latin typeface="Times New Roman" pitchFamily="18" charset="0"/>
              </a:rPr>
              <a:t>）定义：设有两个</a:t>
            </a:r>
            <a:r>
              <a:rPr lang="en-US" altLang="zh-CN" dirty="0"/>
              <a:t>n</a:t>
            </a:r>
            <a:r>
              <a:rPr lang="zh-CN" altLang="en-US" dirty="0">
                <a:latin typeface="Times New Roman" pitchFamily="18" charset="0"/>
              </a:rPr>
              <a:t>目关系</a:t>
            </a:r>
            <a:r>
              <a:rPr lang="en-US" altLang="zh-CN" dirty="0"/>
              <a:t>R</a:t>
            </a:r>
            <a:r>
              <a:rPr lang="zh-CN" altLang="en-US" dirty="0">
                <a:latin typeface="Times New Roman" pitchFamily="18" charset="0"/>
              </a:rPr>
              <a:t>、</a:t>
            </a:r>
            <a:r>
              <a:rPr lang="en-US" altLang="zh-CN" dirty="0"/>
              <a:t>S</a:t>
            </a:r>
            <a:r>
              <a:rPr lang="zh-CN" altLang="en-US" dirty="0">
                <a:latin typeface="Times New Roman" pitchFamily="18" charset="0"/>
              </a:rPr>
              <a:t>，</a:t>
            </a:r>
            <a:r>
              <a:rPr lang="en-US" altLang="zh-CN" dirty="0"/>
              <a:t>R</a:t>
            </a:r>
            <a:r>
              <a:rPr lang="en-US" altLang="zh-CN" dirty="0">
                <a:latin typeface="宋体" pitchFamily="2" charset="-122"/>
              </a:rPr>
              <a:t>∩S</a:t>
            </a:r>
            <a:r>
              <a:rPr lang="zh-CN" altLang="en-US" dirty="0">
                <a:latin typeface="宋体" pitchFamily="2" charset="-122"/>
              </a:rPr>
              <a:t>是由既属于</a:t>
            </a:r>
            <a:r>
              <a:rPr lang="en-US" altLang="zh-CN" dirty="0">
                <a:latin typeface="宋体" pitchFamily="2" charset="-122"/>
              </a:rPr>
              <a:t>R</a:t>
            </a:r>
            <a:r>
              <a:rPr lang="zh-CN" altLang="en-US" dirty="0">
                <a:latin typeface="宋体" pitchFamily="2" charset="-122"/>
              </a:rPr>
              <a:t>同时又属于</a:t>
            </a:r>
            <a:r>
              <a:rPr lang="en-US" altLang="zh-CN" dirty="0">
                <a:latin typeface="宋体" pitchFamily="2" charset="-122"/>
              </a:rPr>
              <a:t>S</a:t>
            </a:r>
            <a:r>
              <a:rPr lang="zh-CN" altLang="en-US" dirty="0">
                <a:latin typeface="宋体" pitchFamily="2" charset="-122"/>
              </a:rPr>
              <a:t>的元组组成。</a:t>
            </a:r>
            <a:endParaRPr lang="zh-CN" altLang="en-US" dirty="0"/>
          </a:p>
          <a:p>
            <a:r>
              <a:rPr lang="zh-CN" altLang="en-US" dirty="0"/>
              <a:t>        </a:t>
            </a:r>
            <a:r>
              <a:rPr lang="en-US" altLang="zh-CN" dirty="0"/>
              <a:t>R                         S</a:t>
            </a:r>
          </a:p>
        </p:txBody>
      </p:sp>
      <p:graphicFrame>
        <p:nvGraphicFramePr>
          <p:cNvPr id="6146" name="Object 1024"/>
          <p:cNvGraphicFramePr>
            <a:graphicFrameLocks noChangeAspect="1"/>
          </p:cNvGraphicFramePr>
          <p:nvPr>
            <p:extLst>
              <p:ext uri="{D42A27DB-BD31-4B8C-83A1-F6EECF244321}">
                <p14:modId xmlns:p14="http://schemas.microsoft.com/office/powerpoint/2010/main" val="4032569724"/>
              </p:ext>
            </p:extLst>
          </p:nvPr>
        </p:nvGraphicFramePr>
        <p:xfrm>
          <a:off x="838200" y="4653136"/>
          <a:ext cx="6477000" cy="1428750"/>
        </p:xfrm>
        <a:graphic>
          <a:graphicData uri="http://schemas.openxmlformats.org/presentationml/2006/ole">
            <mc:AlternateContent xmlns:mc="http://schemas.openxmlformats.org/markup-compatibility/2006">
              <mc:Choice xmlns:v="urn:schemas-microsoft-com:vml" Requires="v">
                <p:oleObj spid="_x0000_s6304" name="Document" r:id="rId3" imgW="6483096" imgH="1778508" progId="Word.Document.8">
                  <p:embed/>
                </p:oleObj>
              </mc:Choice>
              <mc:Fallback>
                <p:oleObj name="Document" r:id="rId3" imgW="6483096" imgH="1778508" progId="Word.Document.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653136"/>
                        <a:ext cx="6477000"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1025"/>
          <p:cNvGraphicFramePr>
            <a:graphicFrameLocks noChangeAspect="1"/>
          </p:cNvGraphicFramePr>
          <p:nvPr>
            <p:extLst>
              <p:ext uri="{D42A27DB-BD31-4B8C-83A1-F6EECF244321}">
                <p14:modId xmlns:p14="http://schemas.microsoft.com/office/powerpoint/2010/main" val="2943711341"/>
              </p:ext>
            </p:extLst>
          </p:nvPr>
        </p:nvGraphicFramePr>
        <p:xfrm>
          <a:off x="839788" y="2132856"/>
          <a:ext cx="6207125" cy="2152650"/>
        </p:xfrm>
        <a:graphic>
          <a:graphicData uri="http://schemas.openxmlformats.org/presentationml/2006/ole">
            <mc:AlternateContent xmlns:mc="http://schemas.openxmlformats.org/markup-compatibility/2006">
              <mc:Choice xmlns:v="urn:schemas-microsoft-com:vml" Requires="v">
                <p:oleObj spid="_x0000_s6305" name="文档" r:id="rId5" imgW="6965394" imgH="2412778" progId="Word.Document.8">
                  <p:embed/>
                </p:oleObj>
              </mc:Choice>
              <mc:Fallback>
                <p:oleObj name="文档" r:id="rId5" imgW="6965394" imgH="2412778" progId="Word.Document.8">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88" y="2132856"/>
                        <a:ext cx="6207125" cy="215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9082F76B-CF0F-4FD3-982D-140C668AF725}" type="slidenum">
              <a:rPr lang="en-US" altLang="zh-CN"/>
              <a:pPr>
                <a:defRPr/>
              </a:pPr>
              <a:t>23</a:t>
            </a:fld>
            <a:endParaRPr lang="en-US" altLang="zh-CN"/>
          </a:p>
        </p:txBody>
      </p:sp>
      <p:sp>
        <p:nvSpPr>
          <p:cNvPr id="40963" name="Rectangle 1026"/>
          <p:cNvSpPr>
            <a:spLocks noChangeArrowheads="1"/>
          </p:cNvSpPr>
          <p:nvPr/>
        </p:nvSpPr>
        <p:spPr bwMode="auto">
          <a:xfrm>
            <a:off x="457200" y="709613"/>
            <a:ext cx="8305800" cy="3785652"/>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pitchFamily="18" charset="0"/>
              </a:rPr>
              <a:t>）特征</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结果为</a:t>
            </a:r>
            <a:r>
              <a:rPr lang="en-US" altLang="zh-CN" dirty="0"/>
              <a:t>n</a:t>
            </a:r>
            <a:r>
              <a:rPr lang="zh-CN" altLang="en-US" dirty="0">
                <a:latin typeface="Times New Roman" pitchFamily="18" charset="0"/>
              </a:rPr>
              <a:t>目关系：</a:t>
            </a:r>
            <a:r>
              <a:rPr lang="en-US" altLang="zh-CN" dirty="0"/>
              <a:t>R</a:t>
            </a:r>
            <a:r>
              <a:rPr lang="en-US" altLang="zh-CN" dirty="0">
                <a:latin typeface="Times New Roman" pitchFamily="18" charset="0"/>
              </a:rPr>
              <a:t>∩</a:t>
            </a:r>
            <a:r>
              <a:rPr lang="en-US" altLang="zh-CN" dirty="0"/>
              <a:t>S = {</a:t>
            </a:r>
            <a:r>
              <a:rPr lang="en-US" altLang="zh-CN" dirty="0" err="1"/>
              <a:t>t|t</a:t>
            </a:r>
            <a:r>
              <a:rPr lang="en-US" altLang="zh-CN" dirty="0" err="1">
                <a:latin typeface="Times New Roman" pitchFamily="18" charset="0"/>
                <a:sym typeface="Symbol" pitchFamily="18" charset="2"/>
              </a:rPr>
              <a:t></a:t>
            </a:r>
            <a:r>
              <a:rPr lang="en-US" altLang="zh-CN" dirty="0" err="1"/>
              <a:t>R</a:t>
            </a:r>
            <a:r>
              <a:rPr lang="en-US" altLang="zh-CN" dirty="0" err="1">
                <a:latin typeface="Times New Roman" pitchFamily="18" charset="0"/>
                <a:sym typeface="Symbol" pitchFamily="18" charset="2"/>
              </a:rPr>
              <a:t></a:t>
            </a:r>
            <a:r>
              <a:rPr lang="en-US" altLang="zh-CN" dirty="0" err="1"/>
              <a:t>t</a:t>
            </a:r>
            <a:r>
              <a:rPr lang="en-US" altLang="zh-CN" dirty="0" err="1">
                <a:latin typeface="Times New Roman" pitchFamily="18" charset="0"/>
                <a:sym typeface="Symbol" pitchFamily="18" charset="2"/>
              </a:rPr>
              <a:t></a:t>
            </a:r>
            <a:r>
              <a:rPr lang="en-US" altLang="zh-CN" dirty="0" err="1"/>
              <a:t>S</a:t>
            </a:r>
            <a:r>
              <a:rPr lang="en-US" altLang="zh-CN" dirty="0"/>
              <a:t>}</a:t>
            </a:r>
            <a:r>
              <a:rPr lang="zh-CN" altLang="en-US" dirty="0">
                <a:latin typeface="Times New Roman" pitchFamily="18" charset="0"/>
              </a:rPr>
              <a:t>；</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参加运算的为两个同目关系；</a:t>
            </a:r>
            <a:endParaRPr lang="zh-CN" altLang="en-US" dirty="0"/>
          </a:p>
          <a:p>
            <a:pPr>
              <a:spcBef>
                <a:spcPct val="50000"/>
              </a:spcBef>
            </a:pPr>
            <a:r>
              <a:rPr lang="en-US" altLang="zh-CN" dirty="0">
                <a:latin typeface="Times New Roman" pitchFamily="18" charset="0"/>
              </a:rPr>
              <a:t>·</a:t>
            </a:r>
            <a:r>
              <a:rPr lang="en-US" altLang="zh-CN" dirty="0"/>
              <a:t>R</a:t>
            </a:r>
            <a:r>
              <a:rPr lang="zh-CN" altLang="en-US" dirty="0">
                <a:latin typeface="Times New Roman" pitchFamily="18" charset="0"/>
              </a:rPr>
              <a:t>、</a:t>
            </a:r>
            <a:r>
              <a:rPr lang="en-US" altLang="zh-CN" dirty="0"/>
              <a:t>S</a:t>
            </a:r>
            <a:r>
              <a:rPr lang="zh-CN" altLang="en-US" dirty="0">
                <a:latin typeface="Times New Roman" pitchFamily="18" charset="0"/>
              </a:rPr>
              <a:t>属性同类；</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从“行”上取值</a:t>
            </a:r>
            <a:r>
              <a:rPr lang="zh-CN" altLang="en-US" dirty="0" smtClean="0">
                <a:latin typeface="Times New Roman" pitchFamily="18" charset="0"/>
              </a:rPr>
              <a:t>。</a:t>
            </a:r>
            <a:endParaRPr lang="en-US" altLang="zh-CN" dirty="0" smtClean="0">
              <a:latin typeface="Times New Roman" pitchFamily="18" charset="0"/>
            </a:endParaRPr>
          </a:p>
          <a:p>
            <a:pPr>
              <a:spcBef>
                <a:spcPct val="50000"/>
              </a:spcBef>
            </a:pPr>
            <a:r>
              <a:rPr lang="en-US" altLang="zh-CN" dirty="0"/>
              <a:t>3</a:t>
            </a:r>
            <a:r>
              <a:rPr lang="zh-CN" altLang="en-US" dirty="0">
                <a:latin typeface="Times New Roman" pitchFamily="18" charset="0"/>
              </a:rPr>
              <a:t>）作用：从两个关系中找出相同元组。</a:t>
            </a:r>
          </a:p>
          <a:p>
            <a:pPr>
              <a:spcBef>
                <a:spcPct val="50000"/>
              </a:spcBef>
            </a:pPr>
            <a:endParaRPr lang="zh-CN" altLang="en-US" dirty="0">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337854FC-3154-45E3-9FA8-15C8938CB799}" type="slidenum">
              <a:rPr lang="en-US" altLang="zh-CN"/>
              <a:pPr>
                <a:defRPr/>
              </a:pPr>
              <a:t>24</a:t>
            </a:fld>
            <a:endParaRPr lang="en-US" altLang="zh-CN"/>
          </a:p>
        </p:txBody>
      </p:sp>
      <p:sp>
        <p:nvSpPr>
          <p:cNvPr id="7173" name="Text Box 2"/>
          <p:cNvSpPr txBox="1">
            <a:spLocks noChangeArrowheads="1"/>
          </p:cNvSpPr>
          <p:nvPr/>
        </p:nvSpPr>
        <p:spPr bwMode="auto">
          <a:xfrm>
            <a:off x="304800" y="804863"/>
            <a:ext cx="8245475" cy="1569660"/>
          </a:xfrm>
          <a:prstGeom prst="rect">
            <a:avLst/>
          </a:prstGeom>
          <a:noFill/>
          <a:ln w="9525">
            <a:noFill/>
            <a:miter lim="800000"/>
            <a:headEnd/>
            <a:tailEnd/>
          </a:ln>
        </p:spPr>
        <p:txBody>
          <a:bodyPr>
            <a:spAutoFit/>
          </a:bodyPr>
          <a:lstStyle/>
          <a:p>
            <a:r>
              <a:rPr lang="en-US" altLang="zh-CN" dirty="0" smtClean="0"/>
              <a:t>3</a:t>
            </a:r>
            <a:r>
              <a:rPr lang="zh-CN" altLang="en-US" dirty="0">
                <a:latin typeface="Times New Roman" pitchFamily="18" charset="0"/>
              </a:rPr>
              <a:t>、差（</a:t>
            </a:r>
            <a:r>
              <a:rPr lang="en-US" altLang="zh-CN" dirty="0"/>
              <a:t>difference</a:t>
            </a:r>
            <a:r>
              <a:rPr lang="zh-CN" altLang="en-US" dirty="0">
                <a:latin typeface="Times New Roman" pitchFamily="18" charset="0"/>
              </a:rPr>
              <a:t>）</a:t>
            </a:r>
            <a:endParaRPr lang="zh-CN" altLang="en-US" dirty="0"/>
          </a:p>
          <a:p>
            <a:r>
              <a:rPr lang="en-US" altLang="zh-CN" dirty="0"/>
              <a:t>1</a:t>
            </a:r>
            <a:r>
              <a:rPr lang="zh-CN" altLang="en-US" dirty="0">
                <a:latin typeface="Times New Roman" pitchFamily="18" charset="0"/>
              </a:rPr>
              <a:t>）定义：设有两个</a:t>
            </a:r>
            <a:r>
              <a:rPr lang="en-US" altLang="zh-CN" dirty="0"/>
              <a:t>n</a:t>
            </a:r>
            <a:r>
              <a:rPr lang="zh-CN" altLang="en-US" dirty="0">
                <a:latin typeface="Times New Roman" pitchFamily="18" charset="0"/>
              </a:rPr>
              <a:t>目关系</a:t>
            </a:r>
            <a:r>
              <a:rPr lang="en-US" altLang="zh-CN" dirty="0"/>
              <a:t>R</a:t>
            </a:r>
            <a:r>
              <a:rPr lang="zh-CN" altLang="en-US" dirty="0">
                <a:latin typeface="Times New Roman" pitchFamily="18" charset="0"/>
              </a:rPr>
              <a:t>、</a:t>
            </a:r>
            <a:r>
              <a:rPr lang="en-US" altLang="zh-CN" dirty="0"/>
              <a:t>S</a:t>
            </a:r>
            <a:r>
              <a:rPr lang="zh-CN" altLang="en-US" dirty="0">
                <a:latin typeface="Times New Roman" pitchFamily="18" charset="0"/>
              </a:rPr>
              <a:t>，则</a:t>
            </a:r>
            <a:r>
              <a:rPr lang="en-US" altLang="zh-CN" dirty="0"/>
              <a:t>R-S</a:t>
            </a:r>
            <a:r>
              <a:rPr lang="zh-CN" altLang="en-US" dirty="0">
                <a:latin typeface="Times New Roman" pitchFamily="18" charset="0"/>
              </a:rPr>
              <a:t>是由属于</a:t>
            </a:r>
            <a:r>
              <a:rPr lang="en-US" altLang="zh-CN" dirty="0"/>
              <a:t>R</a:t>
            </a:r>
            <a:r>
              <a:rPr lang="zh-CN" altLang="en-US" dirty="0">
                <a:latin typeface="Times New Roman" pitchFamily="18" charset="0"/>
              </a:rPr>
              <a:t>不属于</a:t>
            </a:r>
            <a:r>
              <a:rPr lang="en-US" altLang="zh-CN" dirty="0"/>
              <a:t>S</a:t>
            </a:r>
            <a:r>
              <a:rPr lang="zh-CN" altLang="en-US" dirty="0">
                <a:latin typeface="Times New Roman" pitchFamily="18" charset="0"/>
              </a:rPr>
              <a:t>的元组组成。 </a:t>
            </a:r>
            <a:endParaRPr lang="zh-CN" altLang="en-US" dirty="0"/>
          </a:p>
          <a:p>
            <a:r>
              <a:rPr lang="zh-CN" altLang="en-US" dirty="0"/>
              <a:t>        </a:t>
            </a:r>
            <a:r>
              <a:rPr lang="en-US" altLang="zh-CN" dirty="0"/>
              <a:t>R                         S </a:t>
            </a:r>
          </a:p>
        </p:txBody>
      </p:sp>
      <p:graphicFrame>
        <p:nvGraphicFramePr>
          <p:cNvPr id="7170" name="Object 1024"/>
          <p:cNvGraphicFramePr>
            <a:graphicFrameLocks noChangeAspect="1"/>
          </p:cNvGraphicFramePr>
          <p:nvPr>
            <p:extLst>
              <p:ext uri="{D42A27DB-BD31-4B8C-83A1-F6EECF244321}">
                <p14:modId xmlns:p14="http://schemas.microsoft.com/office/powerpoint/2010/main" val="62346327"/>
              </p:ext>
            </p:extLst>
          </p:nvPr>
        </p:nvGraphicFramePr>
        <p:xfrm>
          <a:off x="914400" y="4876751"/>
          <a:ext cx="6496050" cy="1028700"/>
        </p:xfrm>
        <a:graphic>
          <a:graphicData uri="http://schemas.openxmlformats.org/presentationml/2006/ole">
            <mc:AlternateContent xmlns:mc="http://schemas.openxmlformats.org/markup-compatibility/2006">
              <mc:Choice xmlns:v="urn:schemas-microsoft-com:vml" Requires="v">
                <p:oleObj spid="_x0000_s7328" name="Document" r:id="rId3" imgW="6501384" imgH="1389888" progId="Word.Document.8">
                  <p:embed/>
                </p:oleObj>
              </mc:Choice>
              <mc:Fallback>
                <p:oleObj name="Document" r:id="rId3" imgW="6501384" imgH="1389888" progId="Word.Document.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876751"/>
                        <a:ext cx="649605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1025"/>
          <p:cNvGraphicFramePr>
            <a:graphicFrameLocks noChangeAspect="1"/>
          </p:cNvGraphicFramePr>
          <p:nvPr>
            <p:extLst>
              <p:ext uri="{D42A27DB-BD31-4B8C-83A1-F6EECF244321}">
                <p14:modId xmlns:p14="http://schemas.microsoft.com/office/powerpoint/2010/main" val="1958858164"/>
              </p:ext>
            </p:extLst>
          </p:nvPr>
        </p:nvGraphicFramePr>
        <p:xfrm>
          <a:off x="839788" y="2420888"/>
          <a:ext cx="6196012" cy="2087563"/>
        </p:xfrm>
        <a:graphic>
          <a:graphicData uri="http://schemas.openxmlformats.org/presentationml/2006/ole">
            <mc:AlternateContent xmlns:mc="http://schemas.openxmlformats.org/markup-compatibility/2006">
              <mc:Choice xmlns:v="urn:schemas-microsoft-com:vml" Requires="v">
                <p:oleObj spid="_x0000_s7329" name="文档" r:id="rId5" imgW="6953874" imgH="2342937" progId="Word.Document.8">
                  <p:embed/>
                </p:oleObj>
              </mc:Choice>
              <mc:Fallback>
                <p:oleObj name="文档" r:id="rId5" imgW="6953874" imgH="2342937" progId="Word.Document.8">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88" y="2420888"/>
                        <a:ext cx="6196012" cy="208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E504503A-652D-4E41-ABB8-7241CE5663B8}" type="slidenum">
              <a:rPr lang="en-US" altLang="zh-CN"/>
              <a:pPr>
                <a:defRPr/>
              </a:pPr>
              <a:t>25</a:t>
            </a:fld>
            <a:endParaRPr lang="en-US" altLang="zh-CN"/>
          </a:p>
        </p:txBody>
      </p:sp>
      <p:sp>
        <p:nvSpPr>
          <p:cNvPr id="41987" name="Text Box 2"/>
          <p:cNvSpPr txBox="1">
            <a:spLocks noChangeArrowheads="1"/>
          </p:cNvSpPr>
          <p:nvPr/>
        </p:nvSpPr>
        <p:spPr bwMode="auto">
          <a:xfrm>
            <a:off x="381000" y="717550"/>
            <a:ext cx="8382000" cy="5568950"/>
          </a:xfrm>
          <a:prstGeom prst="rect">
            <a:avLst/>
          </a:prstGeom>
          <a:noFill/>
          <a:ln w="9525">
            <a:noFill/>
            <a:miter lim="800000"/>
            <a:headEnd/>
            <a:tailEnd/>
          </a:ln>
        </p:spPr>
        <p:txBody>
          <a:bodyPr>
            <a:spAutoFit/>
          </a:bodyPr>
          <a:lstStyle/>
          <a:p>
            <a:pPr algn="just">
              <a:spcBef>
                <a:spcPct val="50000"/>
              </a:spcBef>
            </a:pPr>
            <a:r>
              <a:rPr lang="en-US" altLang="zh-CN" dirty="0"/>
              <a:t>2</a:t>
            </a:r>
            <a:r>
              <a:rPr lang="zh-CN" altLang="en-US" dirty="0">
                <a:latin typeface="Times New Roman" pitchFamily="18" charset="0"/>
              </a:rPr>
              <a:t>）特征</a:t>
            </a:r>
            <a:endParaRPr lang="zh-CN" altLang="en-US" dirty="0"/>
          </a:p>
          <a:p>
            <a:pPr algn="just">
              <a:spcBef>
                <a:spcPct val="50000"/>
              </a:spcBef>
            </a:pPr>
            <a:r>
              <a:rPr lang="en-US" altLang="zh-CN" dirty="0">
                <a:latin typeface="Times New Roman" pitchFamily="18" charset="0"/>
              </a:rPr>
              <a:t>·</a:t>
            </a:r>
            <a:r>
              <a:rPr lang="zh-CN" altLang="en-US" dirty="0">
                <a:latin typeface="Times New Roman" pitchFamily="18" charset="0"/>
              </a:rPr>
              <a:t>结果为</a:t>
            </a:r>
            <a:r>
              <a:rPr lang="en-US" altLang="zh-CN" dirty="0"/>
              <a:t>n</a:t>
            </a:r>
            <a:r>
              <a:rPr lang="zh-CN" altLang="en-US" dirty="0">
                <a:latin typeface="Times New Roman" pitchFamily="18" charset="0"/>
              </a:rPr>
              <a:t>目关系：</a:t>
            </a:r>
            <a:r>
              <a:rPr lang="en-US" altLang="zh-CN" dirty="0"/>
              <a:t>R-S = {</a:t>
            </a:r>
            <a:r>
              <a:rPr lang="en-US" altLang="zh-CN" dirty="0" err="1"/>
              <a:t>t|t</a:t>
            </a:r>
            <a:r>
              <a:rPr lang="en-US" altLang="zh-CN" dirty="0" err="1">
                <a:latin typeface="Times New Roman" pitchFamily="18" charset="0"/>
                <a:sym typeface="Symbol" pitchFamily="18" charset="2"/>
              </a:rPr>
              <a:t></a:t>
            </a:r>
            <a:r>
              <a:rPr lang="en-US" altLang="zh-CN" dirty="0" err="1"/>
              <a:t>R</a:t>
            </a:r>
            <a:r>
              <a:rPr lang="en-US" altLang="zh-CN" dirty="0">
                <a:latin typeface="Times New Roman" pitchFamily="18" charset="0"/>
                <a:sym typeface="Symbol" pitchFamily="18" charset="2"/>
              </a:rPr>
              <a:t></a:t>
            </a:r>
            <a:r>
              <a:rPr lang="en-US" altLang="zh-CN" dirty="0" err="1"/>
              <a:t>t</a:t>
            </a:r>
            <a:r>
              <a:rPr lang="en-US" altLang="zh-CN" dirty="0" err="1">
                <a:latin typeface="Times New Roman" pitchFamily="18" charset="0"/>
                <a:sym typeface="Symbol" pitchFamily="18" charset="2"/>
              </a:rPr>
              <a:t></a:t>
            </a:r>
            <a:r>
              <a:rPr lang="en-US" altLang="zh-CN" dirty="0" err="1"/>
              <a:t>s</a:t>
            </a:r>
            <a:r>
              <a:rPr lang="en-US" altLang="zh-CN" dirty="0"/>
              <a:t>}</a:t>
            </a:r>
            <a:r>
              <a:rPr lang="zh-CN" altLang="en-US" dirty="0">
                <a:latin typeface="Times New Roman" pitchFamily="18" charset="0"/>
              </a:rPr>
              <a:t>；</a:t>
            </a:r>
            <a:endParaRPr lang="zh-CN" altLang="en-US" dirty="0"/>
          </a:p>
          <a:p>
            <a:pPr algn="just">
              <a:spcBef>
                <a:spcPct val="50000"/>
              </a:spcBef>
            </a:pPr>
            <a:r>
              <a:rPr lang="en-US" altLang="zh-CN" dirty="0">
                <a:latin typeface="Times New Roman" pitchFamily="18" charset="0"/>
              </a:rPr>
              <a:t>·</a:t>
            </a:r>
            <a:r>
              <a:rPr lang="zh-CN" altLang="en-US" dirty="0">
                <a:latin typeface="Times New Roman" pitchFamily="18" charset="0"/>
              </a:rPr>
              <a:t>参加运算的为两个同目关系；</a:t>
            </a:r>
            <a:endParaRPr lang="zh-CN" altLang="en-US" dirty="0"/>
          </a:p>
          <a:p>
            <a:pPr algn="just">
              <a:spcBef>
                <a:spcPct val="50000"/>
              </a:spcBef>
            </a:pPr>
            <a:r>
              <a:rPr lang="en-US" altLang="zh-CN" dirty="0">
                <a:latin typeface="Times New Roman" pitchFamily="18" charset="0"/>
              </a:rPr>
              <a:t>·</a:t>
            </a:r>
            <a:r>
              <a:rPr lang="en-US" altLang="zh-CN" dirty="0"/>
              <a:t>R</a:t>
            </a:r>
            <a:r>
              <a:rPr lang="zh-CN" altLang="en-US" dirty="0">
                <a:latin typeface="Times New Roman" pitchFamily="18" charset="0"/>
              </a:rPr>
              <a:t>、</a:t>
            </a:r>
            <a:r>
              <a:rPr lang="en-US" altLang="zh-CN" dirty="0"/>
              <a:t>S</a:t>
            </a:r>
            <a:r>
              <a:rPr lang="zh-CN" altLang="en-US" dirty="0">
                <a:latin typeface="Times New Roman" pitchFamily="18" charset="0"/>
              </a:rPr>
              <a:t>同类；</a:t>
            </a:r>
            <a:endParaRPr lang="zh-CN" altLang="en-US" dirty="0"/>
          </a:p>
          <a:p>
            <a:pPr algn="just">
              <a:spcBef>
                <a:spcPct val="50000"/>
              </a:spcBef>
            </a:pPr>
            <a:r>
              <a:rPr lang="en-US" altLang="zh-CN" dirty="0">
                <a:latin typeface="Times New Roman" pitchFamily="18" charset="0"/>
              </a:rPr>
              <a:t>·</a:t>
            </a:r>
            <a:r>
              <a:rPr lang="zh-CN" altLang="en-US" dirty="0">
                <a:latin typeface="Times New Roman" pitchFamily="18" charset="0"/>
              </a:rPr>
              <a:t>从“行”上取值。</a:t>
            </a:r>
            <a:endParaRPr lang="zh-CN" altLang="en-US" dirty="0"/>
          </a:p>
          <a:p>
            <a:pPr>
              <a:spcBef>
                <a:spcPct val="50000"/>
              </a:spcBef>
            </a:pPr>
            <a:r>
              <a:rPr lang="en-US" altLang="zh-CN" dirty="0"/>
              <a:t>3</a:t>
            </a:r>
            <a:r>
              <a:rPr lang="zh-CN" altLang="en-US" dirty="0">
                <a:latin typeface="宋体" pitchFamily="2" charset="-122"/>
              </a:rPr>
              <a:t>）作用：从一个关系中删去某些元组。</a:t>
            </a:r>
          </a:p>
          <a:p>
            <a:pPr>
              <a:spcBef>
                <a:spcPct val="50000"/>
              </a:spcBef>
            </a:pPr>
            <a:endParaRPr lang="zh-CN" altLang="en-US" dirty="0">
              <a:latin typeface="宋体" pitchFamily="2" charset="-122"/>
            </a:endParaRPr>
          </a:p>
          <a:p>
            <a:pPr algn="just">
              <a:spcBef>
                <a:spcPct val="50000"/>
              </a:spcBef>
            </a:pPr>
            <a:r>
              <a:rPr lang="en-US" altLang="zh-CN" dirty="0">
                <a:latin typeface="宋体" pitchFamily="2" charset="-122"/>
              </a:rPr>
              <a:t>4</a:t>
            </a:r>
            <a:r>
              <a:rPr lang="zh-CN" altLang="en-US" dirty="0">
                <a:latin typeface="Times New Roman" pitchFamily="18" charset="0"/>
              </a:rPr>
              <a:t>、笛卡尔积（</a:t>
            </a:r>
            <a:r>
              <a:rPr lang="en-US" altLang="zh-CN" dirty="0">
                <a:latin typeface="宋体" pitchFamily="2" charset="-122"/>
              </a:rPr>
              <a:t>Cartesian product</a:t>
            </a:r>
            <a:r>
              <a:rPr lang="zh-CN" altLang="en-US" dirty="0">
                <a:latin typeface="Times New Roman" pitchFamily="18" charset="0"/>
              </a:rPr>
              <a:t>）</a:t>
            </a:r>
            <a:endParaRPr lang="zh-CN" altLang="en-US" dirty="0">
              <a:latin typeface="宋体" pitchFamily="2" charset="-122"/>
            </a:endParaRPr>
          </a:p>
          <a:p>
            <a:pPr>
              <a:spcBef>
                <a:spcPct val="50000"/>
              </a:spcBef>
            </a:pPr>
            <a:r>
              <a:rPr lang="en-US" altLang="zh-CN" dirty="0">
                <a:latin typeface="宋体" pitchFamily="2" charset="-122"/>
              </a:rPr>
              <a:t>1</a:t>
            </a:r>
            <a:r>
              <a:rPr lang="zh-CN" altLang="en-US" dirty="0">
                <a:latin typeface="宋体" pitchFamily="2" charset="-122"/>
              </a:rPr>
              <a:t>）定义：设</a:t>
            </a:r>
            <a:r>
              <a:rPr lang="en-US" altLang="zh-CN" dirty="0">
                <a:latin typeface="宋体" pitchFamily="2" charset="-122"/>
              </a:rPr>
              <a:t>R</a:t>
            </a:r>
            <a:r>
              <a:rPr lang="zh-CN" altLang="en-US" dirty="0">
                <a:latin typeface="宋体" pitchFamily="2" charset="-122"/>
              </a:rPr>
              <a:t>为</a:t>
            </a:r>
            <a:r>
              <a:rPr lang="en-US" altLang="zh-CN" dirty="0">
                <a:latin typeface="宋体" pitchFamily="2" charset="-122"/>
              </a:rPr>
              <a:t>n</a:t>
            </a:r>
            <a:r>
              <a:rPr lang="zh-CN" altLang="en-US" dirty="0">
                <a:latin typeface="宋体" pitchFamily="2" charset="-122"/>
              </a:rPr>
              <a:t>目关系，</a:t>
            </a:r>
            <a:r>
              <a:rPr lang="en-US" altLang="zh-CN" dirty="0">
                <a:latin typeface="宋体" pitchFamily="2" charset="-122"/>
              </a:rPr>
              <a:t>S</a:t>
            </a:r>
            <a:r>
              <a:rPr lang="zh-CN" altLang="en-US" dirty="0">
                <a:latin typeface="宋体" pitchFamily="2" charset="-122"/>
              </a:rPr>
              <a:t>为</a:t>
            </a:r>
            <a:r>
              <a:rPr lang="en-US" altLang="zh-CN" dirty="0">
                <a:latin typeface="宋体" pitchFamily="2" charset="-122"/>
              </a:rPr>
              <a:t>m</a:t>
            </a:r>
            <a:r>
              <a:rPr lang="zh-CN" altLang="en-US" dirty="0">
                <a:latin typeface="宋体" pitchFamily="2" charset="-122"/>
              </a:rPr>
              <a:t>目关系，则</a:t>
            </a:r>
            <a:r>
              <a:rPr lang="en-US" altLang="zh-CN" dirty="0">
                <a:latin typeface="宋体" pitchFamily="2" charset="-122"/>
              </a:rPr>
              <a:t>R×S</a:t>
            </a:r>
            <a:r>
              <a:rPr lang="zh-CN" altLang="en-US" dirty="0">
                <a:latin typeface="宋体" pitchFamily="2" charset="-122"/>
              </a:rPr>
              <a:t>是一个由</a:t>
            </a:r>
            <a:r>
              <a:rPr lang="en-US" altLang="zh-CN" dirty="0">
                <a:latin typeface="宋体" pitchFamily="2" charset="-122"/>
              </a:rPr>
              <a:t>R</a:t>
            </a:r>
            <a:r>
              <a:rPr lang="zh-CN" altLang="en-US" dirty="0">
                <a:latin typeface="宋体" pitchFamily="2" charset="-122"/>
              </a:rPr>
              <a:t>和</a:t>
            </a:r>
            <a:r>
              <a:rPr lang="en-US" altLang="zh-CN" dirty="0">
                <a:latin typeface="宋体" pitchFamily="2" charset="-122"/>
              </a:rPr>
              <a:t>S</a:t>
            </a:r>
            <a:r>
              <a:rPr lang="zh-CN" altLang="en-US" dirty="0">
                <a:latin typeface="宋体" pitchFamily="2" charset="-122"/>
              </a:rPr>
              <a:t>的所有元组连接在一起而组成的（</a:t>
            </a:r>
            <a:r>
              <a:rPr lang="en-US" altLang="zh-CN" dirty="0" err="1">
                <a:latin typeface="宋体" pitchFamily="2" charset="-122"/>
              </a:rPr>
              <a:t>n+m</a:t>
            </a:r>
            <a:r>
              <a:rPr lang="zh-CN" altLang="en-US" dirty="0">
                <a:latin typeface="宋体" pitchFamily="2" charset="-122"/>
              </a:rPr>
              <a:t>）列元组的集合。每一元组的前</a:t>
            </a:r>
            <a:r>
              <a:rPr lang="en-US" altLang="zh-CN" dirty="0">
                <a:latin typeface="宋体" pitchFamily="2" charset="-122"/>
              </a:rPr>
              <a:t>n</a:t>
            </a:r>
            <a:r>
              <a:rPr lang="zh-CN" altLang="en-US" dirty="0">
                <a:latin typeface="宋体" pitchFamily="2" charset="-122"/>
              </a:rPr>
              <a:t>个列是</a:t>
            </a:r>
            <a:r>
              <a:rPr lang="en-US" altLang="zh-CN" dirty="0">
                <a:latin typeface="宋体" pitchFamily="2" charset="-122"/>
              </a:rPr>
              <a:t>R</a:t>
            </a:r>
            <a:r>
              <a:rPr lang="zh-CN" altLang="en-US" dirty="0">
                <a:latin typeface="宋体" pitchFamily="2" charset="-122"/>
              </a:rPr>
              <a:t>的一个元组，后</a:t>
            </a:r>
            <a:r>
              <a:rPr lang="en-US" altLang="zh-CN" dirty="0">
                <a:latin typeface="宋体" pitchFamily="2" charset="-122"/>
              </a:rPr>
              <a:t>m</a:t>
            </a:r>
            <a:r>
              <a:rPr lang="zh-CN" altLang="en-US" dirty="0">
                <a:latin typeface="宋体" pitchFamily="2" charset="-122"/>
              </a:rPr>
              <a:t>列是</a:t>
            </a:r>
            <a:r>
              <a:rPr lang="en-US" altLang="zh-CN" dirty="0">
                <a:latin typeface="宋体" pitchFamily="2" charset="-122"/>
              </a:rPr>
              <a:t>s</a:t>
            </a:r>
            <a:r>
              <a:rPr lang="zh-CN" altLang="en-US" dirty="0">
                <a:latin typeface="宋体" pitchFamily="2" charset="-122"/>
              </a:rPr>
              <a:t>的一个元组。 </a:t>
            </a:r>
            <a:r>
              <a:rPr lang="zh-CN" altLang="en-US" dirty="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355A754D-EE01-4A75-98C5-03FD40C064FC}" type="slidenum">
              <a:rPr lang="en-US" altLang="zh-CN"/>
              <a:pPr>
                <a:defRPr/>
              </a:pPr>
              <a:t>26</a:t>
            </a:fld>
            <a:endParaRPr lang="en-US" altLang="zh-CN"/>
          </a:p>
        </p:txBody>
      </p:sp>
      <p:sp>
        <p:nvSpPr>
          <p:cNvPr id="8196" name="Text Box 2"/>
          <p:cNvSpPr txBox="1">
            <a:spLocks noChangeArrowheads="1"/>
          </p:cNvSpPr>
          <p:nvPr/>
        </p:nvSpPr>
        <p:spPr bwMode="auto">
          <a:xfrm>
            <a:off x="3962400" y="542925"/>
            <a:ext cx="1017588" cy="457200"/>
          </a:xfrm>
          <a:prstGeom prst="rect">
            <a:avLst/>
          </a:prstGeom>
          <a:noFill/>
          <a:ln w="9525">
            <a:noFill/>
            <a:miter lim="800000"/>
            <a:headEnd/>
            <a:tailEnd/>
          </a:ln>
        </p:spPr>
        <p:txBody>
          <a:bodyPr wrap="none">
            <a:spAutoFit/>
          </a:bodyPr>
          <a:lstStyle/>
          <a:p>
            <a:r>
              <a:rPr lang="en-US" altLang="zh-CN"/>
              <a:t>R</a:t>
            </a:r>
            <a:r>
              <a:rPr lang="en-US" altLang="zh-CN">
                <a:latin typeface="宋体" pitchFamily="2" charset="-122"/>
              </a:rPr>
              <a:t>×</a:t>
            </a:r>
            <a:r>
              <a:rPr lang="en-US" altLang="zh-CN"/>
              <a:t>S </a:t>
            </a:r>
          </a:p>
        </p:txBody>
      </p:sp>
      <p:graphicFrame>
        <p:nvGraphicFramePr>
          <p:cNvPr id="8194" name="Object 1024"/>
          <p:cNvGraphicFramePr>
            <a:graphicFrameLocks noChangeAspect="1"/>
          </p:cNvGraphicFramePr>
          <p:nvPr/>
        </p:nvGraphicFramePr>
        <p:xfrm>
          <a:off x="461963" y="989013"/>
          <a:ext cx="8262937" cy="5443537"/>
        </p:xfrm>
        <a:graphic>
          <a:graphicData uri="http://schemas.openxmlformats.org/presentationml/2006/ole">
            <mc:AlternateContent xmlns:mc="http://schemas.openxmlformats.org/markup-compatibility/2006">
              <mc:Choice xmlns:v="urn:schemas-microsoft-com:vml" Requires="v">
                <p:oleObj spid="_x0000_s8273" name="文档" r:id="rId3" imgW="6474371" imgH="4266823" progId="Word.Document.8">
                  <p:embed/>
                </p:oleObj>
              </mc:Choice>
              <mc:Fallback>
                <p:oleObj name="文档" r:id="rId3" imgW="6474371" imgH="4266823" progId="Word.Document.8">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3" y="989013"/>
                        <a:ext cx="8262937" cy="544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圆角矩形标注 4"/>
          <p:cNvSpPr/>
          <p:nvPr/>
        </p:nvSpPr>
        <p:spPr>
          <a:xfrm>
            <a:off x="2411760" y="6021288"/>
            <a:ext cx="5112568" cy="612648"/>
          </a:xfrm>
          <a:prstGeom prst="wedgeRoundRectCallout">
            <a:avLst>
              <a:gd name="adj1" fmla="val -54890"/>
              <a:gd name="adj2" fmla="val -867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开销？内存！！→ </a:t>
            </a:r>
            <a:r>
              <a:rPr lang="en-US" altLang="zh-CN" dirty="0" smtClean="0"/>
              <a:t>I/O!!!</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18FF760-204F-40D8-875A-749D5701E725}" type="slidenum">
              <a:rPr lang="en-US" altLang="zh-CN"/>
              <a:pPr>
                <a:defRPr/>
              </a:pPr>
              <a:t>27</a:t>
            </a:fld>
            <a:endParaRPr lang="en-US" altLang="zh-CN"/>
          </a:p>
        </p:txBody>
      </p:sp>
      <p:sp>
        <p:nvSpPr>
          <p:cNvPr id="43011" name="Text Box 2"/>
          <p:cNvSpPr txBox="1">
            <a:spLocks noChangeArrowheads="1"/>
          </p:cNvSpPr>
          <p:nvPr/>
        </p:nvSpPr>
        <p:spPr bwMode="auto">
          <a:xfrm>
            <a:off x="457200" y="709613"/>
            <a:ext cx="7258050" cy="2647950"/>
          </a:xfrm>
          <a:prstGeom prst="rect">
            <a:avLst/>
          </a:prstGeom>
          <a:noFill/>
          <a:ln w="9525">
            <a:noFill/>
            <a:miter lim="800000"/>
            <a:headEnd/>
            <a:tailEnd/>
          </a:ln>
        </p:spPr>
        <p:txBody>
          <a:bodyPr wrap="none">
            <a:spAutoFit/>
          </a:bodyPr>
          <a:lstStyle/>
          <a:p>
            <a:r>
              <a:rPr lang="en-US" altLang="zh-CN"/>
              <a:t>2</a:t>
            </a:r>
            <a:r>
              <a:rPr lang="zh-CN" altLang="en-US">
                <a:latin typeface="Times New Roman" pitchFamily="18" charset="0"/>
              </a:rPr>
              <a:t>）特征</a:t>
            </a:r>
            <a:endParaRPr lang="zh-CN" altLang="en-US"/>
          </a:p>
          <a:p>
            <a:r>
              <a:rPr lang="en-US" altLang="zh-CN">
                <a:latin typeface="Times New Roman" pitchFamily="18" charset="0"/>
              </a:rPr>
              <a:t>·</a:t>
            </a:r>
            <a:r>
              <a:rPr lang="zh-CN" altLang="en-US">
                <a:latin typeface="Times New Roman" pitchFamily="18" charset="0"/>
              </a:rPr>
              <a:t>结果为</a:t>
            </a:r>
            <a:r>
              <a:rPr lang="en-US" altLang="zh-CN"/>
              <a:t>(n+m)</a:t>
            </a:r>
            <a:r>
              <a:rPr lang="zh-CN" altLang="en-US">
                <a:latin typeface="Times New Roman" pitchFamily="18" charset="0"/>
              </a:rPr>
              <a:t>目关系：</a:t>
            </a:r>
            <a:r>
              <a:rPr lang="en-US" altLang="zh-CN"/>
              <a:t>R</a:t>
            </a:r>
            <a:r>
              <a:rPr lang="en-US" altLang="zh-CN">
                <a:latin typeface="Times New Roman" pitchFamily="18" charset="0"/>
                <a:sym typeface="Symbol" pitchFamily="18" charset="2"/>
              </a:rPr>
              <a:t></a:t>
            </a:r>
            <a:r>
              <a:rPr lang="en-US" altLang="zh-CN"/>
              <a:t>S = {     |t</a:t>
            </a:r>
            <a:r>
              <a:rPr lang="en-US" altLang="zh-CN" baseline="-30000"/>
              <a:t>r</a:t>
            </a:r>
            <a:r>
              <a:rPr lang="en-US" altLang="zh-CN">
                <a:latin typeface="Times New Roman" pitchFamily="18" charset="0"/>
                <a:sym typeface="Symbol" pitchFamily="18" charset="2"/>
              </a:rPr>
              <a:t></a:t>
            </a:r>
            <a:r>
              <a:rPr lang="en-US" altLang="zh-CN"/>
              <a:t>R</a:t>
            </a:r>
            <a:r>
              <a:rPr lang="en-US" altLang="zh-CN">
                <a:latin typeface="Times New Roman" pitchFamily="18" charset="0"/>
                <a:sym typeface="Symbol" pitchFamily="18" charset="2"/>
              </a:rPr>
              <a:t></a:t>
            </a:r>
            <a:r>
              <a:rPr lang="en-US" altLang="zh-CN"/>
              <a:t>t</a:t>
            </a:r>
            <a:r>
              <a:rPr lang="en-US" altLang="zh-CN" baseline="-30000"/>
              <a:t>s</a:t>
            </a:r>
            <a:r>
              <a:rPr lang="en-US" altLang="zh-CN">
                <a:latin typeface="Times New Roman" pitchFamily="18" charset="0"/>
                <a:sym typeface="Symbol" pitchFamily="18" charset="2"/>
              </a:rPr>
              <a:t></a:t>
            </a:r>
            <a:r>
              <a:rPr lang="en-US" altLang="zh-CN"/>
              <a:t>s}</a:t>
            </a:r>
            <a:r>
              <a:rPr lang="zh-CN" altLang="en-US">
                <a:latin typeface="Times New Roman" pitchFamily="18" charset="0"/>
              </a:rPr>
              <a:t>；</a:t>
            </a:r>
            <a:endParaRPr lang="zh-CN" altLang="en-US"/>
          </a:p>
          <a:p>
            <a:r>
              <a:rPr lang="en-US" altLang="zh-CN">
                <a:latin typeface="Times New Roman" pitchFamily="18" charset="0"/>
              </a:rPr>
              <a:t>·</a:t>
            </a:r>
            <a:r>
              <a:rPr lang="zh-CN" altLang="en-US">
                <a:latin typeface="Times New Roman" pitchFamily="18" charset="0"/>
              </a:rPr>
              <a:t>参加运算的是两个关系；</a:t>
            </a:r>
            <a:endParaRPr lang="zh-CN" altLang="en-US"/>
          </a:p>
          <a:p>
            <a:r>
              <a:rPr lang="en-US" altLang="zh-CN">
                <a:latin typeface="Times New Roman" pitchFamily="18" charset="0"/>
              </a:rPr>
              <a:t>·</a:t>
            </a:r>
            <a:r>
              <a:rPr lang="en-US" altLang="zh-CN"/>
              <a:t>R</a:t>
            </a:r>
            <a:r>
              <a:rPr lang="zh-CN" altLang="en-US">
                <a:latin typeface="Times New Roman" pitchFamily="18" charset="0"/>
              </a:rPr>
              <a:t>、</a:t>
            </a:r>
            <a:r>
              <a:rPr lang="en-US" altLang="zh-CN"/>
              <a:t>S</a:t>
            </a:r>
            <a:r>
              <a:rPr lang="zh-CN" altLang="en-US">
                <a:latin typeface="Times New Roman" pitchFamily="18" charset="0"/>
              </a:rPr>
              <a:t>不同类（实际上）；</a:t>
            </a:r>
            <a:endParaRPr lang="zh-CN" altLang="en-US"/>
          </a:p>
          <a:p>
            <a:r>
              <a:rPr lang="en-US" altLang="zh-CN">
                <a:latin typeface="Times New Roman" pitchFamily="18" charset="0"/>
              </a:rPr>
              <a:t>·</a:t>
            </a:r>
            <a:r>
              <a:rPr lang="zh-CN" altLang="en-US">
                <a:latin typeface="Times New Roman" pitchFamily="18" charset="0"/>
              </a:rPr>
              <a:t>从“行”上取值。</a:t>
            </a:r>
          </a:p>
          <a:p>
            <a:endParaRPr lang="zh-CN" altLang="en-US"/>
          </a:p>
          <a:p>
            <a:r>
              <a:rPr lang="en-US" altLang="zh-CN"/>
              <a:t>3</a:t>
            </a:r>
            <a:r>
              <a:rPr lang="zh-CN" altLang="en-US">
                <a:latin typeface="宋体" pitchFamily="2" charset="-122"/>
              </a:rPr>
              <a:t>）作用：将两个关系按元组连接组成一个新关系。</a:t>
            </a:r>
          </a:p>
        </p:txBody>
      </p:sp>
      <p:pic>
        <p:nvPicPr>
          <p:cNvPr id="43012" name="Picture 4" descr="连串"/>
          <p:cNvPicPr>
            <a:picLocks noChangeAspect="1" noChangeArrowheads="1"/>
          </p:cNvPicPr>
          <p:nvPr/>
        </p:nvPicPr>
        <p:blipFill>
          <a:blip r:embed="rId2" cstate="print"/>
          <a:srcRect/>
          <a:stretch>
            <a:fillRect/>
          </a:stretch>
        </p:blipFill>
        <p:spPr bwMode="auto">
          <a:xfrm>
            <a:off x="5003800" y="1036638"/>
            <a:ext cx="457200" cy="48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1A0B0F2C-0754-41B7-B04A-EAB88F14BCB0}" type="slidenum">
              <a:rPr lang="en-US" altLang="zh-CN"/>
              <a:pPr>
                <a:defRPr/>
              </a:pPr>
              <a:t>28</a:t>
            </a:fld>
            <a:endParaRPr lang="en-US" altLang="zh-CN" dirty="0"/>
          </a:p>
        </p:txBody>
      </p:sp>
      <p:sp>
        <p:nvSpPr>
          <p:cNvPr id="44035" name="Rectangle 2"/>
          <p:cNvSpPr>
            <a:spLocks noChangeArrowheads="1"/>
          </p:cNvSpPr>
          <p:nvPr/>
        </p:nvSpPr>
        <p:spPr bwMode="auto">
          <a:xfrm>
            <a:off x="381000" y="709613"/>
            <a:ext cx="8382000" cy="5934075"/>
          </a:xfrm>
          <a:prstGeom prst="rect">
            <a:avLst/>
          </a:prstGeom>
          <a:noFill/>
          <a:ln w="9525">
            <a:noFill/>
            <a:miter lim="800000"/>
            <a:headEnd/>
            <a:tailEnd/>
          </a:ln>
        </p:spPr>
        <p:txBody>
          <a:bodyPr>
            <a:spAutoFit/>
          </a:bodyPr>
          <a:lstStyle/>
          <a:p>
            <a:pPr>
              <a:spcBef>
                <a:spcPct val="50000"/>
              </a:spcBef>
            </a:pPr>
            <a:r>
              <a:rPr lang="en-US" altLang="zh-CN" b="1" dirty="0">
                <a:latin typeface="宋体" pitchFamily="2" charset="-122"/>
                <a:ea typeface="黑体" pitchFamily="49" charset="-122"/>
              </a:rPr>
              <a:t>2.2.3  </a:t>
            </a:r>
            <a:r>
              <a:rPr lang="zh-CN" altLang="en-US" b="1" dirty="0">
                <a:latin typeface="宋体" pitchFamily="2" charset="-122"/>
                <a:ea typeface="黑体" pitchFamily="49" charset="-122"/>
              </a:rPr>
              <a:t>专门的关系运算</a:t>
            </a:r>
          </a:p>
          <a:p>
            <a:pPr>
              <a:spcBef>
                <a:spcPct val="50000"/>
              </a:spcBef>
            </a:pPr>
            <a:r>
              <a:rPr lang="en-US" altLang="zh-CN" dirty="0">
                <a:latin typeface="宋体" pitchFamily="2" charset="-122"/>
              </a:rPr>
              <a:t>1</a:t>
            </a:r>
            <a:r>
              <a:rPr lang="zh-CN" altLang="en-US" dirty="0">
                <a:latin typeface="Times New Roman" pitchFamily="18" charset="0"/>
              </a:rPr>
              <a:t>、选择（</a:t>
            </a:r>
            <a:r>
              <a:rPr lang="en-US" altLang="zh-CN" dirty="0">
                <a:latin typeface="宋体" pitchFamily="2" charset="-122"/>
              </a:rPr>
              <a:t>selection</a:t>
            </a:r>
            <a:r>
              <a:rPr lang="zh-CN" altLang="en-US" dirty="0">
                <a:latin typeface="Times New Roman" pitchFamily="18" charset="0"/>
              </a:rPr>
              <a:t>）</a:t>
            </a:r>
            <a:endParaRPr lang="zh-CN" altLang="en-US" dirty="0">
              <a:latin typeface="宋体" pitchFamily="2" charset="-122"/>
            </a:endParaRPr>
          </a:p>
          <a:p>
            <a:pPr>
              <a:spcBef>
                <a:spcPct val="50000"/>
              </a:spcBef>
            </a:pPr>
            <a:r>
              <a:rPr lang="en-US" altLang="zh-CN" dirty="0">
                <a:latin typeface="宋体" pitchFamily="2" charset="-122"/>
              </a:rPr>
              <a:t>1</a:t>
            </a:r>
            <a:r>
              <a:rPr lang="zh-CN" altLang="en-US" dirty="0">
                <a:latin typeface="Times New Roman" pitchFamily="18" charset="0"/>
              </a:rPr>
              <a:t>）定义：从指定关系</a:t>
            </a:r>
            <a:r>
              <a:rPr lang="en-US" altLang="zh-CN" dirty="0">
                <a:latin typeface="宋体" pitchFamily="2" charset="-122"/>
              </a:rPr>
              <a:t>R</a:t>
            </a:r>
            <a:r>
              <a:rPr lang="zh-CN" altLang="en-US" dirty="0">
                <a:latin typeface="Times New Roman" pitchFamily="18" charset="0"/>
              </a:rPr>
              <a:t>中选取满足条件的元组集的运算。</a:t>
            </a:r>
            <a:endParaRPr lang="zh-CN" altLang="en-US" dirty="0">
              <a:latin typeface="宋体" pitchFamily="2" charset="-122"/>
            </a:endParaRPr>
          </a:p>
          <a:p>
            <a:pPr>
              <a:spcBef>
                <a:spcPct val="50000"/>
              </a:spcBef>
            </a:pPr>
            <a:r>
              <a:rPr lang="zh-CN" altLang="en-US" dirty="0">
                <a:latin typeface="宋体" pitchFamily="2" charset="-122"/>
              </a:rPr>
              <a:t>    </a:t>
            </a:r>
            <a:r>
              <a:rPr lang="zh-CN" altLang="en-US" dirty="0">
                <a:latin typeface="Times New Roman" pitchFamily="18" charset="0"/>
              </a:rPr>
              <a:t>记作：</a:t>
            </a:r>
            <a:r>
              <a:rPr lang="zh-CN" altLang="en-US" dirty="0">
                <a:latin typeface="Times New Roman" pitchFamily="18" charset="0"/>
                <a:sym typeface="Symbol" pitchFamily="18" charset="2"/>
              </a:rPr>
              <a:t></a:t>
            </a:r>
            <a:r>
              <a:rPr lang="en-US" altLang="zh-CN" baseline="-30000" dirty="0">
                <a:latin typeface="宋体" pitchFamily="2" charset="-122"/>
              </a:rPr>
              <a:t>F</a:t>
            </a:r>
            <a:r>
              <a:rPr lang="en-US" altLang="zh-CN" dirty="0">
                <a:latin typeface="宋体" pitchFamily="2" charset="-122"/>
              </a:rPr>
              <a:t>(R) = {</a:t>
            </a:r>
            <a:r>
              <a:rPr lang="en-US" altLang="zh-CN" dirty="0" err="1">
                <a:latin typeface="宋体" pitchFamily="2" charset="-122"/>
              </a:rPr>
              <a:t>t|t</a:t>
            </a:r>
            <a:r>
              <a:rPr lang="en-US" altLang="zh-CN" dirty="0" err="1">
                <a:latin typeface="Times New Roman" pitchFamily="18" charset="0"/>
                <a:sym typeface="Symbol" pitchFamily="18" charset="2"/>
              </a:rPr>
              <a:t></a:t>
            </a:r>
            <a:r>
              <a:rPr lang="en-US" altLang="zh-CN" dirty="0" err="1">
                <a:latin typeface="宋体" pitchFamily="2" charset="-122"/>
              </a:rPr>
              <a:t>R</a:t>
            </a:r>
            <a:r>
              <a:rPr lang="en-US" altLang="zh-CN" dirty="0" err="1">
                <a:latin typeface="Times New Roman" pitchFamily="18" charset="0"/>
                <a:sym typeface="Symbol" pitchFamily="18" charset="2"/>
              </a:rPr>
              <a:t></a:t>
            </a:r>
            <a:r>
              <a:rPr lang="en-US" altLang="zh-CN" dirty="0" err="1">
                <a:latin typeface="宋体" pitchFamily="2" charset="-122"/>
              </a:rPr>
              <a:t>F</a:t>
            </a:r>
            <a:r>
              <a:rPr lang="en-US" altLang="zh-CN" dirty="0">
                <a:latin typeface="宋体" pitchFamily="2" charset="-122"/>
              </a:rPr>
              <a:t>(t) = </a:t>
            </a:r>
            <a:r>
              <a:rPr lang="en-US" altLang="zh-CN" dirty="0">
                <a:latin typeface="Times New Roman" pitchFamily="18" charset="0"/>
              </a:rPr>
              <a:t>‘</a:t>
            </a:r>
            <a:r>
              <a:rPr lang="zh-CN" altLang="en-US" dirty="0">
                <a:latin typeface="Times New Roman" pitchFamily="18" charset="0"/>
              </a:rPr>
              <a:t>真’</a:t>
            </a:r>
            <a:r>
              <a:rPr lang="en-US" altLang="zh-CN" dirty="0">
                <a:latin typeface="宋体" pitchFamily="2" charset="-122"/>
              </a:rPr>
              <a:t>}</a:t>
            </a:r>
          </a:p>
          <a:p>
            <a:pPr>
              <a:spcBef>
                <a:spcPct val="50000"/>
              </a:spcBef>
            </a:pPr>
            <a:r>
              <a:rPr lang="en-US" altLang="zh-CN" dirty="0">
                <a:latin typeface="宋体" pitchFamily="2" charset="-122"/>
              </a:rPr>
              <a:t>    F</a:t>
            </a:r>
            <a:r>
              <a:rPr lang="zh-CN" altLang="en-US" dirty="0">
                <a:latin typeface="Times New Roman" pitchFamily="18" charset="0"/>
              </a:rPr>
              <a:t>：逻辑表达式（选择对象应满足的条件），一般表示为：</a:t>
            </a:r>
            <a:endParaRPr lang="zh-CN" altLang="en-US" dirty="0">
              <a:latin typeface="宋体" pitchFamily="2" charset="-122"/>
            </a:endParaRPr>
          </a:p>
          <a:p>
            <a:pPr>
              <a:spcBef>
                <a:spcPct val="50000"/>
              </a:spcBef>
            </a:pPr>
            <a:r>
              <a:rPr lang="en-US" altLang="zh-CN" dirty="0">
                <a:latin typeface="宋体" pitchFamily="2" charset="-122"/>
              </a:rPr>
              <a:t>X</a:t>
            </a:r>
            <a:r>
              <a:rPr lang="en-US" altLang="zh-CN" baseline="-30000" dirty="0">
                <a:latin typeface="宋体" pitchFamily="2" charset="-122"/>
              </a:rPr>
              <a:t>1</a:t>
            </a:r>
            <a:r>
              <a:rPr lang="en-US" altLang="zh-CN" dirty="0">
                <a:latin typeface="Times New Roman" pitchFamily="18" charset="0"/>
                <a:sym typeface="Symbol" pitchFamily="18" charset="2"/>
              </a:rPr>
              <a:t></a:t>
            </a:r>
            <a:r>
              <a:rPr lang="en-US" altLang="zh-CN" dirty="0">
                <a:latin typeface="宋体" pitchFamily="2" charset="-122"/>
              </a:rPr>
              <a:t>Y</a:t>
            </a:r>
            <a:r>
              <a:rPr lang="en-US" altLang="zh-CN" baseline="-30000" dirty="0">
                <a:latin typeface="宋体" pitchFamily="2" charset="-122"/>
              </a:rPr>
              <a:t>1</a:t>
            </a:r>
            <a:r>
              <a:rPr lang="en-US" altLang="zh-CN" dirty="0">
                <a:latin typeface="宋体" pitchFamily="2" charset="-122"/>
              </a:rPr>
              <a:t> [</a:t>
            </a:r>
            <a:r>
              <a:rPr lang="en-US" altLang="zh-CN" dirty="0">
                <a:latin typeface="Times New Roman" pitchFamily="18" charset="0"/>
                <a:sym typeface="Symbol" pitchFamily="18" charset="2"/>
              </a:rPr>
              <a:t></a:t>
            </a:r>
            <a:r>
              <a:rPr lang="en-US" altLang="zh-CN" dirty="0">
                <a:latin typeface="宋体" pitchFamily="2" charset="-122"/>
              </a:rPr>
              <a:t>X</a:t>
            </a:r>
            <a:r>
              <a:rPr lang="en-US" altLang="zh-CN" baseline="-30000" dirty="0">
                <a:latin typeface="宋体" pitchFamily="2" charset="-122"/>
              </a:rPr>
              <a:t>2</a:t>
            </a:r>
            <a:r>
              <a:rPr lang="en-US" altLang="zh-CN" dirty="0">
                <a:latin typeface="Times New Roman" pitchFamily="18" charset="0"/>
                <a:sym typeface="Symbol" pitchFamily="18" charset="2"/>
              </a:rPr>
              <a:t></a:t>
            </a:r>
            <a:r>
              <a:rPr lang="en-US" altLang="zh-CN" dirty="0">
                <a:latin typeface="宋体" pitchFamily="2" charset="-122"/>
              </a:rPr>
              <a:t>Y</a:t>
            </a:r>
            <a:r>
              <a:rPr lang="en-US" altLang="zh-CN" baseline="-30000" dirty="0">
                <a:latin typeface="宋体" pitchFamily="2" charset="-122"/>
              </a:rPr>
              <a:t>2</a:t>
            </a:r>
            <a:r>
              <a:rPr lang="en-US" altLang="zh-CN" dirty="0">
                <a:latin typeface="宋体" pitchFamily="2" charset="-122"/>
              </a:rPr>
              <a:t>] </a:t>
            </a:r>
            <a:r>
              <a:rPr lang="en-US" altLang="zh-CN" dirty="0">
                <a:latin typeface="Times New Roman" pitchFamily="18" charset="0"/>
              </a:rPr>
              <a:t>…</a:t>
            </a:r>
            <a:endParaRPr lang="en-US" altLang="zh-CN" dirty="0">
              <a:latin typeface="宋体" pitchFamily="2" charset="-122"/>
            </a:endParaRPr>
          </a:p>
          <a:p>
            <a:pPr>
              <a:spcBef>
                <a:spcPct val="50000"/>
              </a:spcBef>
            </a:pPr>
            <a:r>
              <a:rPr lang="en-US" altLang="zh-CN" dirty="0">
                <a:latin typeface="宋体" pitchFamily="2" charset="-122"/>
              </a:rPr>
              <a:t>    X</a:t>
            </a:r>
            <a:r>
              <a:rPr lang="en-US" altLang="zh-CN" baseline="-30000" dirty="0">
                <a:latin typeface="宋体" pitchFamily="2" charset="-122"/>
              </a:rPr>
              <a:t>1</a:t>
            </a:r>
            <a:r>
              <a:rPr lang="zh-CN" altLang="en-US" dirty="0">
                <a:latin typeface="Times New Roman" pitchFamily="18" charset="0"/>
              </a:rPr>
              <a:t>，</a:t>
            </a:r>
            <a:r>
              <a:rPr lang="en-US" altLang="zh-CN" dirty="0">
                <a:latin typeface="宋体" pitchFamily="2" charset="-122"/>
              </a:rPr>
              <a:t>Y</a:t>
            </a:r>
            <a:r>
              <a:rPr lang="en-US" altLang="zh-CN" baseline="-30000" dirty="0">
                <a:latin typeface="宋体" pitchFamily="2" charset="-122"/>
              </a:rPr>
              <a:t>1</a:t>
            </a:r>
            <a:r>
              <a:rPr lang="zh-CN" altLang="en-US" dirty="0">
                <a:latin typeface="Times New Roman" pitchFamily="18" charset="0"/>
              </a:rPr>
              <a:t>：属性</a:t>
            </a:r>
            <a:r>
              <a:rPr lang="zh-CN" altLang="en-US" dirty="0">
                <a:latin typeface="宋体" pitchFamily="2" charset="-122"/>
              </a:rPr>
              <a:t> </a:t>
            </a:r>
            <a:r>
              <a:rPr lang="en-US" altLang="zh-CN" dirty="0">
                <a:latin typeface="宋体" pitchFamily="2" charset="-122"/>
              </a:rPr>
              <a:t>| </a:t>
            </a:r>
            <a:r>
              <a:rPr lang="zh-CN" altLang="en-US" dirty="0">
                <a:latin typeface="Times New Roman" pitchFamily="18" charset="0"/>
              </a:rPr>
              <a:t>常量</a:t>
            </a:r>
            <a:r>
              <a:rPr lang="zh-CN" altLang="en-US" dirty="0">
                <a:latin typeface="宋体" pitchFamily="2" charset="-122"/>
              </a:rPr>
              <a:t> </a:t>
            </a:r>
            <a:r>
              <a:rPr lang="en-US" altLang="zh-CN" dirty="0">
                <a:latin typeface="宋体" pitchFamily="2" charset="-122"/>
              </a:rPr>
              <a:t>| </a:t>
            </a:r>
            <a:r>
              <a:rPr lang="zh-CN" altLang="en-US" dirty="0">
                <a:latin typeface="Times New Roman" pitchFamily="18" charset="0"/>
              </a:rPr>
              <a:t>简单函数</a:t>
            </a:r>
            <a:r>
              <a:rPr lang="zh-CN" altLang="en-US" dirty="0">
                <a:latin typeface="宋体" pitchFamily="2" charset="-122"/>
              </a:rPr>
              <a:t> </a:t>
            </a:r>
            <a:r>
              <a:rPr lang="en-US" altLang="zh-CN" dirty="0">
                <a:latin typeface="宋体" pitchFamily="2" charset="-122"/>
              </a:rPr>
              <a:t>| </a:t>
            </a:r>
            <a:r>
              <a:rPr lang="zh-CN" altLang="en-US" dirty="0">
                <a:latin typeface="Times New Roman" pitchFamily="18" charset="0"/>
              </a:rPr>
              <a:t>列顺序号</a:t>
            </a:r>
            <a:endParaRPr lang="zh-CN" altLang="en-US" dirty="0">
              <a:latin typeface="宋体" pitchFamily="2" charset="-122"/>
            </a:endParaRPr>
          </a:p>
          <a:p>
            <a:pPr>
              <a:spcBef>
                <a:spcPct val="50000"/>
              </a:spcBef>
            </a:pPr>
            <a:r>
              <a:rPr lang="zh-CN" altLang="en-US" dirty="0">
                <a:latin typeface="宋体" pitchFamily="2" charset="-122"/>
              </a:rPr>
              <a:t>    </a:t>
            </a:r>
            <a:r>
              <a:rPr lang="zh-CN" altLang="en-US" dirty="0">
                <a:latin typeface="Times New Roman" pitchFamily="18" charset="0"/>
                <a:sym typeface="Symbol" pitchFamily="18" charset="2"/>
              </a:rPr>
              <a:t></a:t>
            </a:r>
            <a:r>
              <a:rPr lang="zh-CN" altLang="en-US" dirty="0">
                <a:latin typeface="Times New Roman" pitchFamily="18" charset="0"/>
              </a:rPr>
              <a:t>：比较运算符：＞、≥、＜、≤、＝、≠</a:t>
            </a:r>
            <a:endParaRPr lang="zh-CN" altLang="en-US" dirty="0">
              <a:latin typeface="宋体" pitchFamily="2" charset="-122"/>
            </a:endParaRPr>
          </a:p>
          <a:p>
            <a:pPr>
              <a:spcBef>
                <a:spcPct val="50000"/>
              </a:spcBef>
            </a:pPr>
            <a:r>
              <a:rPr lang="zh-CN" altLang="en-US" dirty="0">
                <a:latin typeface="宋体" pitchFamily="2" charset="-122"/>
              </a:rPr>
              <a:t>    </a:t>
            </a:r>
            <a:r>
              <a:rPr lang="zh-CN" altLang="en-US" dirty="0">
                <a:latin typeface="Times New Roman" pitchFamily="18" charset="0"/>
                <a:sym typeface="Symbol" pitchFamily="18" charset="2"/>
              </a:rPr>
              <a:t></a:t>
            </a:r>
            <a:r>
              <a:rPr lang="zh-CN" altLang="en-US" dirty="0">
                <a:latin typeface="Times New Roman" pitchFamily="18" charset="0"/>
              </a:rPr>
              <a:t>：逻辑运算符：</a:t>
            </a:r>
            <a:r>
              <a:rPr lang="zh-CN" altLang="en-US" dirty="0">
                <a:latin typeface="Times New Roman" pitchFamily="18" charset="0"/>
                <a:sym typeface="Symbol" pitchFamily="18" charset="2"/>
              </a:rPr>
              <a:t></a:t>
            </a:r>
            <a:r>
              <a:rPr lang="zh-CN" altLang="en-US" dirty="0">
                <a:latin typeface="Times New Roman" pitchFamily="18" charset="0"/>
              </a:rPr>
              <a:t>、</a:t>
            </a:r>
            <a:r>
              <a:rPr lang="zh-CN" altLang="en-US" dirty="0">
                <a:latin typeface="Times New Roman" pitchFamily="18" charset="0"/>
                <a:sym typeface="Symbol" pitchFamily="18" charset="2"/>
              </a:rPr>
              <a:t></a:t>
            </a:r>
            <a:r>
              <a:rPr lang="zh-CN" altLang="en-US" dirty="0">
                <a:latin typeface="Times New Roman" pitchFamily="18" charset="0"/>
              </a:rPr>
              <a:t>、</a:t>
            </a:r>
            <a:r>
              <a:rPr lang="zh-CN" altLang="en-US" dirty="0">
                <a:latin typeface="Times New Roman" pitchFamily="18" charset="0"/>
                <a:sym typeface="Symbol" pitchFamily="18" charset="2"/>
              </a:rPr>
              <a:t></a:t>
            </a:r>
            <a:endParaRPr lang="zh-CN" altLang="en-US" dirty="0">
              <a:latin typeface="宋体" pitchFamily="2" charset="-122"/>
            </a:endParaRPr>
          </a:p>
          <a:p>
            <a:pPr>
              <a:spcBef>
                <a:spcPct val="50000"/>
              </a:spcBef>
            </a:pPr>
            <a:r>
              <a:rPr lang="zh-CN" altLang="en-US" dirty="0">
                <a:latin typeface="宋体" pitchFamily="2" charset="-122"/>
              </a:rPr>
              <a:t>    </a:t>
            </a:r>
            <a:r>
              <a:rPr lang="en-US" altLang="zh-CN" dirty="0">
                <a:latin typeface="宋体" pitchFamily="2" charset="-122"/>
              </a:rPr>
              <a:t>[ ]</a:t>
            </a:r>
            <a:r>
              <a:rPr lang="zh-CN" altLang="en-US" dirty="0">
                <a:latin typeface="Times New Roman" pitchFamily="18" charset="0"/>
              </a:rPr>
              <a:t>：任选标识符，其中内容可有可无</a:t>
            </a:r>
            <a:endParaRPr lang="zh-CN" altLang="en-US" dirty="0">
              <a:latin typeface="宋体" pitchFamily="2" charset="-122"/>
            </a:endParaRPr>
          </a:p>
          <a:p>
            <a:pPr>
              <a:spcBef>
                <a:spcPct val="50000"/>
              </a:spcBef>
            </a:pPr>
            <a:r>
              <a:rPr lang="zh-CN" altLang="en-US" dirty="0">
                <a:latin typeface="宋体" pitchFamily="2" charset="-122"/>
              </a:rPr>
              <a:t>    </a:t>
            </a:r>
            <a:r>
              <a:rPr lang="en-US" altLang="zh-CN" dirty="0">
                <a:latin typeface="宋体" pitchFamily="2" charset="-122"/>
              </a:rPr>
              <a:t>A&gt;12</a:t>
            </a:r>
            <a:r>
              <a:rPr lang="zh-CN" altLang="en-US" dirty="0">
                <a:latin typeface="Times New Roman" pitchFamily="18" charset="0"/>
              </a:rPr>
              <a:t>，</a:t>
            </a:r>
            <a:r>
              <a:rPr lang="en-US" altLang="zh-CN" dirty="0">
                <a:latin typeface="宋体" pitchFamily="2" charset="-122"/>
              </a:rPr>
              <a:t>B=</a:t>
            </a:r>
            <a:r>
              <a:rPr lang="en-US" altLang="zh-CN" dirty="0">
                <a:latin typeface="Times New Roman" pitchFamily="18" charset="0"/>
              </a:rPr>
              <a:t>‘</a:t>
            </a:r>
            <a:r>
              <a:rPr lang="zh-CN" altLang="en-US" dirty="0">
                <a:latin typeface="Times New Roman" pitchFamily="18" charset="0"/>
              </a:rPr>
              <a:t>田野’，</a:t>
            </a:r>
            <a:r>
              <a:rPr lang="zh-CN" altLang="en-US" dirty="0">
                <a:latin typeface="Times New Roman" pitchFamily="18" charset="0"/>
                <a:sym typeface="Symbol" pitchFamily="18" charset="2"/>
              </a:rPr>
              <a:t></a:t>
            </a:r>
            <a:r>
              <a:rPr lang="en-US" altLang="zh-CN" baseline="-30000" dirty="0">
                <a:latin typeface="宋体" pitchFamily="2" charset="-122"/>
              </a:rPr>
              <a:t>3</a:t>
            </a:r>
            <a:r>
              <a:rPr lang="en-US" altLang="zh-CN" dirty="0">
                <a:latin typeface="宋体" pitchFamily="2" charset="-122"/>
              </a:rPr>
              <a:t> </a:t>
            </a:r>
            <a:r>
              <a:rPr lang="en-US" altLang="zh-CN" baseline="-30000" dirty="0">
                <a:latin typeface="宋体" pitchFamily="2" charset="-122"/>
              </a:rPr>
              <a:t>=</a:t>
            </a:r>
            <a:r>
              <a:rPr lang="en-US" altLang="zh-CN" dirty="0">
                <a:latin typeface="宋体" pitchFamily="2" charset="-122"/>
              </a:rPr>
              <a:t> </a:t>
            </a:r>
            <a:r>
              <a:rPr lang="en-US" altLang="zh-CN" baseline="-30000" dirty="0">
                <a:latin typeface="Times New Roman" pitchFamily="18" charset="0"/>
              </a:rPr>
              <a:t>’</a:t>
            </a:r>
            <a:r>
              <a:rPr lang="en-US" altLang="zh-CN" baseline="-30000" dirty="0">
                <a:latin typeface="宋体" pitchFamily="2" charset="-122"/>
              </a:rPr>
              <a:t>8</a:t>
            </a:r>
            <a:r>
              <a:rPr lang="en-US" altLang="zh-CN" baseline="-30000" dirty="0">
                <a:latin typeface="Times New Roman" pitchFamily="18" charset="0"/>
              </a:rPr>
              <a:t>’</a:t>
            </a:r>
            <a:r>
              <a:rPr lang="en-US" altLang="zh-CN" baseline="-30000" dirty="0">
                <a:latin typeface="Times New Roman" pitchFamily="18" charset="0"/>
                <a:sym typeface="Symbol" pitchFamily="18" charset="2"/>
              </a:rPr>
              <a:t></a:t>
            </a:r>
            <a:r>
              <a:rPr lang="en-US" altLang="zh-CN" baseline="-30000" dirty="0">
                <a:latin typeface="宋体" pitchFamily="2" charset="-122"/>
              </a:rPr>
              <a:t>B</a:t>
            </a:r>
            <a:r>
              <a:rPr lang="en-US" altLang="zh-CN" baseline="-30000" dirty="0">
                <a:latin typeface="Times New Roman" pitchFamily="18" charset="0"/>
                <a:sym typeface="Symbol" pitchFamily="18" charset="2"/>
              </a:rPr>
              <a:t></a:t>
            </a:r>
            <a:r>
              <a:rPr lang="en-US" altLang="zh-CN" baseline="-30000" dirty="0">
                <a:latin typeface="宋体" pitchFamily="2" charset="-122"/>
              </a:rPr>
              <a:t>5 </a:t>
            </a:r>
            <a:r>
              <a:rPr lang="en-US" altLang="zh-CN" dirty="0">
                <a:latin typeface="宋体" pitchFamily="2" charset="-122"/>
              </a:rPr>
              <a:t>(R)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3B6E76F6-7BDB-4E61-A3BB-329CF01AC899}" type="slidenum">
              <a:rPr lang="en-US" altLang="zh-CN"/>
              <a:pPr>
                <a:defRPr/>
              </a:pPr>
              <a:t>29</a:t>
            </a:fld>
            <a:endParaRPr lang="en-US" altLang="zh-CN"/>
          </a:p>
        </p:txBody>
      </p:sp>
      <p:sp>
        <p:nvSpPr>
          <p:cNvPr id="9220" name="Rectangle 2"/>
          <p:cNvSpPr>
            <a:spLocks noChangeArrowheads="1"/>
          </p:cNvSpPr>
          <p:nvPr/>
        </p:nvSpPr>
        <p:spPr bwMode="auto">
          <a:xfrm>
            <a:off x="457200" y="658813"/>
            <a:ext cx="1054100" cy="457200"/>
          </a:xfrm>
          <a:prstGeom prst="rect">
            <a:avLst/>
          </a:prstGeom>
          <a:noFill/>
          <a:ln w="9525">
            <a:noFill/>
            <a:miter lim="800000"/>
            <a:headEnd/>
            <a:tailEnd/>
          </a:ln>
        </p:spPr>
        <p:txBody>
          <a:bodyPr wrap="none">
            <a:spAutoFit/>
          </a:bodyPr>
          <a:lstStyle/>
          <a:p>
            <a:pPr>
              <a:spcBef>
                <a:spcPct val="50000"/>
              </a:spcBef>
            </a:pPr>
            <a:r>
              <a:rPr lang="zh-CN" altLang="en-US">
                <a:latin typeface="宋体" pitchFamily="2" charset="-122"/>
              </a:rPr>
              <a:t>设： </a:t>
            </a:r>
            <a:r>
              <a:rPr lang="zh-CN" altLang="en-US"/>
              <a:t> </a:t>
            </a:r>
          </a:p>
        </p:txBody>
      </p:sp>
      <p:graphicFrame>
        <p:nvGraphicFramePr>
          <p:cNvPr id="9218" name="Object 1024"/>
          <p:cNvGraphicFramePr>
            <a:graphicFrameLocks noChangeAspect="1"/>
          </p:cNvGraphicFramePr>
          <p:nvPr>
            <p:extLst>
              <p:ext uri="{D42A27DB-BD31-4B8C-83A1-F6EECF244321}">
                <p14:modId xmlns:p14="http://schemas.microsoft.com/office/powerpoint/2010/main" val="4285827761"/>
              </p:ext>
            </p:extLst>
          </p:nvPr>
        </p:nvGraphicFramePr>
        <p:xfrm>
          <a:off x="179512" y="1268760"/>
          <a:ext cx="8328025" cy="5622925"/>
        </p:xfrm>
        <a:graphic>
          <a:graphicData uri="http://schemas.openxmlformats.org/presentationml/2006/ole">
            <mc:AlternateContent xmlns:mc="http://schemas.openxmlformats.org/markup-compatibility/2006">
              <mc:Choice xmlns:v="urn:schemas-microsoft-com:vml" Requires="v">
                <p:oleObj spid="_x0000_s9297" name="Document" r:id="rId3" imgW="6895445" imgH="4655454" progId="Word.Document.8">
                  <p:embed/>
                </p:oleObj>
              </mc:Choice>
              <mc:Fallback>
                <p:oleObj name="Document" r:id="rId3" imgW="6895445" imgH="4655454" progId="Word.Document.8">
                  <p:embed/>
                  <p:pic>
                    <p:nvPicPr>
                      <p:cNvPr id="0" name="Picture 9"/>
                      <p:cNvPicPr>
                        <a:picLocks noChangeAspect="1" noChangeArrowheads="1"/>
                      </p:cNvPicPr>
                      <p:nvPr/>
                    </p:nvPicPr>
                    <p:blipFill>
                      <a:blip r:embed="rId4"/>
                      <a:srcRect/>
                      <a:stretch>
                        <a:fillRect/>
                      </a:stretch>
                    </p:blipFill>
                    <p:spPr bwMode="auto">
                      <a:xfrm>
                        <a:off x="179512" y="1268760"/>
                        <a:ext cx="8328025" cy="562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1D747FF4-BCAC-48EA-B65F-08E858BD19A1}" type="slidenum">
              <a:rPr lang="en-US" altLang="zh-CN"/>
              <a:pPr>
                <a:defRPr/>
              </a:pPr>
              <a:t>3</a:t>
            </a:fld>
            <a:endParaRPr lang="en-US" altLang="zh-CN"/>
          </a:p>
        </p:txBody>
      </p:sp>
      <p:sp>
        <p:nvSpPr>
          <p:cNvPr id="30723" name="Rectangle 2"/>
          <p:cNvSpPr>
            <a:spLocks noChangeArrowheads="1"/>
          </p:cNvSpPr>
          <p:nvPr/>
        </p:nvSpPr>
        <p:spPr bwMode="auto">
          <a:xfrm>
            <a:off x="457200" y="1000125"/>
            <a:ext cx="8382000" cy="5078313"/>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Char char="§"/>
            </a:pPr>
            <a:r>
              <a:rPr lang="zh-CN" altLang="en-US" b="1" dirty="0">
                <a:latin typeface="宋体" pitchFamily="2" charset="-122"/>
              </a:rPr>
              <a:t>关系模型的组成</a:t>
            </a:r>
          </a:p>
          <a:p>
            <a:pPr>
              <a:spcBef>
                <a:spcPct val="50000"/>
              </a:spcBef>
              <a:buClr>
                <a:schemeClr val="tx2"/>
              </a:buClr>
              <a:buSzPct val="90000"/>
              <a:buFont typeface="Wingdings" pitchFamily="2" charset="2"/>
              <a:buChar char="Ø"/>
            </a:pPr>
            <a:r>
              <a:rPr lang="zh-CN" altLang="en-US" sz="2000" b="1" dirty="0">
                <a:latin typeface="宋体" pitchFamily="2" charset="-122"/>
              </a:rPr>
              <a:t>  关系数据结构 </a:t>
            </a:r>
            <a:r>
              <a:rPr lang="en-US" altLang="zh-CN" sz="2000" b="1" dirty="0">
                <a:latin typeface="宋体" pitchFamily="2" charset="-122"/>
              </a:rPr>
              <a:t>(</a:t>
            </a:r>
            <a:r>
              <a:rPr lang="zh-CN" altLang="en-US" sz="2000" b="1" dirty="0">
                <a:latin typeface="宋体" pitchFamily="2" charset="-122"/>
              </a:rPr>
              <a:t>实体及实体间的联系均用二维表来表示</a:t>
            </a:r>
            <a:r>
              <a:rPr lang="en-US" altLang="zh-CN" sz="2000" b="1" dirty="0">
                <a:latin typeface="宋体" pitchFamily="2" charset="-122"/>
              </a:rPr>
              <a:t>)</a:t>
            </a:r>
          </a:p>
          <a:p>
            <a:pPr>
              <a:spcBef>
                <a:spcPct val="50000"/>
              </a:spcBef>
              <a:buClr>
                <a:schemeClr val="tx2"/>
              </a:buClr>
              <a:buSzPct val="90000"/>
              <a:buFont typeface="Wingdings" pitchFamily="2" charset="2"/>
              <a:buChar char="Ø"/>
            </a:pPr>
            <a:r>
              <a:rPr lang="en-US" altLang="zh-CN" sz="2000" b="1" dirty="0">
                <a:latin typeface="宋体" pitchFamily="2" charset="-122"/>
              </a:rPr>
              <a:t>  </a:t>
            </a:r>
            <a:r>
              <a:rPr lang="zh-CN" altLang="en-US" sz="2000" b="1" dirty="0">
                <a:latin typeface="宋体" pitchFamily="2" charset="-122"/>
              </a:rPr>
              <a:t>关系操作（查询及增、删、改操作两大部分）</a:t>
            </a:r>
          </a:p>
          <a:p>
            <a:pPr>
              <a:spcBef>
                <a:spcPct val="50000"/>
              </a:spcBef>
              <a:buClr>
                <a:schemeClr val="tx2"/>
              </a:buClr>
              <a:buSzPct val="90000"/>
              <a:buFont typeface="Wingdings" pitchFamily="2" charset="2"/>
              <a:buNone/>
            </a:pPr>
            <a:r>
              <a:rPr lang="zh-CN" altLang="en-US" sz="2000" b="1" dirty="0">
                <a:latin typeface="宋体" pitchFamily="2" charset="-122"/>
              </a:rPr>
              <a:t>              关系代数语言</a:t>
            </a:r>
          </a:p>
          <a:p>
            <a:pPr>
              <a:spcBef>
                <a:spcPct val="50000"/>
              </a:spcBef>
              <a:buClr>
                <a:schemeClr val="tx2"/>
              </a:buClr>
              <a:buSzPct val="90000"/>
              <a:buFont typeface="Wingdings" pitchFamily="2" charset="2"/>
              <a:buNone/>
            </a:pPr>
            <a:r>
              <a:rPr lang="zh-CN" altLang="en-US" sz="2000" b="1" dirty="0">
                <a:latin typeface="宋体" pitchFamily="2" charset="-122"/>
              </a:rPr>
              <a:t>                              元组关系演算语言</a:t>
            </a:r>
            <a:r>
              <a:rPr lang="en-US" altLang="zh-CN" sz="2000" b="1" dirty="0">
                <a:latin typeface="宋体" pitchFamily="2" charset="-122"/>
              </a:rPr>
              <a:t>(ALPHA,QUEL)</a:t>
            </a:r>
          </a:p>
          <a:p>
            <a:pPr>
              <a:spcBef>
                <a:spcPct val="50000"/>
              </a:spcBef>
              <a:buClr>
                <a:schemeClr val="tx2"/>
              </a:buClr>
              <a:buSzPct val="90000"/>
              <a:buFont typeface="Wingdings" pitchFamily="2" charset="2"/>
              <a:buNone/>
            </a:pPr>
            <a:r>
              <a:rPr lang="zh-CN" altLang="en-US" sz="2000" b="1" dirty="0">
                <a:latin typeface="宋体" pitchFamily="2" charset="-122"/>
              </a:rPr>
              <a:t>关系数据语言  关系演算语言    </a:t>
            </a:r>
          </a:p>
          <a:p>
            <a:pPr>
              <a:spcBef>
                <a:spcPct val="50000"/>
              </a:spcBef>
              <a:buClr>
                <a:schemeClr val="tx2"/>
              </a:buClr>
              <a:buSzPct val="90000"/>
              <a:buFont typeface="Wingdings" pitchFamily="2" charset="2"/>
              <a:buNone/>
            </a:pPr>
            <a:r>
              <a:rPr lang="zh-CN" altLang="en-US" sz="2000" b="1" dirty="0">
                <a:latin typeface="宋体" pitchFamily="2" charset="-122"/>
              </a:rPr>
              <a:t>                              域关系演算语言</a:t>
            </a:r>
            <a:r>
              <a:rPr lang="en-US" altLang="zh-CN" sz="2000" b="1" dirty="0">
                <a:latin typeface="宋体" pitchFamily="2" charset="-122"/>
              </a:rPr>
              <a:t>(QBE)</a:t>
            </a:r>
          </a:p>
          <a:p>
            <a:pPr>
              <a:spcBef>
                <a:spcPct val="50000"/>
              </a:spcBef>
              <a:buClr>
                <a:schemeClr val="tx2"/>
              </a:buClr>
              <a:buSzPct val="90000"/>
              <a:buFont typeface="Wingdings" pitchFamily="2" charset="2"/>
              <a:buNone/>
            </a:pPr>
            <a:r>
              <a:rPr lang="en-US" altLang="zh-CN" sz="2000" b="1" dirty="0">
                <a:latin typeface="宋体" pitchFamily="2" charset="-122"/>
              </a:rPr>
              <a:t>              </a:t>
            </a:r>
            <a:r>
              <a:rPr lang="zh-CN" altLang="en-US" sz="2000" b="1" dirty="0">
                <a:latin typeface="宋体" pitchFamily="2" charset="-122"/>
              </a:rPr>
              <a:t>关系代数和关系演算结合的语言</a:t>
            </a:r>
            <a:r>
              <a:rPr lang="en-US" altLang="zh-CN" sz="2000" b="1" dirty="0">
                <a:latin typeface="宋体" pitchFamily="2" charset="-122"/>
              </a:rPr>
              <a:t>(SQL)</a:t>
            </a:r>
          </a:p>
          <a:p>
            <a:pPr>
              <a:spcBef>
                <a:spcPct val="50000"/>
              </a:spcBef>
              <a:buClr>
                <a:schemeClr val="tx2"/>
              </a:buClr>
              <a:buSzPct val="90000"/>
              <a:buFont typeface="Wingdings" pitchFamily="2" charset="2"/>
              <a:buNone/>
            </a:pPr>
            <a:endParaRPr lang="en-US" altLang="zh-CN" sz="2000" b="1" dirty="0" smtClean="0">
              <a:latin typeface="宋体" pitchFamily="2" charset="-122"/>
            </a:endParaRPr>
          </a:p>
          <a:p>
            <a:pPr>
              <a:spcBef>
                <a:spcPct val="50000"/>
              </a:spcBef>
              <a:buClr>
                <a:schemeClr val="tx2"/>
              </a:buClr>
              <a:buSzPct val="90000"/>
              <a:buFont typeface="Wingdings" pitchFamily="2" charset="2"/>
              <a:buNone/>
            </a:pPr>
            <a:endParaRPr lang="en-US" altLang="zh-CN" sz="2000" b="1" dirty="0">
              <a:latin typeface="宋体" pitchFamily="2" charset="-122"/>
            </a:endParaRPr>
          </a:p>
          <a:p>
            <a:pPr>
              <a:spcBef>
                <a:spcPct val="50000"/>
              </a:spcBef>
              <a:buClr>
                <a:schemeClr val="tx2"/>
              </a:buClr>
              <a:buSzPct val="90000"/>
              <a:buFont typeface="Wingdings" pitchFamily="2" charset="2"/>
              <a:buChar char="Ø"/>
            </a:pPr>
            <a:r>
              <a:rPr lang="zh-CN" altLang="en-US" sz="2000" b="1" dirty="0">
                <a:latin typeface="宋体" pitchFamily="2" charset="-122"/>
              </a:rPr>
              <a:t>关系的完整性 （实体完整性，参照完整性，用户定义完整性）</a:t>
            </a:r>
          </a:p>
        </p:txBody>
      </p:sp>
      <p:sp>
        <p:nvSpPr>
          <p:cNvPr id="30724" name="AutoShape 3"/>
          <p:cNvSpPr>
            <a:spLocks/>
          </p:cNvSpPr>
          <p:nvPr/>
        </p:nvSpPr>
        <p:spPr bwMode="auto">
          <a:xfrm>
            <a:off x="2133600" y="2671763"/>
            <a:ext cx="152400" cy="1828800"/>
          </a:xfrm>
          <a:prstGeom prst="leftBrace">
            <a:avLst>
              <a:gd name="adj1" fmla="val 100000"/>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30725" name="AutoShape 4"/>
          <p:cNvSpPr>
            <a:spLocks/>
          </p:cNvSpPr>
          <p:nvPr/>
        </p:nvSpPr>
        <p:spPr bwMode="auto">
          <a:xfrm>
            <a:off x="3962400" y="3214688"/>
            <a:ext cx="152400" cy="762000"/>
          </a:xfrm>
          <a:prstGeom prst="leftBrace">
            <a:avLst>
              <a:gd name="adj1" fmla="val 41667"/>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30726" name="AutoShape 5"/>
          <p:cNvSpPr>
            <a:spLocks noChangeArrowheads="1"/>
          </p:cNvSpPr>
          <p:nvPr/>
        </p:nvSpPr>
        <p:spPr bwMode="auto">
          <a:xfrm>
            <a:off x="4283968" y="24208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7" name="AutoShape 5"/>
          <p:cNvSpPr>
            <a:spLocks noChangeArrowheads="1"/>
          </p:cNvSpPr>
          <p:nvPr/>
        </p:nvSpPr>
        <p:spPr bwMode="auto">
          <a:xfrm>
            <a:off x="6732240" y="429309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9" name="圆角矩形标注 8"/>
          <p:cNvSpPr/>
          <p:nvPr/>
        </p:nvSpPr>
        <p:spPr>
          <a:xfrm>
            <a:off x="6444208" y="1988840"/>
            <a:ext cx="2448272" cy="756664"/>
          </a:xfrm>
          <a:prstGeom prst="wedgeRoundRectCallout">
            <a:avLst>
              <a:gd name="adj1" fmla="val -91899"/>
              <a:gd name="adj2" fmla="val 3762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代数表达式的</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表达能力</a:t>
            </a:r>
            <a:endParaRPr lang="zh-CN" altLang="en-US" dirty="0">
              <a:latin typeface="微软雅黑" pitchFamily="34" charset="-122"/>
              <a:ea typeface="微软雅黑" pitchFamily="34" charset="-122"/>
            </a:endParaRPr>
          </a:p>
        </p:txBody>
      </p:sp>
      <p:sp>
        <p:nvSpPr>
          <p:cNvPr id="10" name="横卷形 9"/>
          <p:cNvSpPr/>
          <p:nvPr/>
        </p:nvSpPr>
        <p:spPr>
          <a:xfrm>
            <a:off x="539552" y="4869160"/>
            <a:ext cx="3672408" cy="648072"/>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非过程式语言</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06929880-1F25-4E27-B32F-349339C6AFA8}" type="slidenum">
              <a:rPr lang="en-US" altLang="zh-CN"/>
              <a:pPr>
                <a:defRPr/>
              </a:pPr>
              <a:t>30</a:t>
            </a:fld>
            <a:endParaRPr lang="en-US" altLang="zh-CN"/>
          </a:p>
        </p:txBody>
      </p:sp>
      <p:graphicFrame>
        <p:nvGraphicFramePr>
          <p:cNvPr id="10242" name="Object 1024"/>
          <p:cNvGraphicFramePr>
            <a:graphicFrameLocks noChangeAspect="1"/>
          </p:cNvGraphicFramePr>
          <p:nvPr/>
        </p:nvGraphicFramePr>
        <p:xfrm>
          <a:off x="1266825" y="1223963"/>
          <a:ext cx="6497638" cy="4219575"/>
        </p:xfrm>
        <a:graphic>
          <a:graphicData uri="http://schemas.openxmlformats.org/presentationml/2006/ole">
            <mc:AlternateContent xmlns:mc="http://schemas.openxmlformats.org/markup-compatibility/2006">
              <mc:Choice xmlns:v="urn:schemas-microsoft-com:vml" Requires="v">
                <p:oleObj spid="_x0000_s10321" name="Document" r:id="rId3" imgW="6496812" imgH="4219956" progId="Word.Document.8">
                  <p:embed/>
                </p:oleObj>
              </mc:Choice>
              <mc:Fallback>
                <p:oleObj name="Document" r:id="rId3" imgW="6496812" imgH="4219956" progId="Word.Document.8">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1223963"/>
                        <a:ext cx="6497638" cy="421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AC500BB3-B100-49A5-A03F-FFC815B39C40}" type="slidenum">
              <a:rPr lang="en-US" altLang="zh-CN"/>
              <a:pPr>
                <a:defRPr/>
              </a:pPr>
              <a:t>31</a:t>
            </a:fld>
            <a:endParaRPr lang="en-US" altLang="zh-CN"/>
          </a:p>
        </p:txBody>
      </p:sp>
      <p:sp>
        <p:nvSpPr>
          <p:cNvPr id="11269" name="Text Box 2"/>
          <p:cNvSpPr txBox="1">
            <a:spLocks noChangeArrowheads="1"/>
          </p:cNvSpPr>
          <p:nvPr/>
        </p:nvSpPr>
        <p:spPr bwMode="auto">
          <a:xfrm>
            <a:off x="457200" y="714375"/>
            <a:ext cx="3140075"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en-US" altLang="zh-CN"/>
              <a:t>1  </a:t>
            </a:r>
            <a:r>
              <a:rPr lang="zh-CN" altLang="en-US">
                <a:latin typeface="宋体" pitchFamily="2" charset="-122"/>
              </a:rPr>
              <a:t>查计算机系学生</a:t>
            </a:r>
            <a:r>
              <a:rPr lang="zh-CN" altLang="en-US"/>
              <a:t> </a:t>
            </a:r>
          </a:p>
        </p:txBody>
      </p:sp>
      <p:graphicFrame>
        <p:nvGraphicFramePr>
          <p:cNvPr id="11266" name="Object 1024"/>
          <p:cNvGraphicFramePr>
            <a:graphicFrameLocks noChangeAspect="1"/>
          </p:cNvGraphicFramePr>
          <p:nvPr/>
        </p:nvGraphicFramePr>
        <p:xfrm>
          <a:off x="1085850" y="4443413"/>
          <a:ext cx="6454775" cy="2486025"/>
        </p:xfrm>
        <a:graphic>
          <a:graphicData uri="http://schemas.openxmlformats.org/presentationml/2006/ole">
            <mc:AlternateContent xmlns:mc="http://schemas.openxmlformats.org/markup-compatibility/2006">
              <mc:Choice xmlns:v="urn:schemas-microsoft-com:vml" Requires="v">
                <p:oleObj spid="_x0000_s11424" name="Document" r:id="rId3" imgW="7253673" imgH="2790033" progId="Word.Document.8">
                  <p:embed/>
                </p:oleObj>
              </mc:Choice>
              <mc:Fallback>
                <p:oleObj name="Document" r:id="rId3" imgW="7253673" imgH="2790033" progId="Word.Document.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4443413"/>
                        <a:ext cx="6454775" cy="248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1025"/>
          <p:cNvGraphicFramePr>
            <a:graphicFrameLocks noChangeAspect="1"/>
          </p:cNvGraphicFramePr>
          <p:nvPr/>
        </p:nvGraphicFramePr>
        <p:xfrm>
          <a:off x="609600" y="1092200"/>
          <a:ext cx="6172200" cy="3124200"/>
        </p:xfrm>
        <a:graphic>
          <a:graphicData uri="http://schemas.openxmlformats.org/presentationml/2006/ole">
            <mc:AlternateContent xmlns:mc="http://schemas.openxmlformats.org/markup-compatibility/2006">
              <mc:Choice xmlns:v="urn:schemas-microsoft-com:vml" Requires="v">
                <p:oleObj spid="_x0000_s11425" name="Document" r:id="rId5" imgW="7141479" imgH="3618550" progId="Word.Document.8">
                  <p:embed/>
                </p:oleObj>
              </mc:Choice>
              <mc:Fallback>
                <p:oleObj name="Document" r:id="rId5" imgW="7141479" imgH="3618550" progId="Word.Document.8">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092200"/>
                        <a:ext cx="6172200"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54D950D5-0530-4AB4-951D-08C4132D92DB}" type="slidenum">
              <a:rPr lang="en-US" altLang="zh-CN"/>
              <a:pPr>
                <a:defRPr/>
              </a:pPr>
              <a:t>32</a:t>
            </a:fld>
            <a:endParaRPr lang="en-US" altLang="zh-CN"/>
          </a:p>
        </p:txBody>
      </p:sp>
      <p:sp>
        <p:nvSpPr>
          <p:cNvPr id="12293" name="Rectangle 2"/>
          <p:cNvSpPr>
            <a:spLocks noChangeArrowheads="1"/>
          </p:cNvSpPr>
          <p:nvPr/>
        </p:nvSpPr>
        <p:spPr bwMode="auto">
          <a:xfrm>
            <a:off x="457200" y="685800"/>
            <a:ext cx="3852863"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en-US" altLang="zh-CN"/>
              <a:t>2  </a:t>
            </a:r>
            <a:r>
              <a:rPr lang="zh-CN" altLang="en-US">
                <a:latin typeface="宋体" pitchFamily="2" charset="-122"/>
              </a:rPr>
              <a:t>查</a:t>
            </a:r>
            <a:r>
              <a:rPr lang="zh-CN" altLang="en-US">
                <a:latin typeface="Times New Roman" pitchFamily="18" charset="0"/>
              </a:rPr>
              <a:t>“</a:t>
            </a:r>
            <a:r>
              <a:rPr lang="zh-CN" altLang="en-US">
                <a:latin typeface="宋体" pitchFamily="2" charset="-122"/>
              </a:rPr>
              <a:t>学分</a:t>
            </a:r>
            <a:r>
              <a:rPr lang="en-US" altLang="zh-CN"/>
              <a:t>&lt;3</a:t>
            </a:r>
            <a:r>
              <a:rPr lang="zh-CN" altLang="en-US">
                <a:latin typeface="宋体" pitchFamily="2" charset="-122"/>
              </a:rPr>
              <a:t>分</a:t>
            </a:r>
            <a:r>
              <a:rPr lang="zh-CN" altLang="en-US">
                <a:latin typeface="Times New Roman" pitchFamily="18" charset="0"/>
              </a:rPr>
              <a:t>”</a:t>
            </a:r>
            <a:r>
              <a:rPr lang="zh-CN" altLang="en-US">
                <a:latin typeface="宋体" pitchFamily="2" charset="-122"/>
              </a:rPr>
              <a:t>的课程</a:t>
            </a:r>
            <a:r>
              <a:rPr lang="zh-CN" altLang="en-US"/>
              <a:t> </a:t>
            </a:r>
          </a:p>
        </p:txBody>
      </p:sp>
      <p:graphicFrame>
        <p:nvGraphicFramePr>
          <p:cNvPr id="12290" name="Object 0"/>
          <p:cNvGraphicFramePr>
            <a:graphicFrameLocks noChangeAspect="1"/>
          </p:cNvGraphicFramePr>
          <p:nvPr/>
        </p:nvGraphicFramePr>
        <p:xfrm>
          <a:off x="684213" y="4581525"/>
          <a:ext cx="7013575" cy="2420938"/>
        </p:xfrm>
        <a:graphic>
          <a:graphicData uri="http://schemas.openxmlformats.org/presentationml/2006/ole">
            <mc:AlternateContent xmlns:mc="http://schemas.openxmlformats.org/markup-compatibility/2006">
              <mc:Choice xmlns:v="urn:schemas-microsoft-com:vml" Requires="v">
                <p:oleObj spid="_x0000_s12448" name="文档" r:id="rId3" imgW="6484811" imgH="2588103" progId="Word.Document.8">
                  <p:embed/>
                </p:oleObj>
              </mc:Choice>
              <mc:Fallback>
                <p:oleObj name="文档" r:id="rId3" imgW="6484811" imgH="2588103" progId="Word.Document.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581525"/>
                        <a:ext cx="7013575" cy="242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1"/>
          <p:cNvGraphicFramePr>
            <a:graphicFrameLocks noChangeAspect="1"/>
          </p:cNvGraphicFramePr>
          <p:nvPr/>
        </p:nvGraphicFramePr>
        <p:xfrm>
          <a:off x="838200" y="1214438"/>
          <a:ext cx="6497638" cy="3841750"/>
        </p:xfrm>
        <a:graphic>
          <a:graphicData uri="http://schemas.openxmlformats.org/presentationml/2006/ole">
            <mc:AlternateContent xmlns:mc="http://schemas.openxmlformats.org/markup-compatibility/2006">
              <mc:Choice xmlns:v="urn:schemas-microsoft-com:vml" Requires="v">
                <p:oleObj spid="_x0000_s12449" name="文档" r:id="rId5" imgW="6496690" imgH="4219302" progId="Word.Document.8">
                  <p:embed/>
                </p:oleObj>
              </mc:Choice>
              <mc:Fallback>
                <p:oleObj name="文档" r:id="rId5" imgW="6496690" imgH="4219302" progId="Word.Document.8">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214438"/>
                        <a:ext cx="6497638" cy="384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6C4A565F-7AD9-4022-BBC0-F36279BEBCEE}" type="slidenum">
              <a:rPr lang="en-US" altLang="zh-CN"/>
              <a:pPr>
                <a:defRPr/>
              </a:pPr>
              <a:t>33</a:t>
            </a:fld>
            <a:endParaRPr lang="en-US" altLang="zh-CN"/>
          </a:p>
        </p:txBody>
      </p:sp>
      <p:sp>
        <p:nvSpPr>
          <p:cNvPr id="13317" name="Text Box 2"/>
          <p:cNvSpPr txBox="1">
            <a:spLocks noChangeArrowheads="1"/>
          </p:cNvSpPr>
          <p:nvPr/>
        </p:nvSpPr>
        <p:spPr bwMode="auto">
          <a:xfrm>
            <a:off x="288925" y="614363"/>
            <a:ext cx="6843540" cy="461665"/>
          </a:xfrm>
          <a:prstGeom prst="rect">
            <a:avLst/>
          </a:prstGeom>
          <a:noFill/>
          <a:ln w="9525">
            <a:noFill/>
            <a:miter lim="800000"/>
            <a:headEnd/>
            <a:tailEnd/>
          </a:ln>
        </p:spPr>
        <p:txBody>
          <a:bodyPr wrap="none">
            <a:spAutoFit/>
          </a:bodyPr>
          <a:lstStyle/>
          <a:p>
            <a:r>
              <a:rPr lang="zh-CN" altLang="en-US" dirty="0">
                <a:latin typeface="宋体" pitchFamily="2" charset="-122"/>
              </a:rPr>
              <a:t>例</a:t>
            </a:r>
            <a:r>
              <a:rPr lang="en-US" altLang="zh-CN" dirty="0"/>
              <a:t>3</a:t>
            </a:r>
            <a:r>
              <a:rPr lang="zh-CN" altLang="en-US" dirty="0" smtClean="0">
                <a:latin typeface="宋体" pitchFamily="2" charset="-122"/>
              </a:rPr>
              <a:t>：查询成绩大于</a:t>
            </a:r>
            <a:r>
              <a:rPr lang="en-US" altLang="zh-CN" dirty="0" smtClean="0">
                <a:latin typeface="宋体" pitchFamily="2" charset="-122"/>
              </a:rPr>
              <a:t>90</a:t>
            </a:r>
            <a:r>
              <a:rPr lang="zh-CN" altLang="en-US" dirty="0" smtClean="0">
                <a:latin typeface="宋体" pitchFamily="2" charset="-122"/>
              </a:rPr>
              <a:t>分或者小于</a:t>
            </a:r>
            <a:r>
              <a:rPr lang="en-US" altLang="zh-CN" dirty="0" smtClean="0">
                <a:latin typeface="宋体" pitchFamily="2" charset="-122"/>
              </a:rPr>
              <a:t>45</a:t>
            </a:r>
            <a:r>
              <a:rPr lang="zh-CN" altLang="en-US" dirty="0" smtClean="0">
                <a:latin typeface="宋体" pitchFamily="2" charset="-122"/>
              </a:rPr>
              <a:t>分的选课记录</a:t>
            </a:r>
            <a:endParaRPr lang="en-US" altLang="zh-CN" dirty="0" smtClean="0">
              <a:latin typeface="宋体" pitchFamily="2" charset="-122"/>
            </a:endParaRPr>
          </a:p>
        </p:txBody>
      </p:sp>
      <p:graphicFrame>
        <p:nvGraphicFramePr>
          <p:cNvPr id="13314" name="Object 1024"/>
          <p:cNvGraphicFramePr>
            <a:graphicFrameLocks noChangeAspect="1"/>
          </p:cNvGraphicFramePr>
          <p:nvPr/>
        </p:nvGraphicFramePr>
        <p:xfrm>
          <a:off x="536575" y="4083050"/>
          <a:ext cx="7581900" cy="2474913"/>
        </p:xfrm>
        <a:graphic>
          <a:graphicData uri="http://schemas.openxmlformats.org/presentationml/2006/ole">
            <mc:AlternateContent xmlns:mc="http://schemas.openxmlformats.org/markup-compatibility/2006">
              <mc:Choice xmlns:v="urn:schemas-microsoft-com:vml" Requires="v">
                <p:oleObj spid="_x0000_s13472" name="Document" r:id="rId3" imgW="6472642" imgH="2112680" progId="Word.Document.8">
                  <p:embed/>
                </p:oleObj>
              </mc:Choice>
              <mc:Fallback>
                <p:oleObj name="Document" r:id="rId3" imgW="6472642" imgH="2112680" progId="Word.Document.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4083050"/>
                        <a:ext cx="7581900" cy="2474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1025"/>
          <p:cNvGraphicFramePr>
            <a:graphicFrameLocks noChangeAspect="1"/>
          </p:cNvGraphicFramePr>
          <p:nvPr>
            <p:extLst>
              <p:ext uri="{D42A27DB-BD31-4B8C-83A1-F6EECF244321}">
                <p14:modId xmlns:p14="http://schemas.microsoft.com/office/powerpoint/2010/main" val="1888361809"/>
              </p:ext>
            </p:extLst>
          </p:nvPr>
        </p:nvGraphicFramePr>
        <p:xfrm>
          <a:off x="1290638" y="989013"/>
          <a:ext cx="3400425" cy="3571875"/>
        </p:xfrm>
        <a:graphic>
          <a:graphicData uri="http://schemas.openxmlformats.org/presentationml/2006/ole">
            <mc:AlternateContent xmlns:mc="http://schemas.openxmlformats.org/markup-compatibility/2006">
              <mc:Choice xmlns:v="urn:schemas-microsoft-com:vml" Requires="v">
                <p:oleObj spid="_x0000_s13473" name="Document" r:id="rId5" imgW="2797192" imgH="2938285" progId="Word.Document.8">
                  <p:embed/>
                </p:oleObj>
              </mc:Choice>
              <mc:Fallback>
                <p:oleObj name="Document" r:id="rId5" imgW="2797192" imgH="2938285" progId="Word.Document.8">
                  <p:embed/>
                  <p:pic>
                    <p:nvPicPr>
                      <p:cNvPr id="0" name="Picture 17"/>
                      <p:cNvPicPr>
                        <a:picLocks noChangeAspect="1" noChangeArrowheads="1"/>
                      </p:cNvPicPr>
                      <p:nvPr/>
                    </p:nvPicPr>
                    <p:blipFill>
                      <a:blip r:embed="rId6"/>
                      <a:srcRect/>
                      <a:stretch>
                        <a:fillRect/>
                      </a:stretch>
                    </p:blipFill>
                    <p:spPr bwMode="auto">
                      <a:xfrm>
                        <a:off x="1290638" y="989013"/>
                        <a:ext cx="3400425" cy="357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圆角矩形标注 7"/>
          <p:cNvSpPr/>
          <p:nvPr/>
        </p:nvSpPr>
        <p:spPr>
          <a:xfrm>
            <a:off x="5364088" y="1052736"/>
            <a:ext cx="3168352" cy="936104"/>
          </a:xfrm>
          <a:prstGeom prst="wedgeRoundRectCallout">
            <a:avLst>
              <a:gd name="adj1" fmla="val -65811"/>
              <a:gd name="adj2" fmla="val 1587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i="1" dirty="0" smtClean="0">
                <a:latin typeface="宋体" pitchFamily="2" charset="-122"/>
              </a:rPr>
              <a:t>查</a:t>
            </a:r>
            <a:r>
              <a:rPr lang="en-US" altLang="zh-CN" i="1" dirty="0" smtClean="0">
                <a:latin typeface="宋体" pitchFamily="2" charset="-122"/>
              </a:rPr>
              <a:t>9902</a:t>
            </a:r>
            <a:r>
              <a:rPr lang="zh-CN" altLang="en-US" i="1" dirty="0" smtClean="0">
                <a:latin typeface="宋体" pitchFamily="2" charset="-122"/>
              </a:rPr>
              <a:t>号</a:t>
            </a:r>
            <a:r>
              <a:rPr lang="zh-CN" altLang="en-US" i="1" dirty="0" smtClean="0">
                <a:solidFill>
                  <a:srgbClr val="FF0000"/>
                </a:solidFill>
                <a:latin typeface="宋体" pitchFamily="2" charset="-122"/>
              </a:rPr>
              <a:t>和</a:t>
            </a:r>
            <a:r>
              <a:rPr lang="en-US" altLang="zh-CN" i="1" dirty="0" smtClean="0">
                <a:latin typeface="宋体" pitchFamily="2" charset="-122"/>
              </a:rPr>
              <a:t>9904</a:t>
            </a:r>
            <a:r>
              <a:rPr lang="zh-CN" altLang="en-US" i="1" dirty="0" smtClean="0">
                <a:latin typeface="宋体" pitchFamily="2" charset="-122"/>
              </a:rPr>
              <a:t>号学生的选课信息</a:t>
            </a:r>
            <a:r>
              <a:rPr lang="zh-CN" altLang="en-US" i="1" dirty="0" smtClean="0"/>
              <a:t> ？</a:t>
            </a:r>
            <a:endParaRPr lang="zh-CN" altLang="en-US" i="1" dirty="0"/>
          </a:p>
        </p:txBody>
      </p:sp>
      <p:sp>
        <p:nvSpPr>
          <p:cNvPr id="9" name="矩形 8"/>
          <p:cNvSpPr/>
          <p:nvPr/>
        </p:nvSpPr>
        <p:spPr>
          <a:xfrm>
            <a:off x="5294606" y="2132509"/>
            <a:ext cx="3307316" cy="461665"/>
          </a:xfrm>
          <a:prstGeom prst="rect">
            <a:avLst/>
          </a:prstGeom>
        </p:spPr>
        <p:txBody>
          <a:bodyPr wrap="none">
            <a:spAutoFit/>
          </a:bodyPr>
          <a:lstStyle/>
          <a:p>
            <a:r>
              <a:rPr lang="en-US" altLang="zh-CN" i="1" dirty="0" smtClean="0">
                <a:sym typeface="Symbol"/>
              </a:rPr>
              <a:t></a:t>
            </a:r>
            <a:r>
              <a:rPr lang="en-US" altLang="zh-CN" i="1" baseline="-25000" dirty="0" smtClean="0"/>
              <a:t>XH=9902</a:t>
            </a:r>
            <a:r>
              <a:rPr lang="en-US" altLang="zh-CN" i="1" baseline="-25000" dirty="0" smtClean="0">
                <a:sym typeface="Symbol"/>
              </a:rPr>
              <a:t></a:t>
            </a:r>
            <a:r>
              <a:rPr lang="en-US" altLang="zh-CN" i="1" baseline="-25000" dirty="0" smtClean="0"/>
              <a:t> XH=9904 </a:t>
            </a:r>
            <a:r>
              <a:rPr lang="en-US" altLang="zh-CN" i="1" dirty="0" smtClean="0"/>
              <a:t>(SC)</a:t>
            </a:r>
            <a:endParaRPr lang="zh-CN" altLang="en-US" i="1" dirty="0"/>
          </a:p>
        </p:txBody>
      </p:sp>
      <p:sp>
        <p:nvSpPr>
          <p:cNvPr id="10" name="圆角矩形标注 9"/>
          <p:cNvSpPr/>
          <p:nvPr/>
        </p:nvSpPr>
        <p:spPr>
          <a:xfrm>
            <a:off x="5302920" y="2742618"/>
            <a:ext cx="3733575" cy="1334454"/>
          </a:xfrm>
          <a:prstGeom prst="wedgeRoundRectCallout">
            <a:avLst>
              <a:gd name="adj1" fmla="val -63494"/>
              <a:gd name="adj2" fmla="val -3566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i="1" dirty="0" smtClean="0">
                <a:latin typeface="宋体" pitchFamily="2" charset="-122"/>
              </a:rPr>
              <a:t>查选修了</a:t>
            </a:r>
            <a:r>
              <a:rPr lang="en-US" altLang="zh-CN" i="1" dirty="0" smtClean="0">
                <a:latin typeface="宋体" pitchFamily="2" charset="-122"/>
              </a:rPr>
              <a:t>002</a:t>
            </a:r>
            <a:r>
              <a:rPr lang="zh-CN" altLang="en-US" i="1" dirty="0" smtClean="0">
                <a:latin typeface="宋体" pitchFamily="2" charset="-122"/>
              </a:rPr>
              <a:t>号课程</a:t>
            </a:r>
            <a:r>
              <a:rPr lang="zh-CN" altLang="en-US" i="1" dirty="0" smtClean="0">
                <a:solidFill>
                  <a:srgbClr val="FF0000"/>
                </a:solidFill>
                <a:latin typeface="宋体" pitchFamily="2" charset="-122"/>
              </a:rPr>
              <a:t>并且没有</a:t>
            </a:r>
            <a:r>
              <a:rPr lang="zh-CN" altLang="en-US" i="1" dirty="0" smtClean="0">
                <a:latin typeface="宋体" pitchFamily="2" charset="-122"/>
              </a:rPr>
              <a:t>选修</a:t>
            </a:r>
            <a:r>
              <a:rPr lang="en-US" altLang="zh-CN" i="1" dirty="0" smtClean="0">
                <a:latin typeface="宋体" pitchFamily="2" charset="-122"/>
              </a:rPr>
              <a:t>004</a:t>
            </a:r>
            <a:r>
              <a:rPr lang="zh-CN" altLang="en-US" i="1" dirty="0" smtClean="0">
                <a:latin typeface="宋体" pitchFamily="2" charset="-122"/>
              </a:rPr>
              <a:t>号课程的学生选课信息</a:t>
            </a:r>
            <a:r>
              <a:rPr lang="zh-CN" altLang="en-US" i="1" dirty="0" smtClean="0"/>
              <a:t> ？</a:t>
            </a:r>
            <a:endParaRPr lang="zh-CN" alt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45BC8611-179A-44AB-9BF3-DBE0BC7EA5A0}" type="slidenum">
              <a:rPr lang="en-US" altLang="zh-CN"/>
              <a:pPr>
                <a:defRPr/>
              </a:pPr>
              <a:t>34</a:t>
            </a:fld>
            <a:endParaRPr lang="en-US" altLang="zh-CN"/>
          </a:p>
        </p:txBody>
      </p:sp>
      <p:sp>
        <p:nvSpPr>
          <p:cNvPr id="45059" name="Text Box 1026"/>
          <p:cNvSpPr txBox="1">
            <a:spLocks noChangeArrowheads="1"/>
          </p:cNvSpPr>
          <p:nvPr/>
        </p:nvSpPr>
        <p:spPr bwMode="auto">
          <a:xfrm>
            <a:off x="457200" y="803275"/>
            <a:ext cx="6991350" cy="3743325"/>
          </a:xfrm>
          <a:prstGeom prst="rect">
            <a:avLst/>
          </a:prstGeom>
          <a:noFill/>
          <a:ln w="9525">
            <a:noFill/>
            <a:miter lim="800000"/>
            <a:headEnd/>
            <a:tailEnd/>
          </a:ln>
        </p:spPr>
        <p:txBody>
          <a:bodyPr wrap="none">
            <a:spAutoFit/>
          </a:bodyPr>
          <a:lstStyle/>
          <a:p>
            <a:r>
              <a:rPr lang="en-US" altLang="zh-CN"/>
              <a:t>2</a:t>
            </a:r>
            <a:r>
              <a:rPr lang="zh-CN" altLang="en-US">
                <a:latin typeface="Times New Roman" pitchFamily="18" charset="0"/>
              </a:rPr>
              <a:t>）说明</a:t>
            </a:r>
            <a:endParaRPr lang="zh-CN" altLang="en-US"/>
          </a:p>
          <a:p>
            <a:r>
              <a:rPr lang="en-US" altLang="zh-CN">
                <a:latin typeface="Times New Roman" pitchFamily="18" charset="0"/>
              </a:rPr>
              <a:t>·</a:t>
            </a:r>
            <a:r>
              <a:rPr lang="zh-CN" altLang="en-US">
                <a:latin typeface="Times New Roman" pitchFamily="18" charset="0"/>
              </a:rPr>
              <a:t>参加运算的是一个关系；</a:t>
            </a:r>
            <a:endParaRPr lang="zh-CN" altLang="en-US"/>
          </a:p>
          <a:p>
            <a:r>
              <a:rPr lang="en-US" altLang="zh-CN">
                <a:latin typeface="Times New Roman" pitchFamily="18" charset="0"/>
              </a:rPr>
              <a:t>·</a:t>
            </a:r>
            <a:r>
              <a:rPr lang="zh-CN" altLang="en-US">
                <a:latin typeface="Times New Roman" pitchFamily="18" charset="0"/>
              </a:rPr>
              <a:t>从行上取值。</a:t>
            </a:r>
          </a:p>
          <a:p>
            <a:endParaRPr lang="zh-CN" altLang="en-US"/>
          </a:p>
          <a:p>
            <a:r>
              <a:rPr lang="en-US" altLang="zh-CN"/>
              <a:t>2</a:t>
            </a:r>
            <a:r>
              <a:rPr lang="zh-CN" altLang="en-US">
                <a:latin typeface="Times New Roman" pitchFamily="18" charset="0"/>
              </a:rPr>
              <a:t>、投影（</a:t>
            </a:r>
            <a:r>
              <a:rPr lang="en-US" altLang="zh-CN"/>
              <a:t>projection</a:t>
            </a:r>
            <a:r>
              <a:rPr lang="zh-CN" altLang="en-US">
                <a:latin typeface="Times New Roman" pitchFamily="18" charset="0"/>
              </a:rPr>
              <a:t>）</a:t>
            </a:r>
            <a:endParaRPr lang="zh-CN" altLang="en-US"/>
          </a:p>
          <a:p>
            <a:r>
              <a:rPr lang="en-US" altLang="zh-CN"/>
              <a:t>1</a:t>
            </a:r>
            <a:r>
              <a:rPr lang="zh-CN" altLang="en-US">
                <a:latin typeface="Times New Roman" pitchFamily="18" charset="0"/>
              </a:rPr>
              <a:t>）定义：从指定关系</a:t>
            </a:r>
            <a:r>
              <a:rPr lang="en-US" altLang="zh-CN"/>
              <a:t>R</a:t>
            </a:r>
            <a:r>
              <a:rPr lang="zh-CN" altLang="en-US">
                <a:latin typeface="Times New Roman" pitchFamily="18" charset="0"/>
              </a:rPr>
              <a:t>中选出若干属性列的运算。</a:t>
            </a:r>
            <a:endParaRPr lang="zh-CN" altLang="en-US"/>
          </a:p>
          <a:p>
            <a:r>
              <a:rPr lang="zh-CN" altLang="en-US">
                <a:latin typeface="Times New Roman" pitchFamily="18" charset="0"/>
              </a:rPr>
              <a:t>记作：</a:t>
            </a:r>
            <a:r>
              <a:rPr lang="zh-CN" altLang="en-US">
                <a:latin typeface="Times New Roman" pitchFamily="18" charset="0"/>
                <a:sym typeface="Symbol" pitchFamily="18" charset="2"/>
              </a:rPr>
              <a:t></a:t>
            </a:r>
            <a:r>
              <a:rPr lang="en-US" altLang="zh-CN" baseline="-30000"/>
              <a:t>A</a:t>
            </a:r>
            <a:r>
              <a:rPr lang="zh-CN" altLang="en-US">
                <a:latin typeface="Times New Roman" pitchFamily="18" charset="0"/>
              </a:rPr>
              <a:t>（</a:t>
            </a:r>
            <a:r>
              <a:rPr lang="en-US" altLang="zh-CN"/>
              <a:t>R</a:t>
            </a:r>
            <a:r>
              <a:rPr lang="zh-CN" altLang="en-US">
                <a:latin typeface="Times New Roman" pitchFamily="18" charset="0"/>
              </a:rPr>
              <a:t>）</a:t>
            </a:r>
            <a:r>
              <a:rPr lang="en-US" altLang="zh-CN"/>
              <a:t>={t[A]∣t</a:t>
            </a:r>
            <a:r>
              <a:rPr lang="en-US" altLang="zh-CN">
                <a:latin typeface="Times New Roman" pitchFamily="18" charset="0"/>
                <a:sym typeface="Symbol" pitchFamily="18" charset="2"/>
              </a:rPr>
              <a:t></a:t>
            </a:r>
            <a:r>
              <a:rPr lang="en-US" altLang="zh-CN"/>
              <a:t>R}</a:t>
            </a:r>
          </a:p>
          <a:p>
            <a:r>
              <a:rPr lang="en-US" altLang="zh-CN"/>
              <a:t>A</a:t>
            </a:r>
            <a:r>
              <a:rPr lang="zh-CN" altLang="en-US">
                <a:latin typeface="Times New Roman" pitchFamily="18" charset="0"/>
              </a:rPr>
              <a:t>：</a:t>
            </a:r>
            <a:r>
              <a:rPr lang="en-US" altLang="zh-CN"/>
              <a:t>R</a:t>
            </a:r>
            <a:r>
              <a:rPr lang="zh-CN" altLang="en-US">
                <a:latin typeface="Times New Roman" pitchFamily="18" charset="0"/>
              </a:rPr>
              <a:t>中的若干属性列名或列顺序号。</a:t>
            </a:r>
          </a:p>
          <a:p>
            <a:endParaRPr lang="zh-CN" altLang="en-US">
              <a:latin typeface="Times New Roman" pitchFamily="18" charset="0"/>
            </a:endParaRPr>
          </a:p>
          <a:p>
            <a:r>
              <a:rPr lang="zh-CN" altLang="en-US">
                <a:latin typeface="Times New Roman" pitchFamily="18" charset="0"/>
              </a:rPr>
              <a:t>注：结果中去掉重复元组。</a:t>
            </a:r>
            <a:endParaRPr lang="zh-CN" altLang="en-US"/>
          </a:p>
        </p:txBody>
      </p:sp>
      <p:sp>
        <p:nvSpPr>
          <p:cNvPr id="45060" name="AutoShape 1027"/>
          <p:cNvSpPr>
            <a:spLocks noChangeArrowheads="1"/>
          </p:cNvSpPr>
          <p:nvPr/>
        </p:nvSpPr>
        <p:spPr bwMode="auto">
          <a:xfrm>
            <a:off x="8172450" y="42132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733B5695-7A92-426B-88C3-69CDCEC260D0}" type="slidenum">
              <a:rPr lang="en-US" altLang="zh-CN"/>
              <a:pPr>
                <a:defRPr/>
              </a:pPr>
              <a:t>35</a:t>
            </a:fld>
            <a:endParaRPr lang="en-US" altLang="zh-CN"/>
          </a:p>
        </p:txBody>
      </p:sp>
      <p:sp>
        <p:nvSpPr>
          <p:cNvPr id="14341" name="Rectangle 2"/>
          <p:cNvSpPr>
            <a:spLocks noChangeArrowheads="1"/>
          </p:cNvSpPr>
          <p:nvPr/>
        </p:nvSpPr>
        <p:spPr bwMode="auto">
          <a:xfrm>
            <a:off x="393700" y="669925"/>
            <a:ext cx="4073551" cy="1200329"/>
          </a:xfrm>
          <a:prstGeom prst="rect">
            <a:avLst/>
          </a:prstGeom>
          <a:noFill/>
          <a:ln w="9525">
            <a:noFill/>
            <a:miter lim="800000"/>
            <a:headEnd/>
            <a:tailEnd/>
          </a:ln>
        </p:spPr>
        <p:txBody>
          <a:bodyPr wrap="none">
            <a:spAutoFit/>
          </a:bodyPr>
          <a:lstStyle/>
          <a:p>
            <a:r>
              <a:rPr lang="zh-CN" altLang="en-US" dirty="0">
                <a:latin typeface="宋体" pitchFamily="2" charset="-122"/>
              </a:rPr>
              <a:t>例</a:t>
            </a:r>
            <a:r>
              <a:rPr lang="en-US" altLang="zh-CN" dirty="0"/>
              <a:t>3</a:t>
            </a:r>
            <a:r>
              <a:rPr lang="zh-CN" altLang="en-US" dirty="0">
                <a:latin typeface="宋体" pitchFamily="2" charset="-122"/>
              </a:rPr>
              <a:t>：查学生的姓名和年龄。</a:t>
            </a:r>
          </a:p>
          <a:p>
            <a:r>
              <a:rPr lang="zh-CN" altLang="en-US" dirty="0">
                <a:latin typeface="Times New Roman" pitchFamily="18" charset="0"/>
                <a:sym typeface="Symbol" pitchFamily="18" charset="2"/>
              </a:rPr>
              <a:t></a:t>
            </a:r>
            <a:r>
              <a:rPr lang="en-US" altLang="zh-CN" baseline="-30000" dirty="0">
                <a:latin typeface="宋体" pitchFamily="2" charset="-122"/>
              </a:rPr>
              <a:t>XM, </a:t>
            </a:r>
            <a:r>
              <a:rPr lang="en-US" altLang="zh-CN" baseline="-30000" dirty="0" smtClean="0">
                <a:latin typeface="宋体" pitchFamily="2" charset="-122"/>
              </a:rPr>
              <a:t>NL</a:t>
            </a:r>
            <a:r>
              <a:rPr lang="zh-CN" altLang="en-US" dirty="0">
                <a:latin typeface="Times New Roman" pitchFamily="18" charset="0"/>
              </a:rPr>
              <a:t>（</a:t>
            </a:r>
            <a:r>
              <a:rPr lang="en-US" altLang="zh-CN" dirty="0">
                <a:latin typeface="宋体" pitchFamily="2" charset="-122"/>
              </a:rPr>
              <a:t>Student</a:t>
            </a:r>
            <a:r>
              <a:rPr lang="zh-CN" altLang="en-US" dirty="0">
                <a:latin typeface="Times New Roman" pitchFamily="18" charset="0"/>
              </a:rPr>
              <a:t>）</a:t>
            </a:r>
            <a:endParaRPr lang="zh-CN" altLang="en-US" dirty="0">
              <a:latin typeface="宋体" pitchFamily="2" charset="-122"/>
            </a:endParaRPr>
          </a:p>
          <a:p>
            <a:r>
              <a:rPr lang="zh-CN" altLang="en-US" dirty="0">
                <a:latin typeface="宋体" pitchFamily="2" charset="-122"/>
              </a:rPr>
              <a:t>或</a:t>
            </a:r>
            <a:r>
              <a:rPr lang="zh-CN" altLang="en-US" dirty="0">
                <a:latin typeface="Times New Roman" pitchFamily="18" charset="0"/>
                <a:sym typeface="Symbol" pitchFamily="18" charset="2"/>
              </a:rPr>
              <a:t></a:t>
            </a:r>
            <a:r>
              <a:rPr lang="en-US" altLang="zh-CN" baseline="-30000" dirty="0">
                <a:latin typeface="宋体" pitchFamily="2" charset="-122"/>
              </a:rPr>
              <a:t>2,4</a:t>
            </a:r>
            <a:r>
              <a:rPr lang="zh-CN" altLang="en-US" dirty="0">
                <a:latin typeface="宋体" pitchFamily="2" charset="-122"/>
              </a:rPr>
              <a:t>（</a:t>
            </a:r>
            <a:r>
              <a:rPr lang="en-US" altLang="zh-CN" dirty="0">
                <a:latin typeface="宋体" pitchFamily="2" charset="-122"/>
              </a:rPr>
              <a:t>Student</a:t>
            </a:r>
            <a:r>
              <a:rPr lang="zh-CN" altLang="en-US" dirty="0">
                <a:latin typeface="宋体" pitchFamily="2" charset="-122"/>
              </a:rPr>
              <a:t>） </a:t>
            </a:r>
            <a:r>
              <a:rPr lang="zh-CN" altLang="en-US" dirty="0"/>
              <a:t> </a:t>
            </a:r>
          </a:p>
        </p:txBody>
      </p:sp>
      <p:graphicFrame>
        <p:nvGraphicFramePr>
          <p:cNvPr id="14338" name="Object 3"/>
          <p:cNvGraphicFramePr>
            <a:graphicFrameLocks noChangeAspect="1"/>
          </p:cNvGraphicFramePr>
          <p:nvPr/>
        </p:nvGraphicFramePr>
        <p:xfrm>
          <a:off x="1066800" y="4495800"/>
          <a:ext cx="6477000" cy="2076450"/>
        </p:xfrm>
        <a:graphic>
          <a:graphicData uri="http://schemas.openxmlformats.org/presentationml/2006/ole">
            <mc:AlternateContent xmlns:mc="http://schemas.openxmlformats.org/markup-compatibility/2006">
              <mc:Choice xmlns:v="urn:schemas-microsoft-com:vml" Requires="v">
                <p:oleObj spid="_x0000_s14496" name="Document" r:id="rId3" imgW="6498255" imgH="2376135" progId="Word.Document.8">
                  <p:embed/>
                </p:oleObj>
              </mc:Choice>
              <mc:Fallback>
                <p:oleObj name="Document" r:id="rId3" imgW="6498255" imgH="2376135" progId="Word.Document.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495800"/>
                        <a:ext cx="6477000" cy="207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4"/>
          <p:cNvGraphicFramePr>
            <a:graphicFrameLocks noChangeAspect="1"/>
          </p:cNvGraphicFramePr>
          <p:nvPr/>
        </p:nvGraphicFramePr>
        <p:xfrm>
          <a:off x="3302000" y="1447800"/>
          <a:ext cx="3568700" cy="3187700"/>
        </p:xfrm>
        <a:graphic>
          <a:graphicData uri="http://schemas.openxmlformats.org/presentationml/2006/ole">
            <mc:AlternateContent xmlns:mc="http://schemas.openxmlformats.org/markup-compatibility/2006">
              <mc:Choice xmlns:v="urn:schemas-microsoft-com:vml" Requires="v">
                <p:oleObj spid="_x0000_s14497" name="Document" r:id="rId5" imgW="4040109" imgH="3613199" progId="Word.Document.8">
                  <p:embed/>
                </p:oleObj>
              </mc:Choice>
              <mc:Fallback>
                <p:oleObj name="Document" r:id="rId5" imgW="4040109" imgH="3613199" progId="Word.Document.8">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2000" y="1447800"/>
                        <a:ext cx="3568700" cy="318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CA679D5F-9D4D-46EB-A61D-492FF316B6DE}" type="slidenum">
              <a:rPr lang="en-US" altLang="zh-CN"/>
              <a:pPr>
                <a:defRPr/>
              </a:pPr>
              <a:t>36</a:t>
            </a:fld>
            <a:endParaRPr lang="en-US" altLang="zh-CN"/>
          </a:p>
        </p:txBody>
      </p:sp>
      <p:sp>
        <p:nvSpPr>
          <p:cNvPr id="15365" name="Rectangle 2"/>
          <p:cNvSpPr>
            <a:spLocks noChangeArrowheads="1"/>
          </p:cNvSpPr>
          <p:nvPr/>
        </p:nvSpPr>
        <p:spPr bwMode="auto">
          <a:xfrm>
            <a:off x="376238" y="955675"/>
            <a:ext cx="6553200" cy="1200329"/>
          </a:xfrm>
          <a:prstGeom prst="rect">
            <a:avLst/>
          </a:prstGeom>
          <a:noFill/>
          <a:ln w="9525">
            <a:noFill/>
            <a:miter lim="800000"/>
            <a:headEnd/>
            <a:tailEnd/>
          </a:ln>
        </p:spPr>
        <p:txBody>
          <a:bodyPr>
            <a:spAutoFit/>
          </a:bodyPr>
          <a:lstStyle/>
          <a:p>
            <a:r>
              <a:rPr lang="zh-CN" altLang="en-US" dirty="0">
                <a:latin typeface="宋体" pitchFamily="2" charset="-122"/>
              </a:rPr>
              <a:t>例</a:t>
            </a:r>
            <a:r>
              <a:rPr lang="en-US" altLang="zh-CN" dirty="0"/>
              <a:t>4</a:t>
            </a:r>
            <a:r>
              <a:rPr lang="zh-CN" altLang="en-US" dirty="0">
                <a:latin typeface="宋体" pitchFamily="2" charset="-122"/>
              </a:rPr>
              <a:t>：查</a:t>
            </a:r>
            <a:r>
              <a:rPr lang="zh-CN" altLang="en-US" dirty="0">
                <a:solidFill>
                  <a:srgbClr val="FF0000"/>
                </a:solidFill>
                <a:latin typeface="宋体" pitchFamily="2" charset="-122"/>
              </a:rPr>
              <a:t>招有</a:t>
            </a:r>
            <a:r>
              <a:rPr lang="zh-CN" altLang="en-US" dirty="0">
                <a:latin typeface="宋体" pitchFamily="2" charset="-122"/>
              </a:rPr>
              <a:t>学生的系有哪些</a:t>
            </a:r>
          </a:p>
          <a:p>
            <a:r>
              <a:rPr lang="zh-CN" altLang="en-US" dirty="0">
                <a:latin typeface="Times New Roman" pitchFamily="18" charset="0"/>
                <a:sym typeface="Symbol" pitchFamily="18" charset="2"/>
              </a:rPr>
              <a:t></a:t>
            </a:r>
            <a:r>
              <a:rPr lang="en-US" altLang="zh-CN" baseline="-30000" dirty="0">
                <a:latin typeface="宋体" pitchFamily="2" charset="-122"/>
              </a:rPr>
              <a:t>DM</a:t>
            </a:r>
            <a:r>
              <a:rPr lang="zh-CN" altLang="en-US" dirty="0">
                <a:latin typeface="Times New Roman" pitchFamily="18" charset="0"/>
              </a:rPr>
              <a:t>（</a:t>
            </a:r>
            <a:r>
              <a:rPr lang="en-US" altLang="zh-CN" dirty="0">
                <a:latin typeface="宋体" pitchFamily="2" charset="-122"/>
              </a:rPr>
              <a:t>Student</a:t>
            </a:r>
            <a:r>
              <a:rPr lang="zh-CN" altLang="en-US" dirty="0">
                <a:latin typeface="Times New Roman" pitchFamily="18" charset="0"/>
              </a:rPr>
              <a:t>）</a:t>
            </a:r>
            <a:endParaRPr lang="zh-CN" altLang="en-US" dirty="0">
              <a:latin typeface="宋体" pitchFamily="2" charset="-122"/>
            </a:endParaRPr>
          </a:p>
          <a:p>
            <a:r>
              <a:rPr lang="zh-CN" altLang="en-US" dirty="0">
                <a:latin typeface="宋体" pitchFamily="2" charset="-122"/>
              </a:rPr>
              <a:t>或</a:t>
            </a:r>
            <a:r>
              <a:rPr lang="zh-CN" altLang="en-US" dirty="0" smtClean="0">
                <a:latin typeface="Times New Roman" pitchFamily="18" charset="0"/>
                <a:sym typeface="Symbol" pitchFamily="18" charset="2"/>
              </a:rPr>
              <a:t></a:t>
            </a:r>
            <a:r>
              <a:rPr lang="en-US" altLang="zh-CN" baseline="-30000" dirty="0" smtClean="0">
                <a:latin typeface="宋体" pitchFamily="2" charset="-122"/>
              </a:rPr>
              <a:t>5</a:t>
            </a:r>
            <a:r>
              <a:rPr lang="zh-CN" altLang="en-US" dirty="0" smtClean="0">
                <a:latin typeface="宋体" pitchFamily="2" charset="-122"/>
              </a:rPr>
              <a:t>（</a:t>
            </a:r>
            <a:r>
              <a:rPr lang="en-US" altLang="zh-CN" dirty="0">
                <a:latin typeface="宋体" pitchFamily="2" charset="-122"/>
              </a:rPr>
              <a:t>Student</a:t>
            </a:r>
            <a:r>
              <a:rPr lang="zh-CN" altLang="en-US" dirty="0">
                <a:latin typeface="宋体" pitchFamily="2" charset="-122"/>
              </a:rPr>
              <a:t>）</a:t>
            </a:r>
            <a:r>
              <a:rPr lang="zh-CN" altLang="en-US" dirty="0"/>
              <a:t> </a:t>
            </a:r>
          </a:p>
        </p:txBody>
      </p:sp>
      <p:graphicFrame>
        <p:nvGraphicFramePr>
          <p:cNvPr id="15362" name="Object 1024"/>
          <p:cNvGraphicFramePr>
            <a:graphicFrameLocks noChangeAspect="1"/>
          </p:cNvGraphicFramePr>
          <p:nvPr>
            <p:extLst>
              <p:ext uri="{D42A27DB-BD31-4B8C-83A1-F6EECF244321}">
                <p14:modId xmlns:p14="http://schemas.microsoft.com/office/powerpoint/2010/main" val="3882507398"/>
              </p:ext>
            </p:extLst>
          </p:nvPr>
        </p:nvGraphicFramePr>
        <p:xfrm>
          <a:off x="381000" y="3429000"/>
          <a:ext cx="6855296" cy="1771650"/>
        </p:xfrm>
        <a:graphic>
          <a:graphicData uri="http://schemas.openxmlformats.org/presentationml/2006/ole">
            <mc:AlternateContent xmlns:mc="http://schemas.openxmlformats.org/markup-compatibility/2006">
              <mc:Choice xmlns:v="urn:schemas-microsoft-com:vml" Requires="v">
                <p:oleObj spid="_x0000_s15520" name="Document" r:id="rId3" imgW="6967235" imgH="1888095" progId="Word.Document.8">
                  <p:embed/>
                </p:oleObj>
              </mc:Choice>
              <mc:Fallback>
                <p:oleObj name="Document" r:id="rId3" imgW="6967235" imgH="1888095" progId="Word.Document.8">
                  <p:embed/>
                  <p:pic>
                    <p:nvPicPr>
                      <p:cNvPr id="0" name="Picture 16"/>
                      <p:cNvPicPr>
                        <a:picLocks noChangeAspect="1" noChangeArrowheads="1"/>
                      </p:cNvPicPr>
                      <p:nvPr/>
                    </p:nvPicPr>
                    <p:blipFill>
                      <a:blip r:embed="rId4"/>
                      <a:srcRect/>
                      <a:stretch>
                        <a:fillRect/>
                      </a:stretch>
                    </p:blipFill>
                    <p:spPr bwMode="auto">
                      <a:xfrm>
                        <a:off x="381000" y="3429000"/>
                        <a:ext cx="6855296" cy="1771650"/>
                      </a:xfrm>
                      <a:prstGeom prst="rect">
                        <a:avLst/>
                      </a:prstGeom>
                      <a:noFill/>
                      <a:extLst/>
                    </p:spPr>
                  </p:pic>
                </p:oleObj>
              </mc:Fallback>
            </mc:AlternateContent>
          </a:graphicData>
        </a:graphic>
      </p:graphicFrame>
      <p:sp>
        <p:nvSpPr>
          <p:cNvPr id="15366" name="Text Box 5"/>
          <p:cNvSpPr txBox="1">
            <a:spLocks noChangeArrowheads="1"/>
          </p:cNvSpPr>
          <p:nvPr/>
        </p:nvSpPr>
        <p:spPr bwMode="auto">
          <a:xfrm>
            <a:off x="304800" y="5334000"/>
            <a:ext cx="6035675" cy="1187450"/>
          </a:xfrm>
          <a:prstGeom prst="rect">
            <a:avLst/>
          </a:prstGeom>
          <a:noFill/>
          <a:ln w="9525">
            <a:noFill/>
            <a:miter lim="800000"/>
            <a:headEnd/>
            <a:tailEnd/>
          </a:ln>
        </p:spPr>
        <p:txBody>
          <a:bodyPr>
            <a:spAutoFit/>
          </a:bodyPr>
          <a:lstStyle/>
          <a:p>
            <a:r>
              <a:rPr lang="en-US" altLang="zh-CN"/>
              <a:t>2</a:t>
            </a:r>
            <a:r>
              <a:rPr lang="zh-CN" altLang="en-US">
                <a:latin typeface="Times New Roman" pitchFamily="18" charset="0"/>
              </a:rPr>
              <a:t>）说明：</a:t>
            </a:r>
            <a:endParaRPr lang="zh-CN" altLang="en-US"/>
          </a:p>
          <a:p>
            <a:r>
              <a:rPr lang="en-US" altLang="zh-CN">
                <a:latin typeface="Times New Roman" pitchFamily="18" charset="0"/>
              </a:rPr>
              <a:t>·</a:t>
            </a:r>
            <a:r>
              <a:rPr lang="zh-CN" altLang="en-US">
                <a:latin typeface="Times New Roman" pitchFamily="18" charset="0"/>
              </a:rPr>
              <a:t>参加运算的只有一个关系；</a:t>
            </a:r>
            <a:endParaRPr lang="zh-CN" altLang="en-US"/>
          </a:p>
          <a:p>
            <a:r>
              <a:rPr lang="en-US" altLang="zh-CN">
                <a:latin typeface="Times New Roman" pitchFamily="18" charset="0"/>
              </a:rPr>
              <a:t>·</a:t>
            </a:r>
            <a:r>
              <a:rPr lang="zh-CN" altLang="en-US">
                <a:latin typeface="宋体" pitchFamily="2" charset="-122"/>
              </a:rPr>
              <a:t>从列上取值。</a:t>
            </a:r>
            <a:r>
              <a:rPr lang="zh-CN" altLang="en-US"/>
              <a:t> </a:t>
            </a:r>
          </a:p>
        </p:txBody>
      </p:sp>
      <p:graphicFrame>
        <p:nvGraphicFramePr>
          <p:cNvPr id="15363" name="Object 1025"/>
          <p:cNvGraphicFramePr>
            <a:graphicFrameLocks noChangeAspect="1"/>
          </p:cNvGraphicFramePr>
          <p:nvPr/>
        </p:nvGraphicFramePr>
        <p:xfrm>
          <a:off x="4356100" y="266700"/>
          <a:ext cx="3568700" cy="3187700"/>
        </p:xfrm>
        <a:graphic>
          <a:graphicData uri="http://schemas.openxmlformats.org/presentationml/2006/ole">
            <mc:AlternateContent xmlns:mc="http://schemas.openxmlformats.org/markup-compatibility/2006">
              <mc:Choice xmlns:v="urn:schemas-microsoft-com:vml" Requires="v">
                <p:oleObj spid="_x0000_s15521" name="Document" r:id="rId5" imgW="4040109" imgH="3613199" progId="Word.Document.8">
                  <p:embed/>
                </p:oleObj>
              </mc:Choice>
              <mc:Fallback>
                <p:oleObj name="Document" r:id="rId5" imgW="4040109" imgH="3613199" progId="Word.Document.8">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66700"/>
                        <a:ext cx="3568700" cy="318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1027"/>
          <p:cNvSpPr>
            <a:spLocks noChangeArrowheads="1"/>
          </p:cNvSpPr>
          <p:nvPr/>
        </p:nvSpPr>
        <p:spPr bwMode="auto">
          <a:xfrm>
            <a:off x="8244408" y="105273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9" name="圆角矩形标注 8"/>
          <p:cNvSpPr/>
          <p:nvPr/>
        </p:nvSpPr>
        <p:spPr>
          <a:xfrm>
            <a:off x="4892129" y="4654677"/>
            <a:ext cx="2037309" cy="612648"/>
          </a:xfrm>
          <a:prstGeom prst="wedgeRoundRectCallout">
            <a:avLst>
              <a:gd name="adj1" fmla="val -35183"/>
              <a:gd name="adj2" fmla="val -13856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smtClean="0">
                <a:solidFill>
                  <a:srgbClr val="FF3300"/>
                </a:solidFill>
                <a:latin typeface="Times New Roman" pitchFamily="18" charset="0"/>
                <a:ea typeface="楷体_GB2312"/>
                <a:cs typeface="楷体_GB2312"/>
                <a:sym typeface="Symbol" pitchFamily="18" charset="2"/>
              </a:rPr>
              <a:t>，存在量词</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CE92DEF3-56F5-4C26-B5DF-EB7BEAFFF976}" type="slidenum">
              <a:rPr lang="en-US" altLang="zh-CN"/>
              <a:pPr>
                <a:defRPr/>
              </a:pPr>
              <a:t>37</a:t>
            </a:fld>
            <a:endParaRPr lang="en-US" altLang="zh-CN"/>
          </a:p>
        </p:txBody>
      </p:sp>
      <p:sp>
        <p:nvSpPr>
          <p:cNvPr id="46083" name="Text Box 2"/>
          <p:cNvSpPr txBox="1">
            <a:spLocks noChangeArrowheads="1"/>
          </p:cNvSpPr>
          <p:nvPr/>
        </p:nvSpPr>
        <p:spPr bwMode="auto">
          <a:xfrm>
            <a:off x="381000" y="776288"/>
            <a:ext cx="8474075" cy="4561249"/>
          </a:xfrm>
          <a:prstGeom prst="rect">
            <a:avLst/>
          </a:prstGeom>
          <a:noFill/>
          <a:ln w="9525">
            <a:noFill/>
            <a:miter lim="800000"/>
            <a:headEnd/>
            <a:tailEnd/>
          </a:ln>
        </p:spPr>
        <p:txBody>
          <a:bodyPr>
            <a:spAutoFit/>
          </a:bodyPr>
          <a:lstStyle/>
          <a:p>
            <a:r>
              <a:rPr lang="en-US" altLang="zh-CN" dirty="0"/>
              <a:t>3</a:t>
            </a:r>
            <a:r>
              <a:rPr lang="zh-CN" altLang="en-US" dirty="0">
                <a:latin typeface="Times New Roman" pitchFamily="18" charset="0"/>
              </a:rPr>
              <a:t>、连接（</a:t>
            </a:r>
            <a:r>
              <a:rPr lang="en-US" altLang="zh-CN" dirty="0"/>
              <a:t>Join</a:t>
            </a:r>
            <a:r>
              <a:rPr lang="zh-CN" altLang="en-US" dirty="0">
                <a:latin typeface="Times New Roman" pitchFamily="18" charset="0"/>
              </a:rPr>
              <a:t>）</a:t>
            </a:r>
            <a:endParaRPr lang="zh-CN" altLang="en-US" dirty="0"/>
          </a:p>
          <a:p>
            <a:r>
              <a:rPr lang="en-US" altLang="zh-CN" dirty="0"/>
              <a:t>1</a:t>
            </a:r>
            <a:r>
              <a:rPr lang="zh-CN" altLang="en-US" dirty="0">
                <a:latin typeface="Times New Roman" pitchFamily="18" charset="0"/>
              </a:rPr>
              <a:t>）定义：从两个指定关系</a:t>
            </a:r>
            <a:r>
              <a:rPr lang="en-US" altLang="zh-CN" dirty="0"/>
              <a:t>R</a:t>
            </a:r>
            <a:r>
              <a:rPr lang="zh-CN" altLang="en-US" dirty="0">
                <a:latin typeface="Times New Roman" pitchFamily="18" charset="0"/>
              </a:rPr>
              <a:t>和</a:t>
            </a:r>
            <a:r>
              <a:rPr lang="en-US" altLang="zh-CN" dirty="0"/>
              <a:t>S</a:t>
            </a:r>
            <a:r>
              <a:rPr lang="zh-CN" altLang="en-US" dirty="0">
                <a:latin typeface="Times New Roman" pitchFamily="18" charset="0"/>
              </a:rPr>
              <a:t>中选取</a:t>
            </a:r>
            <a:r>
              <a:rPr lang="zh-CN" altLang="en-US" dirty="0">
                <a:solidFill>
                  <a:srgbClr val="FF0000"/>
                </a:solidFill>
                <a:latin typeface="Times New Roman" pitchFamily="18" charset="0"/>
              </a:rPr>
              <a:t>满足给定条件的</a:t>
            </a:r>
            <a:r>
              <a:rPr lang="zh-CN" altLang="en-US" dirty="0" smtClean="0">
                <a:latin typeface="Times New Roman" pitchFamily="18" charset="0"/>
              </a:rPr>
              <a:t>元组连串的</a:t>
            </a:r>
            <a:r>
              <a:rPr lang="zh-CN" altLang="en-US" dirty="0">
                <a:latin typeface="Times New Roman" pitchFamily="18" charset="0"/>
              </a:rPr>
              <a:t>运算。</a:t>
            </a:r>
            <a:endParaRPr lang="zh-CN" altLang="en-US" dirty="0"/>
          </a:p>
          <a:p>
            <a:r>
              <a:rPr lang="zh-CN" altLang="en-US" dirty="0">
                <a:latin typeface="Times New Roman" pitchFamily="18" charset="0"/>
              </a:rPr>
              <a:t>记为：</a:t>
            </a:r>
          </a:p>
          <a:p>
            <a:endParaRPr lang="zh-CN" altLang="en-US" dirty="0">
              <a:latin typeface="Times New Roman" pitchFamily="18" charset="0"/>
            </a:endParaRPr>
          </a:p>
          <a:p>
            <a:endParaRPr lang="zh-CN" altLang="en-US" dirty="0">
              <a:latin typeface="Times New Roman" pitchFamily="18" charset="0"/>
            </a:endParaRPr>
          </a:p>
          <a:p>
            <a:endParaRPr lang="zh-CN" altLang="en-US" dirty="0">
              <a:latin typeface="Times New Roman" pitchFamily="18" charset="0"/>
            </a:endParaRPr>
          </a:p>
          <a:p>
            <a:endParaRPr lang="zh-CN" altLang="en-US" dirty="0"/>
          </a:p>
          <a:p>
            <a:endParaRPr lang="zh-CN" altLang="en-US" dirty="0"/>
          </a:p>
          <a:p>
            <a:pPr>
              <a:lnSpc>
                <a:spcPct val="90000"/>
              </a:lnSpc>
              <a:spcBef>
                <a:spcPct val="20000"/>
              </a:spcBef>
              <a:buClr>
                <a:srgbClr val="FF3300"/>
              </a:buClr>
              <a:buFont typeface="Wingdings" pitchFamily="2" charset="2"/>
              <a:buChar char="§"/>
            </a:pPr>
            <a:r>
              <a:rPr lang="zh-CN" altLang="en-US" dirty="0">
                <a:latin typeface="Times New Roman" pitchFamily="18" charset="0"/>
              </a:rPr>
              <a:t>元组的连串（</a:t>
            </a:r>
            <a:r>
              <a:rPr lang="en-US" altLang="zh-CN" dirty="0">
                <a:latin typeface="Times New Roman" pitchFamily="18" charset="0"/>
              </a:rPr>
              <a:t>Concatenation</a:t>
            </a:r>
            <a:r>
              <a:rPr lang="zh-CN" altLang="en-US" dirty="0">
                <a:latin typeface="Times New Roman" pitchFamily="18" charset="0"/>
              </a:rPr>
              <a:t>）</a:t>
            </a:r>
          </a:p>
          <a:p>
            <a:pPr lvl="1">
              <a:lnSpc>
                <a:spcPct val="90000"/>
              </a:lnSpc>
              <a:spcBef>
                <a:spcPct val="20000"/>
              </a:spcBef>
              <a:buClr>
                <a:schemeClr val="accent2"/>
              </a:buClr>
              <a:buFont typeface="Wingdings" pitchFamily="2" charset="2"/>
              <a:buChar char="§"/>
            </a:pPr>
            <a:r>
              <a:rPr lang="zh-CN" altLang="en-US" dirty="0">
                <a:latin typeface="Times New Roman" pitchFamily="18" charset="0"/>
              </a:rPr>
              <a:t>若</a:t>
            </a:r>
            <a:r>
              <a:rPr lang="en-US" altLang="zh-CN" dirty="0">
                <a:latin typeface="Times New Roman" pitchFamily="18" charset="0"/>
              </a:rPr>
              <a:t>r = (r</a:t>
            </a:r>
            <a:r>
              <a:rPr lang="en-US" altLang="zh-CN" baseline="-20000" dirty="0">
                <a:latin typeface="Times New Roman" pitchFamily="18" charset="0"/>
              </a:rPr>
              <a:t>1</a:t>
            </a:r>
            <a:r>
              <a:rPr lang="zh-CN" altLang="en-US" dirty="0">
                <a:latin typeface="Times New Roman" pitchFamily="18" charset="0"/>
              </a:rPr>
              <a:t>，</a:t>
            </a:r>
            <a:r>
              <a:rPr lang="en-US" altLang="zh-CN" dirty="0">
                <a:latin typeface="Times New Roman" pitchFamily="18" charset="0"/>
              </a:rPr>
              <a:t>…</a:t>
            </a:r>
            <a:r>
              <a:rPr lang="en-US" altLang="zh-CN" baseline="-20000" dirty="0">
                <a:latin typeface="Times New Roman" pitchFamily="18" charset="0"/>
              </a:rPr>
              <a:t> </a:t>
            </a:r>
            <a:r>
              <a:rPr lang="zh-CN" altLang="en-US" dirty="0">
                <a:latin typeface="Times New Roman" pitchFamily="18" charset="0"/>
              </a:rPr>
              <a:t>，</a:t>
            </a:r>
            <a:r>
              <a:rPr lang="en-US" altLang="zh-CN" dirty="0" err="1">
                <a:latin typeface="Times New Roman" pitchFamily="18" charset="0"/>
              </a:rPr>
              <a:t>r</a:t>
            </a:r>
            <a:r>
              <a:rPr lang="en-US" altLang="zh-CN" baseline="-20000" dirty="0" err="1">
                <a:latin typeface="Times New Roman" pitchFamily="18" charset="0"/>
              </a:rPr>
              <a:t>n</a:t>
            </a:r>
            <a:r>
              <a:rPr lang="en-US" altLang="zh-CN" dirty="0">
                <a:latin typeface="Times New Roman" pitchFamily="18" charset="0"/>
              </a:rPr>
              <a:t>)</a:t>
            </a:r>
            <a:r>
              <a:rPr lang="zh-CN" altLang="en-US" dirty="0">
                <a:latin typeface="Times New Roman" pitchFamily="18" charset="0"/>
              </a:rPr>
              <a:t>，</a:t>
            </a:r>
            <a:r>
              <a:rPr lang="en-US" altLang="zh-CN" dirty="0">
                <a:latin typeface="Times New Roman" pitchFamily="18" charset="0"/>
              </a:rPr>
              <a:t>s = (s</a:t>
            </a:r>
            <a:r>
              <a:rPr lang="en-US" altLang="zh-CN" baseline="-20000" dirty="0">
                <a:latin typeface="Times New Roman" pitchFamily="18" charset="0"/>
              </a:rPr>
              <a:t>1 </a:t>
            </a:r>
            <a:r>
              <a:rPr lang="zh-CN" altLang="en-US" dirty="0">
                <a:latin typeface="Times New Roman" pitchFamily="18" charset="0"/>
              </a:rPr>
              <a:t>，</a:t>
            </a:r>
            <a:r>
              <a:rPr lang="en-US" altLang="zh-CN" dirty="0">
                <a:latin typeface="Times New Roman" pitchFamily="18" charset="0"/>
              </a:rPr>
              <a:t>… </a:t>
            </a:r>
            <a:r>
              <a:rPr lang="zh-CN" altLang="en-US" dirty="0">
                <a:latin typeface="Times New Roman" pitchFamily="18" charset="0"/>
              </a:rPr>
              <a:t>，</a:t>
            </a:r>
            <a:r>
              <a:rPr lang="en-US" altLang="zh-CN" dirty="0" err="1">
                <a:latin typeface="Times New Roman" pitchFamily="18" charset="0"/>
              </a:rPr>
              <a:t>s</a:t>
            </a:r>
            <a:r>
              <a:rPr lang="en-US" altLang="zh-CN" baseline="-20000" dirty="0" err="1">
                <a:latin typeface="Times New Roman" pitchFamily="18" charset="0"/>
              </a:rPr>
              <a:t>m</a:t>
            </a:r>
            <a:r>
              <a:rPr lang="en-US" altLang="zh-CN" dirty="0">
                <a:latin typeface="Times New Roman" pitchFamily="18" charset="0"/>
              </a:rPr>
              <a:t>)</a:t>
            </a:r>
            <a:r>
              <a:rPr lang="zh-CN" altLang="en-US" dirty="0">
                <a:latin typeface="Times New Roman" pitchFamily="18" charset="0"/>
              </a:rPr>
              <a:t>，则定义</a:t>
            </a:r>
            <a:r>
              <a:rPr lang="en-US" altLang="zh-CN" dirty="0">
                <a:latin typeface="Times New Roman" pitchFamily="18" charset="0"/>
              </a:rPr>
              <a:t>r</a:t>
            </a:r>
            <a:r>
              <a:rPr lang="zh-CN" altLang="en-US" dirty="0">
                <a:latin typeface="Times New Roman" pitchFamily="18" charset="0"/>
              </a:rPr>
              <a:t>与</a:t>
            </a:r>
            <a:r>
              <a:rPr lang="en-US" altLang="zh-CN" dirty="0">
                <a:latin typeface="Times New Roman" pitchFamily="18" charset="0"/>
              </a:rPr>
              <a:t>s</a:t>
            </a:r>
            <a:r>
              <a:rPr lang="zh-CN" altLang="en-US" dirty="0">
                <a:latin typeface="Times New Roman" pitchFamily="18" charset="0"/>
              </a:rPr>
              <a:t>的连串为： </a:t>
            </a:r>
            <a:r>
              <a:rPr lang="en-US" altLang="zh-CN" dirty="0" err="1">
                <a:latin typeface="Tahoma" pitchFamily="34" charset="0"/>
                <a:ea typeface="华文新魏" pitchFamily="2" charset="-122"/>
              </a:rPr>
              <a:t>rs</a:t>
            </a:r>
            <a:r>
              <a:rPr lang="en-US" altLang="zh-CN" dirty="0">
                <a:latin typeface="Tahoma" pitchFamily="34" charset="0"/>
                <a:ea typeface="华文新魏" pitchFamily="2" charset="-122"/>
              </a:rPr>
              <a:t> = (r</a:t>
            </a:r>
            <a:r>
              <a:rPr lang="en-US" altLang="zh-CN" baseline="-20000" dirty="0">
                <a:latin typeface="Tahoma" pitchFamily="34" charset="0"/>
                <a:ea typeface="华文新魏" pitchFamily="2" charset="-122"/>
              </a:rPr>
              <a:t>1</a:t>
            </a:r>
            <a:r>
              <a:rPr lang="zh-CN" altLang="en-US" dirty="0">
                <a:latin typeface="Tahoma" pitchFamily="34" charset="0"/>
                <a:ea typeface="华文新魏" pitchFamily="2" charset="-122"/>
              </a:rPr>
              <a:t>，</a:t>
            </a:r>
            <a:r>
              <a:rPr lang="en-US" altLang="zh-CN" dirty="0">
                <a:latin typeface="Times New Roman" pitchFamily="18" charset="0"/>
                <a:ea typeface="华文新魏" pitchFamily="2" charset="-122"/>
              </a:rPr>
              <a:t>…</a:t>
            </a:r>
            <a:r>
              <a:rPr lang="en-US" altLang="zh-CN" baseline="-20000" dirty="0">
                <a:latin typeface="Tahoma" pitchFamily="34" charset="0"/>
                <a:ea typeface="华文新魏" pitchFamily="2" charset="-122"/>
              </a:rPr>
              <a:t> </a:t>
            </a:r>
            <a:r>
              <a:rPr lang="zh-CN" altLang="en-US" dirty="0">
                <a:latin typeface="Tahoma" pitchFamily="34" charset="0"/>
                <a:ea typeface="华文新魏" pitchFamily="2" charset="-122"/>
              </a:rPr>
              <a:t>，</a:t>
            </a:r>
            <a:r>
              <a:rPr lang="en-US" altLang="zh-CN" dirty="0" err="1">
                <a:latin typeface="Tahoma" pitchFamily="34" charset="0"/>
                <a:ea typeface="华文新魏" pitchFamily="2" charset="-122"/>
              </a:rPr>
              <a:t>r</a:t>
            </a:r>
            <a:r>
              <a:rPr lang="en-US" altLang="zh-CN" baseline="-20000" dirty="0" err="1">
                <a:latin typeface="Tahoma" pitchFamily="34" charset="0"/>
                <a:ea typeface="华文新魏" pitchFamily="2" charset="-122"/>
              </a:rPr>
              <a:t>n</a:t>
            </a:r>
            <a:r>
              <a:rPr lang="zh-CN" altLang="en-US" dirty="0">
                <a:latin typeface="Tahoma" pitchFamily="34" charset="0"/>
                <a:ea typeface="华文新魏" pitchFamily="2" charset="-122"/>
              </a:rPr>
              <a:t>， </a:t>
            </a:r>
            <a:r>
              <a:rPr lang="en-US" altLang="zh-CN" dirty="0">
                <a:latin typeface="Tahoma" pitchFamily="34" charset="0"/>
                <a:ea typeface="华文新魏" pitchFamily="2" charset="-122"/>
              </a:rPr>
              <a:t>s</a:t>
            </a:r>
            <a:r>
              <a:rPr lang="en-US" altLang="zh-CN" baseline="-20000" dirty="0">
                <a:latin typeface="Tahoma" pitchFamily="34" charset="0"/>
                <a:ea typeface="华文新魏" pitchFamily="2" charset="-122"/>
              </a:rPr>
              <a:t>1 </a:t>
            </a:r>
            <a:r>
              <a:rPr lang="zh-CN" altLang="en-US" dirty="0">
                <a:latin typeface="Tahoma" pitchFamily="34" charset="0"/>
                <a:ea typeface="华文新魏" pitchFamily="2" charset="-122"/>
              </a:rPr>
              <a:t>，</a:t>
            </a:r>
            <a:r>
              <a:rPr lang="en-US" altLang="zh-CN" dirty="0">
                <a:latin typeface="Times New Roman" pitchFamily="18" charset="0"/>
                <a:ea typeface="华文新魏" pitchFamily="2" charset="-122"/>
              </a:rPr>
              <a:t>…</a:t>
            </a:r>
            <a:r>
              <a:rPr lang="en-US" altLang="zh-CN" dirty="0">
                <a:latin typeface="Tahoma" pitchFamily="34" charset="0"/>
                <a:ea typeface="华文新魏" pitchFamily="2" charset="-122"/>
              </a:rPr>
              <a:t> </a:t>
            </a:r>
            <a:r>
              <a:rPr lang="zh-CN" altLang="en-US" dirty="0">
                <a:latin typeface="Tahoma" pitchFamily="34" charset="0"/>
                <a:ea typeface="华文新魏" pitchFamily="2" charset="-122"/>
              </a:rPr>
              <a:t>，</a:t>
            </a:r>
            <a:r>
              <a:rPr lang="en-US" altLang="zh-CN" dirty="0" err="1">
                <a:latin typeface="Tahoma" pitchFamily="34" charset="0"/>
                <a:ea typeface="华文新魏" pitchFamily="2" charset="-122"/>
              </a:rPr>
              <a:t>s</a:t>
            </a:r>
            <a:r>
              <a:rPr lang="en-US" altLang="zh-CN" baseline="-20000" dirty="0" err="1">
                <a:latin typeface="Tahoma" pitchFamily="34" charset="0"/>
                <a:ea typeface="华文新魏" pitchFamily="2" charset="-122"/>
              </a:rPr>
              <a:t>m</a:t>
            </a:r>
            <a:r>
              <a:rPr lang="en-US" altLang="zh-CN" dirty="0">
                <a:latin typeface="Tahoma" pitchFamily="34" charset="0"/>
                <a:ea typeface="华文新魏" pitchFamily="2" charset="-122"/>
              </a:rPr>
              <a:t>)</a:t>
            </a:r>
          </a:p>
        </p:txBody>
      </p:sp>
      <p:pic>
        <p:nvPicPr>
          <p:cNvPr id="46084" name="Picture 3" descr="除运算"/>
          <p:cNvPicPr>
            <a:picLocks noChangeAspect="1" noChangeArrowheads="1"/>
          </p:cNvPicPr>
          <p:nvPr/>
        </p:nvPicPr>
        <p:blipFill>
          <a:blip r:embed="rId2" cstate="print"/>
          <a:srcRect/>
          <a:stretch>
            <a:fillRect/>
          </a:stretch>
        </p:blipFill>
        <p:spPr bwMode="auto">
          <a:xfrm>
            <a:off x="304800" y="2292350"/>
            <a:ext cx="8458200" cy="1708150"/>
          </a:xfrm>
          <a:prstGeom prst="rect">
            <a:avLst/>
          </a:prstGeom>
          <a:noFill/>
          <a:ln w="9525">
            <a:noFill/>
            <a:miter lim="800000"/>
            <a:headEnd/>
            <a:tailEnd/>
          </a:ln>
        </p:spPr>
      </p:pic>
      <p:sp>
        <p:nvSpPr>
          <p:cNvPr id="46085" name="AutoShape 4"/>
          <p:cNvSpPr>
            <a:spLocks noChangeArrowheads="1"/>
          </p:cNvSpPr>
          <p:nvPr/>
        </p:nvSpPr>
        <p:spPr bwMode="auto">
          <a:xfrm>
            <a:off x="8243888" y="49418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43EA9B18-4387-4366-9FFB-7DA87BB27DFB}" type="slidenum">
              <a:rPr lang="en-US" altLang="zh-CN"/>
              <a:pPr>
                <a:defRPr/>
              </a:pPr>
              <a:t>38</a:t>
            </a:fld>
            <a:endParaRPr lang="en-US" altLang="zh-CN"/>
          </a:p>
        </p:txBody>
      </p:sp>
      <p:sp>
        <p:nvSpPr>
          <p:cNvPr id="16388" name="Rectangle 2"/>
          <p:cNvSpPr>
            <a:spLocks noChangeArrowheads="1"/>
          </p:cNvSpPr>
          <p:nvPr/>
        </p:nvSpPr>
        <p:spPr bwMode="auto">
          <a:xfrm>
            <a:off x="381000" y="757238"/>
            <a:ext cx="3043238" cy="457200"/>
          </a:xfrm>
          <a:prstGeom prst="rect">
            <a:avLst/>
          </a:prstGeom>
          <a:noFill/>
          <a:ln w="9525">
            <a:noFill/>
            <a:miter lim="800000"/>
            <a:headEnd/>
            <a:tailEnd/>
          </a:ln>
        </p:spPr>
        <p:txBody>
          <a:bodyPr wrap="none">
            <a:spAutoFit/>
          </a:bodyPr>
          <a:lstStyle/>
          <a:p>
            <a:r>
              <a:rPr lang="zh-CN" altLang="en-US">
                <a:latin typeface="宋体" pitchFamily="2" charset="-122"/>
              </a:rPr>
              <a:t>设有如下关系</a:t>
            </a:r>
            <a:r>
              <a:rPr lang="en-US" altLang="zh-CN"/>
              <a:t>R</a:t>
            </a:r>
            <a:r>
              <a:rPr lang="zh-CN" altLang="en-US">
                <a:latin typeface="宋体" pitchFamily="2" charset="-122"/>
              </a:rPr>
              <a:t>和</a:t>
            </a:r>
            <a:r>
              <a:rPr lang="en-US" altLang="zh-CN"/>
              <a:t>S</a:t>
            </a:r>
            <a:r>
              <a:rPr lang="zh-CN" altLang="en-US">
                <a:latin typeface="宋体" pitchFamily="2" charset="-122"/>
              </a:rPr>
              <a:t>：</a:t>
            </a:r>
          </a:p>
        </p:txBody>
      </p:sp>
      <p:graphicFrame>
        <p:nvGraphicFramePr>
          <p:cNvPr id="16386" name="Object 0"/>
          <p:cNvGraphicFramePr>
            <a:graphicFrameLocks noChangeAspect="1"/>
          </p:cNvGraphicFramePr>
          <p:nvPr/>
        </p:nvGraphicFramePr>
        <p:xfrm>
          <a:off x="838200" y="1163638"/>
          <a:ext cx="6459538" cy="3694112"/>
        </p:xfrm>
        <a:graphic>
          <a:graphicData uri="http://schemas.openxmlformats.org/presentationml/2006/ole">
            <mc:AlternateContent xmlns:mc="http://schemas.openxmlformats.org/markup-compatibility/2006">
              <mc:Choice xmlns:v="urn:schemas-microsoft-com:vml" Requires="v">
                <p:oleObj spid="_x0000_s16465" name="文档" r:id="rId3" imgW="6459252" imgH="3694049" progId="Word.Document.8">
                  <p:embed/>
                </p:oleObj>
              </mc:Choice>
              <mc:Fallback>
                <p:oleObj name="文档" r:id="rId3" imgW="6459252" imgH="3694049" progId="Word.Document.8">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63638"/>
                        <a:ext cx="6459538" cy="3694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Text Box 4"/>
          <p:cNvSpPr txBox="1">
            <a:spLocks noChangeArrowheads="1"/>
          </p:cNvSpPr>
          <p:nvPr/>
        </p:nvSpPr>
        <p:spPr bwMode="auto">
          <a:xfrm>
            <a:off x="282575" y="4648200"/>
            <a:ext cx="7026275" cy="1569660"/>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）说明</a:t>
            </a:r>
            <a:endParaRPr lang="zh-CN" altLang="en-US" dirty="0"/>
          </a:p>
          <a:p>
            <a:r>
              <a:rPr lang="en-US" altLang="zh-CN" dirty="0">
                <a:latin typeface="Times New Roman" pitchFamily="18" charset="0"/>
              </a:rPr>
              <a:t> </a:t>
            </a:r>
            <a:r>
              <a:rPr lang="zh-CN" altLang="en-US" dirty="0" smtClean="0">
                <a:latin typeface="Times New Roman" pitchFamily="18" charset="0"/>
              </a:rPr>
              <a:t>运算</a:t>
            </a:r>
            <a:r>
              <a:rPr lang="zh-CN" altLang="en-US" dirty="0">
                <a:latin typeface="Times New Roman" pitchFamily="18" charset="0"/>
              </a:rPr>
              <a:t>步骤：</a:t>
            </a:r>
            <a:endParaRPr lang="zh-CN" altLang="en-US" dirty="0"/>
          </a:p>
          <a:p>
            <a:r>
              <a:rPr lang="zh-CN" altLang="en-US" dirty="0" smtClean="0">
                <a:latin typeface="仿宋_GB2312" panose="02010609030101010101" pitchFamily="49" charset="-122"/>
                <a:ea typeface="仿宋_GB2312" panose="02010609030101010101" pitchFamily="49" charset="-122"/>
              </a:rPr>
              <a:t>①</a:t>
            </a:r>
            <a:r>
              <a:rPr lang="zh-CN" altLang="en-US" dirty="0" smtClean="0">
                <a:latin typeface="Times New Roman" pitchFamily="18" charset="0"/>
              </a:rPr>
              <a:t>笛卡尔积   </a:t>
            </a:r>
            <a:r>
              <a:rPr lang="zh-CN" altLang="en-US" dirty="0" smtClean="0">
                <a:latin typeface="Times New Roman" pitchFamily="18" charset="0"/>
                <a:sym typeface="Symbol" pitchFamily="18" charset="2"/>
              </a:rPr>
              <a:t></a:t>
            </a:r>
            <a:r>
              <a:rPr lang="zh-CN" altLang="en-US" dirty="0" smtClean="0">
                <a:latin typeface="仿宋_GB2312" panose="02010609030101010101" pitchFamily="49" charset="-122"/>
                <a:ea typeface="仿宋_GB2312" panose="02010609030101010101" pitchFamily="49" charset="-122"/>
              </a:rPr>
              <a:t> </a:t>
            </a:r>
            <a:r>
              <a:rPr lang="zh-CN" altLang="en-US" dirty="0">
                <a:latin typeface="仿宋_GB2312" panose="02010609030101010101" pitchFamily="49" charset="-122"/>
                <a:ea typeface="仿宋_GB2312" panose="02010609030101010101" pitchFamily="49" charset="-122"/>
              </a:rPr>
              <a:t>②</a:t>
            </a:r>
            <a:r>
              <a:rPr lang="zh-CN" altLang="en-US" dirty="0" smtClean="0">
                <a:latin typeface="Times New Roman" pitchFamily="18" charset="0"/>
              </a:rPr>
              <a:t>取</a:t>
            </a:r>
            <a:r>
              <a:rPr lang="zh-CN" altLang="en-US" dirty="0">
                <a:latin typeface="Times New Roman" pitchFamily="18" charset="0"/>
              </a:rPr>
              <a:t>条件满足者</a:t>
            </a:r>
            <a:endParaRPr lang="zh-CN" altLang="en-US" dirty="0"/>
          </a:p>
          <a:p>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90D12CEA-2B33-4682-B02F-A091C00AA4CD}" type="slidenum">
              <a:rPr lang="en-US" altLang="zh-CN"/>
              <a:pPr>
                <a:defRPr/>
              </a:pPr>
              <a:t>39</a:t>
            </a:fld>
            <a:endParaRPr lang="en-US" altLang="zh-CN"/>
          </a:p>
        </p:txBody>
      </p:sp>
      <p:sp>
        <p:nvSpPr>
          <p:cNvPr id="17413" name="Text Box 2"/>
          <p:cNvSpPr txBox="1">
            <a:spLocks noChangeArrowheads="1"/>
          </p:cNvSpPr>
          <p:nvPr/>
        </p:nvSpPr>
        <p:spPr bwMode="auto">
          <a:xfrm>
            <a:off x="0" y="946150"/>
            <a:ext cx="790575"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en-US" altLang="zh-CN"/>
              <a:t>5 </a:t>
            </a:r>
          </a:p>
        </p:txBody>
      </p:sp>
      <p:graphicFrame>
        <p:nvGraphicFramePr>
          <p:cNvPr id="17410" name="Object 1024"/>
          <p:cNvGraphicFramePr>
            <a:graphicFrameLocks noChangeAspect="1"/>
          </p:cNvGraphicFramePr>
          <p:nvPr/>
        </p:nvGraphicFramePr>
        <p:xfrm>
          <a:off x="609600" y="641350"/>
          <a:ext cx="1447800" cy="831850"/>
        </p:xfrm>
        <a:graphic>
          <a:graphicData uri="http://schemas.openxmlformats.org/presentationml/2006/ole">
            <mc:AlternateContent xmlns:mc="http://schemas.openxmlformats.org/markup-compatibility/2006">
              <mc:Choice xmlns:v="urn:schemas-microsoft-com:vml" Requires="v">
                <p:oleObj spid="_x0000_s17568" r:id="rId3" imgW="637494" imgH="286035" progId="Word.Picture.8">
                  <p:embed/>
                </p:oleObj>
              </mc:Choice>
              <mc:Fallback>
                <p:oleObj r:id="rId3" imgW="637494" imgH="286035"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41350"/>
                        <a:ext cx="14478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4" name="Text Box 5"/>
          <p:cNvSpPr txBox="1">
            <a:spLocks noChangeArrowheads="1"/>
          </p:cNvSpPr>
          <p:nvPr/>
        </p:nvSpPr>
        <p:spPr bwMode="auto">
          <a:xfrm>
            <a:off x="304800" y="1846263"/>
            <a:ext cx="1793875" cy="822325"/>
          </a:xfrm>
          <a:prstGeom prst="rect">
            <a:avLst/>
          </a:prstGeom>
          <a:noFill/>
          <a:ln w="9525">
            <a:noFill/>
            <a:miter lim="800000"/>
            <a:headEnd/>
            <a:tailEnd/>
          </a:ln>
        </p:spPr>
        <p:txBody>
          <a:bodyPr wrap="none">
            <a:spAutoFit/>
          </a:bodyPr>
          <a:lstStyle/>
          <a:p>
            <a:r>
              <a:rPr lang="zh-CN" altLang="en-US">
                <a:latin typeface="宋体" pitchFamily="2" charset="-122"/>
              </a:rPr>
              <a:t>笛卡尔积</a:t>
            </a:r>
          </a:p>
          <a:p>
            <a:r>
              <a:rPr lang="zh-CN" altLang="en-US">
                <a:latin typeface="宋体" pitchFamily="2" charset="-122"/>
              </a:rPr>
              <a:t>（</a:t>
            </a:r>
            <a:r>
              <a:rPr lang="en-US" altLang="zh-CN"/>
              <a:t>R</a:t>
            </a:r>
            <a:r>
              <a:rPr lang="en-US" altLang="zh-CN">
                <a:latin typeface="Times New Roman" pitchFamily="18" charset="0"/>
                <a:sym typeface="Symbol" pitchFamily="18" charset="2"/>
              </a:rPr>
              <a:t></a:t>
            </a:r>
            <a:r>
              <a:rPr lang="en-US" altLang="zh-CN"/>
              <a:t>S</a:t>
            </a:r>
            <a:r>
              <a:rPr lang="zh-CN" altLang="en-US">
                <a:latin typeface="宋体" pitchFamily="2" charset="-122"/>
              </a:rPr>
              <a:t>）：</a:t>
            </a:r>
            <a:r>
              <a:rPr lang="zh-CN" altLang="en-US"/>
              <a:t> </a:t>
            </a:r>
          </a:p>
        </p:txBody>
      </p:sp>
      <p:graphicFrame>
        <p:nvGraphicFramePr>
          <p:cNvPr id="17411" name="Object 1025"/>
          <p:cNvGraphicFramePr>
            <a:graphicFrameLocks noChangeAspect="1"/>
          </p:cNvGraphicFramePr>
          <p:nvPr/>
        </p:nvGraphicFramePr>
        <p:xfrm>
          <a:off x="2057400" y="946150"/>
          <a:ext cx="6762750" cy="5340350"/>
        </p:xfrm>
        <a:graphic>
          <a:graphicData uri="http://schemas.openxmlformats.org/presentationml/2006/ole">
            <mc:AlternateContent xmlns:mc="http://schemas.openxmlformats.org/markup-compatibility/2006">
              <mc:Choice xmlns:v="urn:schemas-microsoft-com:vml" Requires="v">
                <p:oleObj spid="_x0000_s17569" name="文档" r:id="rId5" imgW="6440892" imgH="5095563" progId="Word.Document.8">
                  <p:embed/>
                </p:oleObj>
              </mc:Choice>
              <mc:Fallback>
                <p:oleObj name="文档" r:id="rId5" imgW="6440892" imgH="5095563" progId="Word.Document.8">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946150"/>
                        <a:ext cx="6762750" cy="534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关系代数</a:t>
            </a:r>
            <a:endParaRPr lang="zh-CN" altLang="en-US" dirty="0"/>
          </a:p>
        </p:txBody>
      </p:sp>
      <p:sp>
        <p:nvSpPr>
          <p:cNvPr id="3" name="内容占位符 2"/>
          <p:cNvSpPr>
            <a:spLocks noGrp="1"/>
          </p:cNvSpPr>
          <p:nvPr>
            <p:ph idx="1"/>
          </p:nvPr>
        </p:nvSpPr>
        <p:spPr>
          <a:xfrm>
            <a:off x="457200" y="1935163"/>
            <a:ext cx="8229600" cy="4518173"/>
          </a:xfrm>
        </p:spPr>
        <p:txBody>
          <a:bodyPr/>
          <a:lstStyle/>
          <a:p>
            <a:pPr>
              <a:buNone/>
            </a:pPr>
            <a:r>
              <a:rPr lang="en-US" altLang="zh-CN" dirty="0" smtClean="0">
                <a:latin typeface="微软雅黑" pitchFamily="34" charset="-122"/>
                <a:ea typeface="微软雅黑" pitchFamily="34" charset="-122"/>
              </a:rPr>
              <a:t>(R1 ∪R2) ∩R3</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B5257BD2-82AF-4553-8A1D-7A16DECA446F}" type="slidenum">
              <a:rPr lang="en-US" altLang="zh-CN" smtClean="0"/>
              <a:pPr>
                <a:defRPr/>
              </a:pPr>
              <a:t>4</a:t>
            </a:fld>
            <a:endParaRPr lang="en-US" altLang="zh-CN"/>
          </a:p>
        </p:txBody>
      </p:sp>
      <p:pic>
        <p:nvPicPr>
          <p:cNvPr id="5" name="图片 4" descr="关系代数嵌套结构化-视图.emf"/>
          <p:cNvPicPr>
            <a:picLocks noChangeAspect="1"/>
          </p:cNvPicPr>
          <p:nvPr/>
        </p:nvPicPr>
        <p:blipFill>
          <a:blip r:embed="rId2" cstate="print"/>
          <a:stretch>
            <a:fillRect/>
          </a:stretch>
        </p:blipFill>
        <p:spPr>
          <a:xfrm>
            <a:off x="2843808" y="2780928"/>
            <a:ext cx="3600400" cy="3488613"/>
          </a:xfrm>
          <a:prstGeom prst="rect">
            <a:avLst/>
          </a:prstGeom>
        </p:spPr>
      </p:pic>
      <p:pic>
        <p:nvPicPr>
          <p:cNvPr id="6" name="图片 5"/>
          <p:cNvPicPr>
            <a:picLocks noChangeAspect="1"/>
          </p:cNvPicPr>
          <p:nvPr/>
        </p:nvPicPr>
        <p:blipFill>
          <a:blip r:embed="rId3"/>
          <a:stretch>
            <a:fillRect/>
          </a:stretch>
        </p:blipFill>
        <p:spPr>
          <a:xfrm>
            <a:off x="3995936" y="4216766"/>
            <a:ext cx="550622" cy="580386"/>
          </a:xfrm>
          <a:prstGeom prst="rect">
            <a:avLst/>
          </a:prstGeom>
        </p:spPr>
      </p:pic>
      <p:pic>
        <p:nvPicPr>
          <p:cNvPr id="7" name="图片 6"/>
          <p:cNvPicPr>
            <a:picLocks noChangeAspect="1"/>
          </p:cNvPicPr>
          <p:nvPr/>
        </p:nvPicPr>
        <p:blipFill>
          <a:blip r:embed="rId4"/>
          <a:stretch>
            <a:fillRect/>
          </a:stretch>
        </p:blipFill>
        <p:spPr>
          <a:xfrm>
            <a:off x="4932040" y="2996952"/>
            <a:ext cx="432048" cy="489656"/>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4F77D3F5-C3F6-4DB3-A06A-D37A8DABA55E}" type="slidenum">
              <a:rPr lang="en-US" altLang="zh-CN"/>
              <a:pPr>
                <a:defRPr/>
              </a:pPr>
              <a:t>40</a:t>
            </a:fld>
            <a:endParaRPr lang="en-US" altLang="zh-CN"/>
          </a:p>
        </p:txBody>
      </p:sp>
      <p:sp>
        <p:nvSpPr>
          <p:cNvPr id="18436" name="Rectangle 2"/>
          <p:cNvSpPr>
            <a:spLocks noChangeArrowheads="1"/>
          </p:cNvSpPr>
          <p:nvPr/>
        </p:nvSpPr>
        <p:spPr bwMode="auto">
          <a:xfrm>
            <a:off x="381000" y="742950"/>
            <a:ext cx="5029200" cy="457200"/>
          </a:xfrm>
          <a:prstGeom prst="rect">
            <a:avLst/>
          </a:prstGeom>
          <a:noFill/>
          <a:ln w="9525">
            <a:noFill/>
            <a:miter lim="800000"/>
            <a:headEnd/>
            <a:tailEnd/>
          </a:ln>
        </p:spPr>
        <p:txBody>
          <a:bodyPr>
            <a:spAutoFit/>
          </a:bodyPr>
          <a:lstStyle/>
          <a:p>
            <a:r>
              <a:rPr lang="zh-CN" altLang="en-US" dirty="0">
                <a:latin typeface="宋体" pitchFamily="2" charset="-122"/>
              </a:rPr>
              <a:t>取其中</a:t>
            </a:r>
            <a:r>
              <a:rPr lang="en-US" altLang="zh-CN" dirty="0"/>
              <a:t>C&lt;E</a:t>
            </a:r>
            <a:r>
              <a:rPr lang="zh-CN" altLang="en-US" dirty="0">
                <a:latin typeface="宋体" pitchFamily="2" charset="-122"/>
              </a:rPr>
              <a:t>的元组：</a:t>
            </a:r>
            <a:r>
              <a:rPr lang="zh-CN" altLang="en-US" dirty="0"/>
              <a:t> </a:t>
            </a:r>
            <a:endParaRPr lang="zh-CN" altLang="en-US" dirty="0">
              <a:latin typeface="Times New Roman" pitchFamily="18" charset="0"/>
            </a:endParaRPr>
          </a:p>
        </p:txBody>
      </p:sp>
      <p:graphicFrame>
        <p:nvGraphicFramePr>
          <p:cNvPr id="18434" name="Object 3"/>
          <p:cNvGraphicFramePr>
            <a:graphicFrameLocks noChangeAspect="1"/>
          </p:cNvGraphicFramePr>
          <p:nvPr/>
        </p:nvGraphicFramePr>
        <p:xfrm>
          <a:off x="914400" y="1276350"/>
          <a:ext cx="7696200" cy="2965450"/>
        </p:xfrm>
        <a:graphic>
          <a:graphicData uri="http://schemas.openxmlformats.org/presentationml/2006/ole">
            <mc:AlternateContent xmlns:mc="http://schemas.openxmlformats.org/markup-compatibility/2006">
              <mc:Choice xmlns:v="urn:schemas-microsoft-com:vml" Requires="v">
                <p:oleObj spid="_x0000_s18513" name="Document" r:id="rId3" imgW="6483096" imgH="2770632" progId="Word.Document.8">
                  <p:embed/>
                </p:oleObj>
              </mc:Choice>
              <mc:Fallback>
                <p:oleObj name="Document" r:id="rId3" imgW="6483096" imgH="2770632" progId="Word.Document.8">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76350"/>
                        <a:ext cx="7696200" cy="296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7" name="Text Box 4"/>
          <p:cNvSpPr txBox="1">
            <a:spLocks noChangeArrowheads="1"/>
          </p:cNvSpPr>
          <p:nvPr/>
        </p:nvSpPr>
        <p:spPr bwMode="auto">
          <a:xfrm>
            <a:off x="381000" y="4146550"/>
            <a:ext cx="8245475" cy="2282825"/>
          </a:xfrm>
          <a:prstGeom prst="rect">
            <a:avLst/>
          </a:prstGeom>
          <a:noFill/>
          <a:ln w="9525">
            <a:noFill/>
            <a:miter lim="800000"/>
            <a:headEnd/>
            <a:tailEnd/>
          </a:ln>
        </p:spPr>
        <p:txBody>
          <a:bodyPr>
            <a:spAutoFit/>
          </a:bodyPr>
          <a:lstStyle/>
          <a:p>
            <a:r>
              <a:rPr lang="zh-CN" altLang="en-US" dirty="0">
                <a:latin typeface="Times New Roman" pitchFamily="18" charset="0"/>
              </a:rPr>
              <a:t>参加运算的是两个关系；</a:t>
            </a:r>
            <a:endParaRPr lang="zh-CN" altLang="en-US" dirty="0"/>
          </a:p>
          <a:p>
            <a:r>
              <a:rPr lang="en-US" altLang="zh-CN" dirty="0">
                <a:latin typeface="Times New Roman" pitchFamily="18" charset="0"/>
              </a:rPr>
              <a:t>·</a:t>
            </a:r>
            <a:r>
              <a:rPr lang="zh-CN" altLang="en-US" dirty="0">
                <a:latin typeface="Times New Roman" pitchFamily="18" charset="0"/>
              </a:rPr>
              <a:t>参加运算的关系不一定同目；</a:t>
            </a:r>
            <a:endParaRPr lang="zh-CN" altLang="en-US" dirty="0"/>
          </a:p>
          <a:p>
            <a:r>
              <a:rPr lang="en-US" altLang="zh-CN" dirty="0">
                <a:latin typeface="Times New Roman" pitchFamily="18" charset="0"/>
              </a:rPr>
              <a:t>·</a:t>
            </a:r>
            <a:r>
              <a:rPr lang="zh-CN" altLang="en-US" dirty="0">
                <a:latin typeface="Times New Roman" pitchFamily="18" charset="0"/>
              </a:rPr>
              <a:t>从行上取值。</a:t>
            </a:r>
          </a:p>
          <a:p>
            <a:endParaRPr lang="zh-CN" altLang="en-US" dirty="0"/>
          </a:p>
          <a:p>
            <a:r>
              <a:rPr lang="en-US" altLang="zh-CN" dirty="0"/>
              <a:t>3</a:t>
            </a:r>
            <a:r>
              <a:rPr lang="zh-CN" altLang="en-US" dirty="0">
                <a:latin typeface="Times New Roman" pitchFamily="18" charset="0"/>
              </a:rPr>
              <a:t>）等值连接（</a:t>
            </a:r>
            <a:r>
              <a:rPr lang="en-US" altLang="zh-CN" dirty="0" err="1"/>
              <a:t>equi</a:t>
            </a:r>
            <a:r>
              <a:rPr lang="en-US" altLang="zh-CN" dirty="0"/>
              <a:t>-join</a:t>
            </a:r>
            <a:r>
              <a:rPr lang="zh-CN" altLang="en-US" dirty="0">
                <a:latin typeface="Times New Roman" pitchFamily="18" charset="0"/>
              </a:rPr>
              <a:t>）</a:t>
            </a:r>
            <a:endParaRPr lang="zh-CN" altLang="en-US" dirty="0"/>
          </a:p>
          <a:p>
            <a:r>
              <a:rPr lang="zh-CN" altLang="en-US" dirty="0">
                <a:latin typeface="Times New Roman" pitchFamily="18" charset="0"/>
                <a:sym typeface="Symbol" pitchFamily="18" charset="2"/>
              </a:rPr>
              <a:t></a:t>
            </a:r>
            <a:r>
              <a:rPr lang="zh-CN" altLang="en-US" dirty="0"/>
              <a:t> </a:t>
            </a:r>
            <a:r>
              <a:rPr lang="zh-CN" altLang="en-US" dirty="0">
                <a:latin typeface="Times New Roman" pitchFamily="18" charset="0"/>
              </a:rPr>
              <a:t>仅为“</a:t>
            </a:r>
            <a:r>
              <a:rPr lang="en-US" altLang="zh-CN" dirty="0"/>
              <a:t>=</a:t>
            </a:r>
            <a:r>
              <a:rPr lang="en-US" altLang="zh-CN" dirty="0">
                <a:latin typeface="Times New Roman" pitchFamily="18" charset="0"/>
              </a:rPr>
              <a:t>”</a:t>
            </a:r>
            <a:r>
              <a:rPr lang="zh-CN" altLang="en-US" dirty="0">
                <a:latin typeface="Times New Roman" pitchFamily="18" charset="0"/>
              </a:rPr>
              <a:t>的连接运算</a:t>
            </a:r>
            <a:endParaRPr lang="zh-CN" altLang="en-US" dirty="0"/>
          </a:p>
        </p:txBody>
      </p:sp>
      <p:sp>
        <p:nvSpPr>
          <p:cNvPr id="6" name="圆角矩形标注 5"/>
          <p:cNvSpPr/>
          <p:nvPr/>
        </p:nvSpPr>
        <p:spPr>
          <a:xfrm>
            <a:off x="5220072" y="4221088"/>
            <a:ext cx="2736304" cy="828672"/>
          </a:xfrm>
          <a:prstGeom prst="wedgeRoundRectCallout">
            <a:avLst>
              <a:gd name="adj1" fmla="val -57707"/>
              <a:gd name="adj2" fmla="val -7828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实际求解过程？</a:t>
            </a:r>
            <a:endParaRPr lang="en-US" altLang="zh-CN" dirty="0" smtClean="0"/>
          </a:p>
          <a:p>
            <a:pPr algn="ctr"/>
            <a:r>
              <a:rPr lang="en-US" altLang="zh-CN" dirty="0" smtClean="0"/>
              <a:t>Nested loop</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537CC09E-FDD1-4CFA-98CD-75260E34B258}" type="slidenum">
              <a:rPr lang="en-US" altLang="zh-CN"/>
              <a:pPr>
                <a:defRPr/>
              </a:pPr>
              <a:t>41</a:t>
            </a:fld>
            <a:endParaRPr lang="en-US" altLang="zh-CN"/>
          </a:p>
        </p:txBody>
      </p:sp>
      <p:sp>
        <p:nvSpPr>
          <p:cNvPr id="47107" name="Rectangle 2"/>
          <p:cNvSpPr>
            <a:spLocks noChangeArrowheads="1"/>
          </p:cNvSpPr>
          <p:nvPr/>
        </p:nvSpPr>
        <p:spPr bwMode="auto">
          <a:xfrm>
            <a:off x="381000" y="725488"/>
            <a:ext cx="8382000" cy="5632311"/>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）自然连接（</a:t>
            </a:r>
            <a:r>
              <a:rPr lang="en-US" altLang="zh-CN" dirty="0"/>
              <a:t>Natural join</a:t>
            </a:r>
            <a:r>
              <a:rPr lang="zh-CN" altLang="en-US" dirty="0">
                <a:latin typeface="Times New Roman" pitchFamily="18" charset="0"/>
              </a:rPr>
              <a:t>）</a:t>
            </a:r>
            <a:endParaRPr lang="zh-CN" altLang="en-US" dirty="0"/>
          </a:p>
          <a:p>
            <a:pPr>
              <a:spcBef>
                <a:spcPct val="50000"/>
              </a:spcBef>
            </a:pPr>
            <a:r>
              <a:rPr lang="zh-CN" altLang="en-US" dirty="0">
                <a:latin typeface="Times New Roman" pitchFamily="18" charset="0"/>
              </a:rPr>
              <a:t>        一</a:t>
            </a:r>
            <a:r>
              <a:rPr lang="zh-CN" altLang="en-US" dirty="0" smtClean="0">
                <a:latin typeface="Times New Roman" pitchFamily="18" charset="0"/>
              </a:rPr>
              <a:t>种</a:t>
            </a:r>
            <a:r>
              <a:rPr lang="zh-CN" altLang="en-US" b="1" dirty="0" smtClean="0">
                <a:solidFill>
                  <a:srgbClr val="FF0000"/>
                </a:solidFill>
                <a:latin typeface="Times New Roman" pitchFamily="18" charset="0"/>
              </a:rPr>
              <a:t>特殊的等值连接</a:t>
            </a:r>
            <a:r>
              <a:rPr lang="zh-CN" altLang="en-US" dirty="0" smtClean="0">
                <a:latin typeface="Times New Roman" pitchFamily="18" charset="0"/>
              </a:rPr>
              <a:t>，参加</a:t>
            </a:r>
            <a:r>
              <a:rPr lang="zh-CN" altLang="en-US" dirty="0">
                <a:latin typeface="Times New Roman" pitchFamily="18" charset="0"/>
              </a:rPr>
              <a:t>运算的指定关系</a:t>
            </a:r>
            <a:r>
              <a:rPr lang="en-US" altLang="zh-CN" dirty="0"/>
              <a:t>R</a:t>
            </a:r>
            <a:r>
              <a:rPr lang="zh-CN" altLang="en-US" dirty="0">
                <a:latin typeface="Times New Roman" pitchFamily="18" charset="0"/>
              </a:rPr>
              <a:t>和</a:t>
            </a:r>
            <a:r>
              <a:rPr lang="en-US" altLang="zh-CN" dirty="0"/>
              <a:t>S</a:t>
            </a:r>
            <a:r>
              <a:rPr lang="zh-CN" altLang="en-US" dirty="0">
                <a:latin typeface="Times New Roman" pitchFamily="18" charset="0"/>
              </a:rPr>
              <a:t>中用于比较的分量必须是相同的属性集，且结果中</a:t>
            </a:r>
            <a:r>
              <a:rPr lang="zh-CN" altLang="en-US" b="1" dirty="0">
                <a:solidFill>
                  <a:srgbClr val="FF0000"/>
                </a:solidFill>
                <a:latin typeface="Times New Roman" pitchFamily="18" charset="0"/>
              </a:rPr>
              <a:t>去掉重复属性</a:t>
            </a:r>
            <a:r>
              <a:rPr lang="zh-CN" altLang="en-US" dirty="0">
                <a:latin typeface="Times New Roman" pitchFamily="18" charset="0"/>
              </a:rPr>
              <a:t>的运算。</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必须含公共属性</a:t>
            </a:r>
            <a:endParaRPr lang="zh-CN" altLang="en-US" dirty="0"/>
          </a:p>
          <a:p>
            <a:pPr>
              <a:spcBef>
                <a:spcPct val="50000"/>
              </a:spcBef>
            </a:pPr>
            <a:r>
              <a:rPr lang="zh-CN" altLang="en-US" dirty="0">
                <a:latin typeface="Times New Roman" pitchFamily="18" charset="0"/>
              </a:rPr>
              <a:t>如</a:t>
            </a:r>
            <a:r>
              <a:rPr lang="en-US" altLang="zh-CN" dirty="0"/>
              <a:t>R</a:t>
            </a:r>
            <a:r>
              <a:rPr lang="zh-CN" altLang="en-US" dirty="0">
                <a:latin typeface="Times New Roman" pitchFamily="18" charset="0"/>
              </a:rPr>
              <a:t>和</a:t>
            </a:r>
            <a:r>
              <a:rPr lang="en-US" altLang="zh-CN" dirty="0"/>
              <a:t>S</a:t>
            </a:r>
            <a:r>
              <a:rPr lang="zh-CN" altLang="en-US" dirty="0">
                <a:latin typeface="Times New Roman" pitchFamily="18" charset="0"/>
              </a:rPr>
              <a:t>中的</a:t>
            </a:r>
            <a:r>
              <a:rPr lang="en-US" altLang="zh-CN" dirty="0"/>
              <a:t>B</a:t>
            </a:r>
            <a:r>
              <a:rPr lang="zh-CN" altLang="en-US" dirty="0">
                <a:latin typeface="Times New Roman" pitchFamily="18" charset="0"/>
              </a:rPr>
              <a:t>。</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运算步骤：</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计算</a:t>
            </a:r>
            <a:r>
              <a:rPr lang="en-US" altLang="zh-CN" dirty="0"/>
              <a:t>R</a:t>
            </a:r>
            <a:r>
              <a:rPr lang="en-US" altLang="zh-CN" dirty="0">
                <a:latin typeface="Times New Roman" pitchFamily="18" charset="0"/>
                <a:sym typeface="Symbol" pitchFamily="18" charset="2"/>
              </a:rPr>
              <a:t></a:t>
            </a:r>
            <a:r>
              <a:rPr lang="en-US" altLang="zh-CN" dirty="0"/>
              <a:t>S</a:t>
            </a:r>
            <a:r>
              <a:rPr lang="zh-CN" altLang="en-US" dirty="0">
                <a:latin typeface="Times New Roman" pitchFamily="18" charset="0"/>
              </a:rPr>
              <a:t>；</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选出比较值相等的元组；</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去掉重复属性。</a:t>
            </a:r>
          </a:p>
          <a:p>
            <a:pPr>
              <a:spcBef>
                <a:spcPct val="50000"/>
              </a:spcBef>
            </a:pPr>
            <a:r>
              <a:rPr lang="zh-CN" altLang="en-US" dirty="0">
                <a:latin typeface="Times New Roman" pitchFamily="18" charset="0"/>
              </a:rPr>
              <a:t>记为：</a:t>
            </a:r>
            <a:r>
              <a:rPr lang="en-US" altLang="zh-CN" dirty="0" smtClean="0">
                <a:latin typeface="Times New Roman" pitchFamily="18" charset="0"/>
              </a:rPr>
              <a:t>R</a:t>
            </a:r>
            <a:r>
              <a:rPr lang="en-US" altLang="zh-CN" dirty="0">
                <a:latin typeface="Arial Unicode MS"/>
                <a:ea typeface="Arial Unicode MS"/>
                <a:cs typeface="Arial Unicode MS"/>
              </a:rPr>
              <a:t> </a:t>
            </a:r>
            <a:r>
              <a:rPr lang="en-US" altLang="zh-CN" dirty="0" smtClean="0">
                <a:latin typeface="Arial Unicode MS"/>
                <a:ea typeface="Arial Unicode MS"/>
                <a:cs typeface="Arial Unicode MS"/>
              </a:rPr>
              <a:t>⋈</a:t>
            </a:r>
            <a:r>
              <a:rPr lang="en-US" altLang="zh-CN" dirty="0" smtClean="0">
                <a:latin typeface="Times New Roman" pitchFamily="18" charset="0"/>
              </a:rPr>
              <a:t> </a:t>
            </a:r>
            <a:r>
              <a:rPr lang="en-US" altLang="zh-CN" dirty="0">
                <a:latin typeface="Times New Roman" pitchFamily="18" charset="0"/>
              </a:rPr>
              <a:t>S</a:t>
            </a:r>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25D5F11D-AC25-468A-BB86-EF0F0E975A7A}" type="slidenum">
              <a:rPr lang="en-US" altLang="zh-CN"/>
              <a:pPr>
                <a:defRPr/>
              </a:pPr>
              <a:t>42</a:t>
            </a:fld>
            <a:endParaRPr lang="en-US" altLang="zh-CN"/>
          </a:p>
        </p:txBody>
      </p:sp>
      <p:sp>
        <p:nvSpPr>
          <p:cNvPr id="19460" name="Rectangle 2"/>
          <p:cNvSpPr>
            <a:spLocks noChangeArrowheads="1"/>
          </p:cNvSpPr>
          <p:nvPr/>
        </p:nvSpPr>
        <p:spPr bwMode="auto">
          <a:xfrm>
            <a:off x="381000" y="784225"/>
            <a:ext cx="4572000" cy="1552575"/>
          </a:xfrm>
          <a:prstGeom prst="rect">
            <a:avLst/>
          </a:prstGeom>
          <a:noFill/>
          <a:ln w="9525">
            <a:noFill/>
            <a:miter lim="800000"/>
            <a:headEnd/>
            <a:tailEnd/>
          </a:ln>
        </p:spPr>
        <p:txBody>
          <a:bodyPr>
            <a:spAutoFit/>
          </a:bodyPr>
          <a:lstStyle/>
          <a:p>
            <a:pPr>
              <a:spcBef>
                <a:spcPct val="50000"/>
              </a:spcBef>
            </a:pPr>
            <a:r>
              <a:rPr lang="zh-CN" altLang="en-US">
                <a:latin typeface="Times New Roman" pitchFamily="18" charset="0"/>
              </a:rPr>
              <a:t>例</a:t>
            </a:r>
            <a:r>
              <a:rPr lang="en-US" altLang="zh-CN"/>
              <a:t>6</a:t>
            </a:r>
            <a:r>
              <a:rPr lang="zh-CN" altLang="en-US">
                <a:latin typeface="Times New Roman" pitchFamily="18" charset="0"/>
              </a:rPr>
              <a:t>：上例中的</a:t>
            </a:r>
            <a:r>
              <a:rPr lang="en-US" altLang="zh-CN"/>
              <a:t>RS</a:t>
            </a:r>
            <a:r>
              <a:rPr lang="zh-CN" altLang="en-US">
                <a:latin typeface="Times New Roman" pitchFamily="18" charset="0"/>
              </a:rPr>
              <a:t>结果：</a:t>
            </a:r>
            <a:endParaRPr lang="zh-CN" altLang="en-US"/>
          </a:p>
          <a:p>
            <a:pPr>
              <a:spcBef>
                <a:spcPct val="50000"/>
              </a:spcBef>
            </a:pPr>
            <a:r>
              <a:rPr lang="en-US" altLang="zh-CN">
                <a:latin typeface="Times New Roman" pitchFamily="18" charset="0"/>
              </a:rPr>
              <a:t>·</a:t>
            </a:r>
            <a:r>
              <a:rPr lang="zh-CN" altLang="en-US">
                <a:latin typeface="Times New Roman" pitchFamily="18" charset="0"/>
              </a:rPr>
              <a:t>笛卡尔积同上</a:t>
            </a:r>
            <a:endParaRPr lang="zh-CN" altLang="en-US"/>
          </a:p>
          <a:p>
            <a:pPr>
              <a:spcBef>
                <a:spcPct val="50000"/>
              </a:spcBef>
            </a:pPr>
            <a:r>
              <a:rPr lang="en-US" altLang="zh-CN">
                <a:latin typeface="Times New Roman" pitchFamily="18" charset="0"/>
              </a:rPr>
              <a:t>·</a:t>
            </a:r>
            <a:r>
              <a:rPr lang="zh-CN" altLang="en-US">
                <a:latin typeface="宋体" pitchFamily="2" charset="-122"/>
              </a:rPr>
              <a:t>取</a:t>
            </a:r>
            <a:r>
              <a:rPr lang="en-US" altLang="zh-CN"/>
              <a:t>B</a:t>
            </a:r>
            <a:r>
              <a:rPr lang="zh-CN" altLang="en-US">
                <a:latin typeface="宋体" pitchFamily="2" charset="-122"/>
              </a:rPr>
              <a:t>（</a:t>
            </a:r>
            <a:r>
              <a:rPr lang="en-US" altLang="zh-CN"/>
              <a:t>R</a:t>
            </a:r>
            <a:r>
              <a:rPr lang="zh-CN" altLang="en-US">
                <a:latin typeface="宋体" pitchFamily="2" charset="-122"/>
              </a:rPr>
              <a:t>）</a:t>
            </a:r>
            <a:r>
              <a:rPr lang="en-US" altLang="zh-CN"/>
              <a:t>=B</a:t>
            </a:r>
            <a:r>
              <a:rPr lang="zh-CN" altLang="en-US">
                <a:latin typeface="宋体" pitchFamily="2" charset="-122"/>
              </a:rPr>
              <a:t>（</a:t>
            </a:r>
            <a:r>
              <a:rPr lang="en-US" altLang="zh-CN"/>
              <a:t>S</a:t>
            </a:r>
            <a:r>
              <a:rPr lang="zh-CN" altLang="en-US">
                <a:latin typeface="宋体" pitchFamily="2" charset="-122"/>
              </a:rPr>
              <a:t>）的元组</a:t>
            </a:r>
            <a:r>
              <a:rPr lang="zh-CN" altLang="en-US"/>
              <a:t> </a:t>
            </a:r>
          </a:p>
        </p:txBody>
      </p:sp>
      <p:graphicFrame>
        <p:nvGraphicFramePr>
          <p:cNvPr id="19458" name="Object 0"/>
          <p:cNvGraphicFramePr>
            <a:graphicFrameLocks noChangeAspect="1"/>
          </p:cNvGraphicFramePr>
          <p:nvPr/>
        </p:nvGraphicFramePr>
        <p:xfrm>
          <a:off x="685800" y="2384425"/>
          <a:ext cx="7924800" cy="2901950"/>
        </p:xfrm>
        <a:graphic>
          <a:graphicData uri="http://schemas.openxmlformats.org/presentationml/2006/ole">
            <mc:AlternateContent xmlns:mc="http://schemas.openxmlformats.org/markup-compatibility/2006">
              <mc:Choice xmlns:v="urn:schemas-microsoft-com:vml" Requires="v">
                <p:oleObj spid="_x0000_s19537" name="Document" r:id="rId3" imgW="6492240" imgH="2377440" progId="Word.Document.8">
                  <p:embed/>
                </p:oleObj>
              </mc:Choice>
              <mc:Fallback>
                <p:oleObj name="Document" r:id="rId3" imgW="6492240" imgH="2377440" progId="Word.Document.8">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384425"/>
                        <a:ext cx="7924800" cy="290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图片 1"/>
          <p:cNvPicPr>
            <a:picLocks noChangeAspect="1"/>
          </p:cNvPicPr>
          <p:nvPr/>
        </p:nvPicPr>
        <p:blipFill>
          <a:blip r:embed="rId5"/>
          <a:stretch>
            <a:fillRect/>
          </a:stretch>
        </p:blipFill>
        <p:spPr>
          <a:xfrm>
            <a:off x="2483768" y="4933360"/>
            <a:ext cx="3566715" cy="192464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78BF9EAE-8B53-4531-A721-71669573777D}" type="slidenum">
              <a:rPr lang="en-US" altLang="zh-CN"/>
              <a:pPr>
                <a:defRPr/>
              </a:pPr>
              <a:t>43</a:t>
            </a:fld>
            <a:endParaRPr lang="en-US" altLang="zh-CN"/>
          </a:p>
        </p:txBody>
      </p:sp>
      <p:sp>
        <p:nvSpPr>
          <p:cNvPr id="20484" name="Text Box 2"/>
          <p:cNvSpPr txBox="1">
            <a:spLocks noChangeArrowheads="1"/>
          </p:cNvSpPr>
          <p:nvPr/>
        </p:nvSpPr>
        <p:spPr bwMode="auto">
          <a:xfrm>
            <a:off x="288925" y="763588"/>
            <a:ext cx="3244850" cy="457200"/>
          </a:xfrm>
          <a:prstGeom prst="rect">
            <a:avLst/>
          </a:prstGeom>
          <a:noFill/>
          <a:ln w="9525">
            <a:noFill/>
            <a:miter lim="800000"/>
            <a:headEnd/>
            <a:tailEnd/>
          </a:ln>
        </p:spPr>
        <p:txBody>
          <a:bodyPr wrap="none">
            <a:spAutoFit/>
          </a:bodyPr>
          <a:lstStyle/>
          <a:p>
            <a:r>
              <a:rPr lang="zh-CN" altLang="en-US" dirty="0">
                <a:latin typeface="宋体" pitchFamily="2" charset="-122"/>
              </a:rPr>
              <a:t>去掉重复属性</a:t>
            </a:r>
            <a:r>
              <a:rPr lang="en-US" altLang="zh-CN" dirty="0"/>
              <a:t>B</a:t>
            </a:r>
            <a:r>
              <a:rPr lang="zh-CN" altLang="en-US" dirty="0">
                <a:latin typeface="宋体" pitchFamily="2" charset="-122"/>
              </a:rPr>
              <a:t>之一：</a:t>
            </a:r>
            <a:r>
              <a:rPr lang="zh-CN" altLang="en-US" dirty="0"/>
              <a:t> </a:t>
            </a:r>
          </a:p>
        </p:txBody>
      </p:sp>
      <p:graphicFrame>
        <p:nvGraphicFramePr>
          <p:cNvPr id="20482" name="Object 3"/>
          <p:cNvGraphicFramePr>
            <a:graphicFrameLocks noChangeAspect="1"/>
          </p:cNvGraphicFramePr>
          <p:nvPr/>
        </p:nvGraphicFramePr>
        <p:xfrm>
          <a:off x="914400" y="1265238"/>
          <a:ext cx="7543800" cy="2878137"/>
        </p:xfrm>
        <a:graphic>
          <a:graphicData uri="http://schemas.openxmlformats.org/presentationml/2006/ole">
            <mc:AlternateContent xmlns:mc="http://schemas.openxmlformats.org/markup-compatibility/2006">
              <mc:Choice xmlns:v="urn:schemas-microsoft-com:vml" Requires="v">
                <p:oleObj spid="_x0000_s20561" name="Document" r:id="rId3" imgW="6510528" imgH="2482596" progId="Word.Document.8">
                  <p:embed/>
                </p:oleObj>
              </mc:Choice>
              <mc:Fallback>
                <p:oleObj name="Document" r:id="rId3" imgW="6510528" imgH="2482596" progId="Word.Document.8">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65238"/>
                        <a:ext cx="7543800" cy="287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552450" y="622300"/>
            <a:ext cx="8162925" cy="701675"/>
          </a:xfrm>
        </p:spPr>
        <p:txBody>
          <a:bodyPr/>
          <a:lstStyle/>
          <a:p>
            <a:pPr eaLnBrk="1" hangingPunct="1"/>
            <a:r>
              <a:rPr lang="zh-CN" altLang="en-US" sz="4000" smtClean="0"/>
              <a:t>自然连接再举例</a:t>
            </a:r>
          </a:p>
        </p:txBody>
      </p:sp>
      <p:graphicFrame>
        <p:nvGraphicFramePr>
          <p:cNvPr id="21506" name="Object 4"/>
          <p:cNvGraphicFramePr>
            <a:graphicFrameLocks noGrp="1" noChangeAspect="1"/>
          </p:cNvGraphicFramePr>
          <p:nvPr>
            <p:ph sz="half" idx="1"/>
          </p:nvPr>
        </p:nvGraphicFramePr>
        <p:xfrm>
          <a:off x="695325" y="1323975"/>
          <a:ext cx="7273925" cy="3382963"/>
        </p:xfrm>
        <a:graphic>
          <a:graphicData uri="http://schemas.openxmlformats.org/presentationml/2006/ole">
            <mc:AlternateContent xmlns:mc="http://schemas.openxmlformats.org/markup-compatibility/2006">
              <mc:Choice xmlns:v="urn:schemas-microsoft-com:vml" Requires="v">
                <p:oleObj spid="_x0000_s21664" name="文档" r:id="rId3" imgW="8002157" imgH="3722490" progId="Word.Document.8">
                  <p:embed/>
                </p:oleObj>
              </mc:Choice>
              <mc:Fallback>
                <p:oleObj name="文档" r:id="rId3" imgW="8002157" imgH="3722490" progId="Word.Document.8">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1323975"/>
                        <a:ext cx="7273925" cy="3382963"/>
                      </a:xfrm>
                      <a:prstGeom prst="rect">
                        <a:avLst/>
                      </a:prstGeom>
                      <a:noFill/>
                      <a:extLst/>
                    </p:spPr>
                  </p:pic>
                </p:oleObj>
              </mc:Fallback>
            </mc:AlternateContent>
          </a:graphicData>
        </a:graphic>
      </p:graphicFrame>
      <p:graphicFrame>
        <p:nvGraphicFramePr>
          <p:cNvPr id="21507" name="Object 10"/>
          <p:cNvGraphicFramePr>
            <a:graphicFrameLocks noGrp="1" noChangeAspect="1"/>
          </p:cNvGraphicFramePr>
          <p:nvPr>
            <p:ph sz="half" idx="2"/>
            <p:extLst>
              <p:ext uri="{D42A27DB-BD31-4B8C-83A1-F6EECF244321}">
                <p14:modId xmlns:p14="http://schemas.microsoft.com/office/powerpoint/2010/main" val="892892684"/>
              </p:ext>
            </p:extLst>
          </p:nvPr>
        </p:nvGraphicFramePr>
        <p:xfrm>
          <a:off x="552450" y="4609753"/>
          <a:ext cx="5184775" cy="2641600"/>
        </p:xfrm>
        <a:graphic>
          <a:graphicData uri="http://schemas.openxmlformats.org/presentationml/2006/ole">
            <mc:AlternateContent xmlns:mc="http://schemas.openxmlformats.org/markup-compatibility/2006">
              <mc:Choice xmlns:v="urn:schemas-microsoft-com:vml" Requires="v">
                <p:oleObj spid="_x0000_s21665" name="文档" r:id="rId5" imgW="4970905" imgH="2531790" progId="Word.Document.8">
                  <p:embed/>
                </p:oleObj>
              </mc:Choice>
              <mc:Fallback>
                <p:oleObj name="文档" r:id="rId5" imgW="4970905" imgH="2531790" progId="Word.Document.8">
                  <p:embed/>
                  <p:pic>
                    <p:nvPicPr>
                      <p:cNvPr id="0" name="Picture 1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50" y="4609753"/>
                        <a:ext cx="5184775" cy="264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6"/>
          <p:cNvSpPr>
            <a:spLocks noGrp="1"/>
          </p:cNvSpPr>
          <p:nvPr>
            <p:ph type="sldNum" sz="quarter" idx="12"/>
          </p:nvPr>
        </p:nvSpPr>
        <p:spPr/>
        <p:txBody>
          <a:bodyPr/>
          <a:lstStyle/>
          <a:p>
            <a:pPr>
              <a:defRPr/>
            </a:pPr>
            <a:fld id="{98680611-C722-4557-B8F4-1FBBCD1D95DF}" type="slidenum">
              <a:rPr lang="en-US" altLang="zh-CN"/>
              <a:pPr>
                <a:defRPr/>
              </a:pPr>
              <a:t>44</a:t>
            </a:fld>
            <a:endParaRPr lang="en-US" altLang="zh-CN"/>
          </a:p>
        </p:txBody>
      </p:sp>
      <p:sp>
        <p:nvSpPr>
          <p:cNvPr id="21512" name="Text Box 7"/>
          <p:cNvSpPr txBox="1">
            <a:spLocks noChangeArrowheads="1"/>
          </p:cNvSpPr>
          <p:nvPr/>
        </p:nvSpPr>
        <p:spPr bwMode="auto">
          <a:xfrm>
            <a:off x="700147" y="4148088"/>
            <a:ext cx="1556836" cy="461665"/>
          </a:xfrm>
          <a:prstGeom prst="rect">
            <a:avLst/>
          </a:prstGeom>
          <a:noFill/>
          <a:ln w="9525">
            <a:noFill/>
            <a:miter lim="800000"/>
            <a:headEnd/>
            <a:tailEnd/>
          </a:ln>
        </p:spPr>
        <p:txBody>
          <a:bodyPr wrap="none">
            <a:spAutoFit/>
          </a:bodyPr>
          <a:lstStyle/>
          <a:p>
            <a:r>
              <a:rPr lang="zh-CN" altLang="en-US" dirty="0"/>
              <a:t>则</a:t>
            </a:r>
            <a:r>
              <a:rPr lang="en-US" altLang="zh-CN" dirty="0" smtClean="0"/>
              <a:t>R</a:t>
            </a:r>
            <a:r>
              <a:rPr lang="en-US" altLang="zh-CN" dirty="0">
                <a:latin typeface="Arial Unicode MS"/>
                <a:ea typeface="Arial Unicode MS"/>
                <a:cs typeface="Arial Unicode MS"/>
              </a:rPr>
              <a:t> ⋈</a:t>
            </a:r>
            <a:r>
              <a:rPr lang="en-US" altLang="zh-CN" dirty="0" smtClean="0"/>
              <a:t> S</a:t>
            </a:r>
            <a:r>
              <a:rPr lang="en-US" altLang="zh-CN" dirty="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50825" y="332656"/>
            <a:ext cx="8640763" cy="641350"/>
          </a:xfrm>
        </p:spPr>
        <p:txBody>
          <a:bodyPr/>
          <a:lstStyle/>
          <a:p>
            <a:pPr eaLnBrk="1" hangingPunct="1"/>
            <a:r>
              <a:rPr lang="zh-CN" altLang="en-US" sz="3600" dirty="0" smtClean="0"/>
              <a:t>补充概念：外连接、左外连接、右外连接</a:t>
            </a:r>
          </a:p>
        </p:txBody>
      </p:sp>
      <p:sp>
        <p:nvSpPr>
          <p:cNvPr id="48131" name="Rectangle 3"/>
          <p:cNvSpPr>
            <a:spLocks noGrp="1" noChangeArrowheads="1"/>
          </p:cNvSpPr>
          <p:nvPr>
            <p:ph idx="1"/>
          </p:nvPr>
        </p:nvSpPr>
        <p:spPr>
          <a:xfrm>
            <a:off x="250825" y="1197844"/>
            <a:ext cx="8110538" cy="4191000"/>
          </a:xfrm>
        </p:spPr>
        <p:txBody>
          <a:bodyPr/>
          <a:lstStyle/>
          <a:p>
            <a:pPr eaLnBrk="1" hangingPunct="1">
              <a:lnSpc>
                <a:spcPct val="80000"/>
              </a:lnSpc>
            </a:pPr>
            <a:r>
              <a:rPr lang="zh-CN" altLang="en-US" sz="2800" dirty="0" smtClean="0"/>
              <a:t>在连接运算中某些记录会由于在另一个关系中找不到满足连接条件的元组（</a:t>
            </a:r>
            <a:r>
              <a:rPr lang="zh-CN" altLang="en-US" sz="2800" b="1" dirty="0" smtClean="0">
                <a:solidFill>
                  <a:srgbClr val="FF0000"/>
                </a:solidFill>
              </a:rPr>
              <a:t>悬浮元组，</a:t>
            </a:r>
            <a:r>
              <a:rPr lang="en-US" altLang="zh-CN" sz="2800" b="1" dirty="0" smtClean="0">
                <a:solidFill>
                  <a:srgbClr val="FF0000"/>
                </a:solidFill>
              </a:rPr>
              <a:t>dangling </a:t>
            </a:r>
            <a:r>
              <a:rPr lang="en-US" altLang="zh-CN" sz="2800" b="1" dirty="0" err="1" smtClean="0">
                <a:solidFill>
                  <a:srgbClr val="FF0000"/>
                </a:solidFill>
              </a:rPr>
              <a:t>tuple</a:t>
            </a:r>
            <a:r>
              <a:rPr lang="zh-CN" altLang="en-US" sz="2800" dirty="0" smtClean="0"/>
              <a:t>）而被舍弃，如果把被舍弃的悬浮记录也保存在结果关系中，在其他属性上填空值（</a:t>
            </a:r>
            <a:r>
              <a:rPr lang="en-US" altLang="zh-CN" sz="2800" dirty="0" smtClean="0"/>
              <a:t>Null</a:t>
            </a:r>
            <a:r>
              <a:rPr lang="zh-CN" altLang="en-US" sz="2800" dirty="0" smtClean="0"/>
              <a:t>），则这种连接运算叫做外连接（</a:t>
            </a:r>
            <a:r>
              <a:rPr lang="en-US" altLang="zh-CN" sz="2800" dirty="0" smtClean="0"/>
              <a:t>outer join</a:t>
            </a:r>
            <a:r>
              <a:rPr lang="zh-CN" altLang="en-US" sz="2800" dirty="0" smtClean="0"/>
              <a:t>）。</a:t>
            </a:r>
          </a:p>
          <a:p>
            <a:pPr eaLnBrk="1" hangingPunct="1">
              <a:lnSpc>
                <a:spcPct val="80000"/>
              </a:lnSpc>
            </a:pPr>
            <a:endParaRPr lang="zh-CN" altLang="en-US" sz="2800" dirty="0" smtClean="0"/>
          </a:p>
          <a:p>
            <a:pPr eaLnBrk="1" hangingPunct="1">
              <a:lnSpc>
                <a:spcPct val="80000"/>
              </a:lnSpc>
            </a:pPr>
            <a:r>
              <a:rPr lang="zh-CN" altLang="en-US" sz="2800" dirty="0" smtClean="0"/>
              <a:t>左外连接（</a:t>
            </a:r>
            <a:r>
              <a:rPr lang="en-US" altLang="zh-CN" sz="2800" dirty="0" smtClean="0"/>
              <a:t>LEFT OUTER JOIN</a:t>
            </a:r>
            <a:r>
              <a:rPr lang="zh-CN" altLang="en-US" sz="2800" dirty="0" smtClean="0"/>
              <a:t>）：保存运算符左边的关系中要舍弃的记录。</a:t>
            </a:r>
          </a:p>
          <a:p>
            <a:pPr eaLnBrk="1" hangingPunct="1">
              <a:lnSpc>
                <a:spcPct val="80000"/>
              </a:lnSpc>
            </a:pPr>
            <a:endParaRPr lang="zh-CN" altLang="en-US" sz="2800" dirty="0" smtClean="0"/>
          </a:p>
          <a:p>
            <a:pPr eaLnBrk="1" hangingPunct="1">
              <a:lnSpc>
                <a:spcPct val="80000"/>
              </a:lnSpc>
            </a:pPr>
            <a:r>
              <a:rPr lang="zh-CN" altLang="en-US" sz="2800" dirty="0" smtClean="0"/>
              <a:t>右外连接（</a:t>
            </a:r>
            <a:r>
              <a:rPr lang="en-US" altLang="zh-CN" sz="2800" dirty="0" smtClean="0"/>
              <a:t>RIGHT OUTER JOIN</a:t>
            </a:r>
            <a:r>
              <a:rPr lang="zh-CN" altLang="en-US" sz="2800" dirty="0" smtClean="0"/>
              <a:t>）：保存运算符右边的关系中要舍弃的记录。</a:t>
            </a:r>
            <a:endParaRPr lang="en-US" altLang="zh-CN" sz="2800" dirty="0" smtClean="0"/>
          </a:p>
          <a:p>
            <a:pPr eaLnBrk="1" hangingPunct="1">
              <a:lnSpc>
                <a:spcPct val="80000"/>
              </a:lnSpc>
            </a:pPr>
            <a:endParaRPr lang="en-US" altLang="zh-CN" sz="2800" dirty="0"/>
          </a:p>
        </p:txBody>
      </p:sp>
      <p:sp>
        <p:nvSpPr>
          <p:cNvPr id="6" name="灯片编号占位符 5"/>
          <p:cNvSpPr>
            <a:spLocks noGrp="1"/>
          </p:cNvSpPr>
          <p:nvPr>
            <p:ph type="sldNum" sz="quarter" idx="12"/>
          </p:nvPr>
        </p:nvSpPr>
        <p:spPr/>
        <p:txBody>
          <a:bodyPr/>
          <a:lstStyle/>
          <a:p>
            <a:pPr>
              <a:defRPr/>
            </a:pPr>
            <a:fld id="{F940B8B7-5F9F-471E-A74F-01A2C7179FB3}" type="slidenum">
              <a:rPr lang="en-US" altLang="zh-CN"/>
              <a:pPr>
                <a:defRPr/>
              </a:pPr>
              <a:t>45</a:t>
            </a:fld>
            <a:endParaRPr lang="en-US" altLang="zh-CN"/>
          </a:p>
        </p:txBody>
      </p:sp>
      <p:sp>
        <p:nvSpPr>
          <p:cNvPr id="3" name="椭圆形标注 2"/>
          <p:cNvSpPr/>
          <p:nvPr/>
        </p:nvSpPr>
        <p:spPr>
          <a:xfrm>
            <a:off x="5004048" y="3823494"/>
            <a:ext cx="1224136" cy="756664"/>
          </a:xfrm>
          <a:prstGeom prst="wedgeEllipseCallout">
            <a:avLst>
              <a:gd name="adj1" fmla="val -82372"/>
              <a:gd name="adj2" fmla="val -50670"/>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3103" y="4008664"/>
            <a:ext cx="866026" cy="386324"/>
          </a:xfrm>
          <a:prstGeom prst="rect">
            <a:avLst/>
          </a:prstGeom>
        </p:spPr>
      </p:pic>
      <p:sp>
        <p:nvSpPr>
          <p:cNvPr id="9" name="椭圆形标注 8"/>
          <p:cNvSpPr/>
          <p:nvPr/>
        </p:nvSpPr>
        <p:spPr>
          <a:xfrm>
            <a:off x="5437061" y="5103097"/>
            <a:ext cx="1224136" cy="756664"/>
          </a:xfrm>
          <a:prstGeom prst="wedgeEllipseCallout">
            <a:avLst>
              <a:gd name="adj1" fmla="val -82372"/>
              <a:gd name="adj2" fmla="val -50670"/>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5616116" y="5288267"/>
            <a:ext cx="866026" cy="386324"/>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3D18BF92-8230-4430-AF4D-519E81442346}" type="slidenum">
              <a:rPr lang="en-US" altLang="zh-CN"/>
              <a:pPr>
                <a:defRPr/>
              </a:pPr>
              <a:t>46</a:t>
            </a:fld>
            <a:endParaRPr lang="en-US" altLang="zh-CN"/>
          </a:p>
        </p:txBody>
      </p:sp>
      <p:sp>
        <p:nvSpPr>
          <p:cNvPr id="49155" name="Text Box 3"/>
          <p:cNvSpPr txBox="1">
            <a:spLocks noChangeArrowheads="1"/>
          </p:cNvSpPr>
          <p:nvPr/>
        </p:nvSpPr>
        <p:spPr bwMode="auto">
          <a:xfrm>
            <a:off x="250825" y="812800"/>
            <a:ext cx="8397875" cy="4524315"/>
          </a:xfrm>
          <a:prstGeom prst="rect">
            <a:avLst/>
          </a:prstGeom>
          <a:noFill/>
          <a:ln w="9525">
            <a:noFill/>
            <a:miter lim="800000"/>
            <a:headEnd/>
            <a:tailEnd/>
          </a:ln>
        </p:spPr>
        <p:txBody>
          <a:bodyPr>
            <a:spAutoFit/>
          </a:bodyPr>
          <a:lstStyle/>
          <a:p>
            <a:r>
              <a:rPr lang="en-US" altLang="zh-CN" dirty="0"/>
              <a:t>4</a:t>
            </a:r>
            <a:r>
              <a:rPr lang="zh-CN" altLang="en-US" dirty="0">
                <a:latin typeface="Times New Roman" pitchFamily="18" charset="0"/>
              </a:rPr>
              <a:t>、除（</a:t>
            </a:r>
            <a:r>
              <a:rPr lang="en-US" altLang="zh-CN" dirty="0"/>
              <a:t>division</a:t>
            </a:r>
            <a:r>
              <a:rPr lang="zh-CN" altLang="en-US" dirty="0">
                <a:latin typeface="Times New Roman" pitchFamily="18" charset="0"/>
              </a:rPr>
              <a:t>）</a:t>
            </a:r>
            <a:endParaRPr lang="zh-CN" altLang="en-US" dirty="0"/>
          </a:p>
          <a:p>
            <a:r>
              <a:rPr lang="en-US" altLang="zh-CN" dirty="0"/>
              <a:t>1</a:t>
            </a:r>
            <a:r>
              <a:rPr lang="zh-CN" altLang="en-US" dirty="0">
                <a:latin typeface="Times New Roman" pitchFamily="18" charset="0"/>
              </a:rPr>
              <a:t>）定义：</a:t>
            </a:r>
            <a:endParaRPr lang="zh-CN" altLang="en-US" dirty="0"/>
          </a:p>
          <a:p>
            <a:r>
              <a:rPr lang="zh-CN" altLang="en-US" dirty="0" smtClean="0">
                <a:latin typeface="Times New Roman" pitchFamily="18" charset="0"/>
              </a:rPr>
              <a:t>       给定</a:t>
            </a:r>
            <a:r>
              <a:rPr lang="zh-CN" altLang="en-US" dirty="0">
                <a:latin typeface="Times New Roman" pitchFamily="18" charset="0"/>
              </a:rPr>
              <a:t>关系</a:t>
            </a:r>
            <a:r>
              <a:rPr lang="en-US" altLang="zh-CN" dirty="0"/>
              <a:t>R</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）和</a:t>
            </a:r>
            <a:r>
              <a:rPr lang="en-US" altLang="zh-CN" dirty="0"/>
              <a:t>S</a:t>
            </a:r>
            <a:r>
              <a:rPr lang="zh-CN" altLang="en-US" dirty="0">
                <a:latin typeface="Times New Roman" pitchFamily="18" charset="0"/>
              </a:rPr>
              <a:t>（</a:t>
            </a:r>
            <a:r>
              <a:rPr lang="en-US" altLang="zh-CN" dirty="0"/>
              <a:t>Y</a:t>
            </a:r>
            <a:r>
              <a:rPr lang="zh-CN" altLang="en-US" dirty="0">
                <a:latin typeface="Times New Roman" pitchFamily="18" charset="0"/>
              </a:rPr>
              <a:t>，</a:t>
            </a:r>
            <a:r>
              <a:rPr lang="en-US" altLang="zh-CN" dirty="0"/>
              <a:t>Z</a:t>
            </a:r>
            <a:r>
              <a:rPr lang="zh-CN" altLang="en-US" dirty="0">
                <a:latin typeface="Times New Roman" pitchFamily="18" charset="0"/>
              </a:rPr>
              <a:t>），其中</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a:t>
            </a:r>
            <a:r>
              <a:rPr lang="en-US" altLang="zh-CN" dirty="0"/>
              <a:t>Z</a:t>
            </a:r>
            <a:r>
              <a:rPr lang="zh-CN" altLang="en-US" dirty="0">
                <a:latin typeface="Times New Roman" pitchFamily="18" charset="0"/>
              </a:rPr>
              <a:t>为属性组，</a:t>
            </a:r>
            <a:r>
              <a:rPr lang="en-US" altLang="zh-CN" dirty="0"/>
              <a:t>R</a:t>
            </a:r>
            <a:r>
              <a:rPr lang="zh-CN" altLang="en-US" dirty="0">
                <a:latin typeface="Times New Roman" pitchFamily="18" charset="0"/>
              </a:rPr>
              <a:t>中的</a:t>
            </a:r>
            <a:r>
              <a:rPr lang="en-US" altLang="zh-CN" dirty="0"/>
              <a:t>Y</a:t>
            </a:r>
            <a:r>
              <a:rPr lang="zh-CN" altLang="en-US" dirty="0">
                <a:latin typeface="Times New Roman" pitchFamily="18" charset="0"/>
              </a:rPr>
              <a:t>与</a:t>
            </a:r>
            <a:r>
              <a:rPr lang="en-US" altLang="zh-CN" dirty="0"/>
              <a:t>S</a:t>
            </a:r>
            <a:r>
              <a:rPr lang="zh-CN" altLang="en-US" dirty="0">
                <a:latin typeface="Times New Roman" pitchFamily="18" charset="0"/>
              </a:rPr>
              <a:t>中的</a:t>
            </a:r>
            <a:r>
              <a:rPr lang="en-US" altLang="zh-CN" dirty="0"/>
              <a:t>Y</a:t>
            </a:r>
            <a:r>
              <a:rPr lang="zh-CN" altLang="en-US" dirty="0">
                <a:latin typeface="Times New Roman" pitchFamily="18" charset="0"/>
              </a:rPr>
              <a:t>可以有不同的属性名，但必须具有相同的域集。</a:t>
            </a:r>
            <a:r>
              <a:rPr lang="en-US" altLang="zh-CN" dirty="0"/>
              <a:t>R</a:t>
            </a:r>
            <a:r>
              <a:rPr lang="zh-CN" altLang="en-US" dirty="0">
                <a:latin typeface="Times New Roman" pitchFamily="18" charset="0"/>
              </a:rPr>
              <a:t>除</a:t>
            </a:r>
            <a:r>
              <a:rPr lang="en-US" altLang="zh-CN" dirty="0"/>
              <a:t>S</a:t>
            </a:r>
            <a:r>
              <a:rPr lang="zh-CN" altLang="en-US" dirty="0">
                <a:latin typeface="Times New Roman" pitchFamily="18" charset="0"/>
              </a:rPr>
              <a:t>得到一个新关系</a:t>
            </a:r>
            <a:r>
              <a:rPr lang="en-US" altLang="zh-CN" dirty="0"/>
              <a:t>P</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P</a:t>
            </a:r>
            <a:r>
              <a:rPr lang="zh-CN" altLang="en-US" dirty="0">
                <a:latin typeface="Times New Roman" pitchFamily="18" charset="0"/>
              </a:rPr>
              <a:t>是</a:t>
            </a:r>
            <a:r>
              <a:rPr lang="en-US" altLang="zh-CN" dirty="0"/>
              <a:t>R</a:t>
            </a:r>
            <a:r>
              <a:rPr lang="zh-CN" altLang="en-US" dirty="0">
                <a:latin typeface="Times New Roman" pitchFamily="18" charset="0"/>
              </a:rPr>
              <a:t>中满足下列条件的元组在</a:t>
            </a:r>
            <a:r>
              <a:rPr lang="en-US" altLang="zh-CN" dirty="0"/>
              <a:t>X</a:t>
            </a:r>
            <a:r>
              <a:rPr lang="zh-CN" altLang="en-US" dirty="0">
                <a:latin typeface="Times New Roman" pitchFamily="18" charset="0"/>
              </a:rPr>
              <a:t>属性列上的投影：元组</a:t>
            </a:r>
            <a:r>
              <a:rPr lang="en-US" altLang="zh-CN" dirty="0"/>
              <a:t>X</a:t>
            </a:r>
            <a:r>
              <a:rPr lang="zh-CN" altLang="en-US" dirty="0">
                <a:latin typeface="Times New Roman" pitchFamily="18" charset="0"/>
              </a:rPr>
              <a:t>上分量值</a:t>
            </a:r>
            <a:r>
              <a:rPr lang="en-US" altLang="zh-CN" dirty="0"/>
              <a:t>x</a:t>
            </a:r>
            <a:r>
              <a:rPr lang="zh-CN" altLang="en-US" dirty="0">
                <a:latin typeface="Times New Roman" pitchFamily="18" charset="0"/>
              </a:rPr>
              <a:t>的象集</a:t>
            </a:r>
            <a:r>
              <a:rPr lang="en-US" altLang="zh-CN" dirty="0"/>
              <a:t>Y</a:t>
            </a:r>
            <a:r>
              <a:rPr lang="en-US" altLang="zh-CN" baseline="-30000" dirty="0"/>
              <a:t>X</a:t>
            </a:r>
            <a:r>
              <a:rPr lang="zh-CN" altLang="en-US" dirty="0">
                <a:latin typeface="Times New Roman" pitchFamily="18" charset="0"/>
              </a:rPr>
              <a:t>包含</a:t>
            </a:r>
            <a:r>
              <a:rPr lang="en-US" altLang="zh-CN" dirty="0"/>
              <a:t>S</a:t>
            </a:r>
            <a:r>
              <a:rPr lang="zh-CN" altLang="en-US" dirty="0">
                <a:latin typeface="Times New Roman" pitchFamily="18" charset="0"/>
              </a:rPr>
              <a:t>在</a:t>
            </a:r>
            <a:r>
              <a:rPr lang="en-US" altLang="zh-CN" dirty="0"/>
              <a:t>Y</a:t>
            </a:r>
            <a:r>
              <a:rPr lang="zh-CN" altLang="en-US" dirty="0">
                <a:latin typeface="Times New Roman" pitchFamily="18" charset="0"/>
              </a:rPr>
              <a:t>上投影的集合。</a:t>
            </a:r>
          </a:p>
          <a:p>
            <a:r>
              <a:rPr lang="zh-CN" altLang="en-US" dirty="0"/>
              <a:t>记作： </a:t>
            </a:r>
          </a:p>
          <a:p>
            <a:r>
              <a:rPr lang="en-US" altLang="zh-CN" dirty="0"/>
              <a:t>R</a:t>
            </a:r>
            <a:r>
              <a:rPr lang="en-US" altLang="zh-CN" dirty="0">
                <a:sym typeface="Symbol" pitchFamily="18" charset="2"/>
              </a:rPr>
              <a:t></a:t>
            </a:r>
            <a:r>
              <a:rPr lang="en-US" altLang="zh-CN" dirty="0"/>
              <a:t>S = {</a:t>
            </a:r>
            <a:r>
              <a:rPr lang="en-US" altLang="zh-CN" dirty="0" err="1"/>
              <a:t>t</a:t>
            </a:r>
            <a:r>
              <a:rPr lang="en-US" altLang="zh-CN" baseline="-25000" dirty="0" err="1"/>
              <a:t>r</a:t>
            </a:r>
            <a:r>
              <a:rPr lang="en-US" altLang="zh-CN" dirty="0"/>
              <a:t> [X] | </a:t>
            </a:r>
            <a:r>
              <a:rPr lang="en-US" altLang="zh-CN" dirty="0" err="1"/>
              <a:t>t</a:t>
            </a:r>
            <a:r>
              <a:rPr lang="en-US" altLang="zh-CN" baseline="-25000" dirty="0" err="1"/>
              <a:t>r</a:t>
            </a:r>
            <a:r>
              <a:rPr lang="en-US" altLang="zh-CN" dirty="0" err="1">
                <a:sym typeface="Symbol" pitchFamily="18" charset="2"/>
              </a:rPr>
              <a:t></a:t>
            </a:r>
            <a:r>
              <a:rPr lang="en-US" altLang="zh-CN" dirty="0" err="1"/>
              <a:t>R</a:t>
            </a:r>
            <a:r>
              <a:rPr lang="en-US" altLang="zh-CN" dirty="0" err="1">
                <a:sym typeface="Symbol" pitchFamily="18" charset="2"/>
              </a:rPr>
              <a:t></a:t>
            </a:r>
            <a:r>
              <a:rPr lang="en-US" altLang="zh-CN" dirty="0" err="1"/>
              <a:t>Y</a:t>
            </a:r>
            <a:r>
              <a:rPr lang="en-US" altLang="zh-CN" baseline="-25000" dirty="0" err="1"/>
              <a:t>x</a:t>
            </a:r>
            <a:r>
              <a:rPr lang="en-US" altLang="zh-CN" dirty="0"/>
              <a:t> </a:t>
            </a:r>
            <a:r>
              <a:rPr lang="en-US" altLang="zh-CN" dirty="0">
                <a:sym typeface="Symbol" pitchFamily="18" charset="2"/>
              </a:rPr>
              <a:t></a:t>
            </a:r>
            <a:r>
              <a:rPr lang="en-US" altLang="zh-CN" dirty="0"/>
              <a:t> </a:t>
            </a:r>
            <a:r>
              <a:rPr lang="en-US" altLang="zh-CN" dirty="0">
                <a:sym typeface="Symbol" pitchFamily="18" charset="2"/>
              </a:rPr>
              <a:t></a:t>
            </a:r>
            <a:r>
              <a:rPr lang="en-US" altLang="zh-CN" baseline="-25000" dirty="0"/>
              <a:t>Y</a:t>
            </a:r>
            <a:r>
              <a:rPr lang="en-US" altLang="zh-CN" dirty="0"/>
              <a:t>(S)}</a:t>
            </a:r>
          </a:p>
          <a:p>
            <a:r>
              <a:rPr lang="en-US" altLang="zh-CN" dirty="0"/>
              <a:t>    </a:t>
            </a:r>
            <a:r>
              <a:rPr lang="zh-CN" altLang="en-US" dirty="0"/>
              <a:t>其中：</a:t>
            </a:r>
          </a:p>
          <a:p>
            <a:r>
              <a:rPr lang="zh-CN" altLang="en-US" dirty="0"/>
              <a:t>    </a:t>
            </a:r>
            <a:r>
              <a:rPr lang="en-US" altLang="zh-CN" dirty="0" err="1"/>
              <a:t>Y</a:t>
            </a:r>
            <a:r>
              <a:rPr lang="en-US" altLang="zh-CN" baseline="-25000" dirty="0" err="1"/>
              <a:t>x</a:t>
            </a:r>
            <a:r>
              <a:rPr lang="zh-CN" altLang="en-US" dirty="0"/>
              <a:t>：</a:t>
            </a:r>
            <a:r>
              <a:rPr lang="en-US" altLang="zh-CN" dirty="0"/>
              <a:t>X</a:t>
            </a:r>
            <a:r>
              <a:rPr lang="zh-CN" altLang="en-US" dirty="0"/>
              <a:t>在</a:t>
            </a:r>
            <a:r>
              <a:rPr lang="en-US" altLang="zh-CN" dirty="0"/>
              <a:t>R</a:t>
            </a:r>
            <a:r>
              <a:rPr lang="zh-CN" altLang="en-US" dirty="0"/>
              <a:t>中的象集，</a:t>
            </a:r>
            <a:r>
              <a:rPr lang="en-US" altLang="zh-CN" dirty="0"/>
              <a:t>X = </a:t>
            </a:r>
            <a:r>
              <a:rPr lang="en-US" altLang="zh-CN" dirty="0" err="1"/>
              <a:t>tr</a:t>
            </a:r>
            <a:r>
              <a:rPr lang="en-US" altLang="zh-CN" dirty="0"/>
              <a:t> [X] </a:t>
            </a:r>
          </a:p>
          <a:p>
            <a:endParaRPr lang="en-US" altLang="zh-CN" dirty="0"/>
          </a:p>
        </p:txBody>
      </p:sp>
      <p:sp>
        <p:nvSpPr>
          <p:cNvPr id="4" name="圆角矩形标注 3"/>
          <p:cNvSpPr/>
          <p:nvPr/>
        </p:nvSpPr>
        <p:spPr>
          <a:xfrm>
            <a:off x="6012160" y="5085184"/>
            <a:ext cx="2232248" cy="612648"/>
          </a:xfrm>
          <a:prstGeom prst="wedgeRoundRectCallout">
            <a:avLst>
              <a:gd name="adj1" fmla="val -74805"/>
              <a:gd name="adj2" fmla="val -14182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smtClean="0">
                <a:solidFill>
                  <a:srgbClr val="FF3300"/>
                </a:solidFill>
                <a:latin typeface="Times New Roman" pitchFamily="18" charset="0"/>
                <a:ea typeface="楷体_GB2312"/>
                <a:cs typeface="楷体_GB2312"/>
                <a:sym typeface="Symbol" pitchFamily="18" charset="2"/>
              </a:rPr>
              <a:t>，全称量词</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1DDE7F99-F5EB-42F9-9165-C6FF8B51414E}" type="slidenum">
              <a:rPr lang="en-US" altLang="zh-CN"/>
              <a:pPr>
                <a:defRPr/>
              </a:pPr>
              <a:t>47</a:t>
            </a:fld>
            <a:endParaRPr lang="en-US" altLang="zh-CN"/>
          </a:p>
        </p:txBody>
      </p:sp>
      <p:sp>
        <p:nvSpPr>
          <p:cNvPr id="22533" name="Text Box 2"/>
          <p:cNvSpPr txBox="1">
            <a:spLocks noChangeArrowheads="1"/>
          </p:cNvSpPr>
          <p:nvPr/>
        </p:nvSpPr>
        <p:spPr bwMode="auto">
          <a:xfrm>
            <a:off x="365125" y="184150"/>
            <a:ext cx="3649663"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en-US" altLang="zh-CN"/>
              <a:t>6</a:t>
            </a:r>
            <a:r>
              <a:rPr lang="zh-CN" altLang="en-US">
                <a:latin typeface="宋体" pitchFamily="2" charset="-122"/>
              </a:rPr>
              <a:t>：有如下关系</a:t>
            </a:r>
            <a:r>
              <a:rPr lang="en-US" altLang="zh-CN"/>
              <a:t>R</a:t>
            </a:r>
            <a:r>
              <a:rPr lang="zh-CN" altLang="en-US">
                <a:latin typeface="宋体" pitchFamily="2" charset="-122"/>
              </a:rPr>
              <a:t>、</a:t>
            </a:r>
            <a:r>
              <a:rPr lang="en-US" altLang="zh-CN"/>
              <a:t>S</a:t>
            </a:r>
            <a:r>
              <a:rPr lang="zh-CN" altLang="en-US">
                <a:latin typeface="宋体" pitchFamily="2" charset="-122"/>
              </a:rPr>
              <a:t>：</a:t>
            </a:r>
            <a:r>
              <a:rPr lang="zh-CN" altLang="en-US"/>
              <a:t> </a:t>
            </a:r>
          </a:p>
        </p:txBody>
      </p:sp>
      <p:graphicFrame>
        <p:nvGraphicFramePr>
          <p:cNvPr id="22530" name="Object 0"/>
          <p:cNvGraphicFramePr>
            <a:graphicFrameLocks noChangeAspect="1"/>
          </p:cNvGraphicFramePr>
          <p:nvPr/>
        </p:nvGraphicFramePr>
        <p:xfrm>
          <a:off x="376238" y="688975"/>
          <a:ext cx="8693150" cy="5378450"/>
        </p:xfrm>
        <a:graphic>
          <a:graphicData uri="http://schemas.openxmlformats.org/presentationml/2006/ole">
            <mc:AlternateContent xmlns:mc="http://schemas.openxmlformats.org/markup-compatibility/2006">
              <mc:Choice xmlns:v="urn:schemas-microsoft-com:vml" Requires="v">
                <p:oleObj spid="_x0000_s22688" name="文档" r:id="rId3" imgW="6420373" imgH="3970176" progId="Word.Document.8">
                  <p:embed/>
                </p:oleObj>
              </mc:Choice>
              <mc:Fallback>
                <p:oleObj name="文档" r:id="rId3" imgW="6420373" imgH="3970176" progId="Word.Document.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688975"/>
                        <a:ext cx="8693150" cy="537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4" name="Text Box 4"/>
          <p:cNvSpPr txBox="1">
            <a:spLocks noChangeArrowheads="1"/>
          </p:cNvSpPr>
          <p:nvPr/>
        </p:nvSpPr>
        <p:spPr bwMode="auto">
          <a:xfrm>
            <a:off x="381000" y="6019800"/>
            <a:ext cx="2455863" cy="457200"/>
          </a:xfrm>
          <a:prstGeom prst="rect">
            <a:avLst/>
          </a:prstGeom>
          <a:noFill/>
          <a:ln w="9525">
            <a:noFill/>
            <a:miter lim="800000"/>
            <a:headEnd/>
            <a:tailEnd/>
          </a:ln>
        </p:spPr>
        <p:txBody>
          <a:bodyPr wrap="none">
            <a:spAutoFit/>
          </a:bodyPr>
          <a:lstStyle/>
          <a:p>
            <a:r>
              <a:rPr lang="zh-CN" altLang="en-US">
                <a:latin typeface="宋体" pitchFamily="2" charset="-122"/>
              </a:rPr>
              <a:t>则</a:t>
            </a:r>
            <a:r>
              <a:rPr lang="zh-CN" altLang="en-US"/>
              <a:t> </a:t>
            </a:r>
            <a:r>
              <a:rPr lang="en-US" altLang="zh-CN"/>
              <a:t>R</a:t>
            </a:r>
            <a:r>
              <a:rPr lang="en-US" altLang="zh-CN">
                <a:latin typeface="Times New Roman" pitchFamily="18" charset="0"/>
                <a:sym typeface="Symbol" pitchFamily="18" charset="2"/>
              </a:rPr>
              <a:t></a:t>
            </a:r>
            <a:r>
              <a:rPr lang="en-US" altLang="zh-CN"/>
              <a:t>S = {a</a:t>
            </a:r>
            <a:r>
              <a:rPr lang="en-US" altLang="zh-CN" baseline="-30000"/>
              <a:t>1</a:t>
            </a:r>
            <a:r>
              <a:rPr lang="en-US" altLang="zh-CN"/>
              <a:t>} </a:t>
            </a:r>
          </a:p>
        </p:txBody>
      </p:sp>
      <p:graphicFrame>
        <p:nvGraphicFramePr>
          <p:cNvPr id="22531" name="Object 1"/>
          <p:cNvGraphicFramePr>
            <a:graphicFrameLocks noChangeAspect="1"/>
          </p:cNvGraphicFramePr>
          <p:nvPr/>
        </p:nvGraphicFramePr>
        <p:xfrm>
          <a:off x="5105400" y="3886200"/>
          <a:ext cx="2266950" cy="2590800"/>
        </p:xfrm>
        <a:graphic>
          <a:graphicData uri="http://schemas.openxmlformats.org/presentationml/2006/ole">
            <mc:AlternateContent xmlns:mc="http://schemas.openxmlformats.org/markup-compatibility/2006">
              <mc:Choice xmlns:v="urn:schemas-microsoft-com:vml" Requires="v">
                <p:oleObj spid="_x0000_s22689" name="Document" r:id="rId5" imgW="1472184" imgH="1988820" progId="Word.Document.8">
                  <p:embed/>
                </p:oleObj>
              </mc:Choice>
              <mc:Fallback>
                <p:oleObj name="Document" r:id="rId5" imgW="1472184" imgH="1988820" progId="Word.Document.8">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886200"/>
                        <a:ext cx="2266950"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灯片编号占位符 3"/>
          <p:cNvSpPr>
            <a:spLocks noGrp="1"/>
          </p:cNvSpPr>
          <p:nvPr>
            <p:ph type="sldNum" sz="quarter" idx="12"/>
          </p:nvPr>
        </p:nvSpPr>
        <p:spPr/>
        <p:txBody>
          <a:bodyPr/>
          <a:lstStyle/>
          <a:p>
            <a:pPr>
              <a:defRPr/>
            </a:pPr>
            <a:fld id="{805CDD5C-F367-4276-9A3D-25C3B519C932}" type="slidenum">
              <a:rPr lang="en-US" altLang="zh-CN"/>
              <a:pPr>
                <a:defRPr/>
              </a:pPr>
              <a:t>48</a:t>
            </a:fld>
            <a:endParaRPr lang="en-US" altLang="zh-CN"/>
          </a:p>
        </p:txBody>
      </p:sp>
      <p:sp>
        <p:nvSpPr>
          <p:cNvPr id="50179" name="Rectangle 1026"/>
          <p:cNvSpPr>
            <a:spLocks noChangeArrowheads="1"/>
          </p:cNvSpPr>
          <p:nvPr/>
        </p:nvSpPr>
        <p:spPr bwMode="auto">
          <a:xfrm>
            <a:off x="381000" y="609600"/>
            <a:ext cx="8382000" cy="457200"/>
          </a:xfrm>
          <a:prstGeom prst="rect">
            <a:avLst/>
          </a:prstGeom>
          <a:noFill/>
          <a:ln w="9525">
            <a:noFill/>
            <a:miter lim="800000"/>
            <a:headEnd/>
            <a:tailEnd/>
          </a:ln>
        </p:spPr>
        <p:txBody>
          <a:bodyPr/>
          <a:lstStyle/>
          <a:p>
            <a:pPr marL="342900" indent="-342900" algn="just">
              <a:spcBef>
                <a:spcPct val="20000"/>
              </a:spcBef>
              <a:buClr>
                <a:srgbClr val="FF3300"/>
              </a:buClr>
              <a:buFont typeface="Wingdings" pitchFamily="2" charset="2"/>
              <a:buNone/>
            </a:pPr>
            <a:r>
              <a:rPr lang="en-US" altLang="zh-CN" sz="2800">
                <a:latin typeface="Times New Roman" pitchFamily="18" charset="0"/>
              </a:rPr>
              <a:t>         R                                    S                              </a:t>
            </a:r>
            <a:r>
              <a:rPr lang="en-US" altLang="zh-CN" b="1">
                <a:latin typeface="Times New Roman" pitchFamily="18" charset="0"/>
              </a:rPr>
              <a:t>R</a:t>
            </a:r>
            <a:r>
              <a:rPr lang="en-US" altLang="zh-CN" sz="2800">
                <a:latin typeface="Times New Roman" pitchFamily="18" charset="0"/>
              </a:rPr>
              <a:t> </a:t>
            </a:r>
            <a:r>
              <a:rPr lang="en-US" altLang="zh-CN" b="1">
                <a:latin typeface="Times New Roman" pitchFamily="18" charset="0"/>
              </a:rPr>
              <a:t>÷S</a:t>
            </a:r>
          </a:p>
        </p:txBody>
      </p:sp>
      <p:grpSp>
        <p:nvGrpSpPr>
          <p:cNvPr id="50180" name="Group 1027"/>
          <p:cNvGrpSpPr>
            <a:grpSpLocks/>
          </p:cNvGrpSpPr>
          <p:nvPr/>
        </p:nvGrpSpPr>
        <p:grpSpPr bwMode="auto">
          <a:xfrm>
            <a:off x="228600" y="1219200"/>
            <a:ext cx="8534400" cy="4648200"/>
            <a:chOff x="-3" y="-3"/>
            <a:chExt cx="4388" cy="2021"/>
          </a:xfrm>
        </p:grpSpPr>
        <p:grpSp>
          <p:nvGrpSpPr>
            <p:cNvPr id="50181" name="Group 1028"/>
            <p:cNvGrpSpPr>
              <a:grpSpLocks/>
            </p:cNvGrpSpPr>
            <p:nvPr/>
          </p:nvGrpSpPr>
          <p:grpSpPr bwMode="auto">
            <a:xfrm>
              <a:off x="0" y="0"/>
              <a:ext cx="4382" cy="2015"/>
              <a:chOff x="0" y="0"/>
              <a:chExt cx="4382" cy="2015"/>
            </a:xfrm>
          </p:grpSpPr>
          <p:grpSp>
            <p:nvGrpSpPr>
              <p:cNvPr id="50183" name="Group 1029"/>
              <p:cNvGrpSpPr>
                <a:grpSpLocks/>
              </p:cNvGrpSpPr>
              <p:nvPr/>
            </p:nvGrpSpPr>
            <p:grpSpPr bwMode="auto">
              <a:xfrm>
                <a:off x="0" y="0"/>
                <a:ext cx="313" cy="403"/>
                <a:chOff x="0" y="0"/>
                <a:chExt cx="313" cy="403"/>
              </a:xfrm>
            </p:grpSpPr>
            <p:sp>
              <p:nvSpPr>
                <p:cNvPr id="50391" name="Rectangle 1030"/>
                <p:cNvSpPr>
                  <a:spLocks noChangeArrowheads="1"/>
                </p:cNvSpPr>
                <p:nvPr/>
              </p:nvSpPr>
              <p:spPr bwMode="auto">
                <a:xfrm>
                  <a:off x="43" y="0"/>
                  <a:ext cx="227" cy="403"/>
                </a:xfrm>
                <a:prstGeom prst="rect">
                  <a:avLst/>
                </a:prstGeom>
                <a:noFill/>
                <a:ln w="9525">
                  <a:noFill/>
                  <a:miter lim="800000"/>
                  <a:headEnd/>
                  <a:tailEnd/>
                </a:ln>
              </p:spPr>
              <p:txBody>
                <a:bodyPr/>
                <a:lstStyle/>
                <a:p>
                  <a:pPr algn="just"/>
                  <a:r>
                    <a:rPr lang="en-US" altLang="zh-CN" sz="1800">
                      <a:latin typeface="Times New Roman" pitchFamily="18" charset="0"/>
                    </a:rPr>
                    <a:t>A</a:t>
                  </a:r>
                </a:p>
                <a:p>
                  <a:pPr algn="just" eaLnBrk="0" hangingPunct="0"/>
                  <a:endParaRPr lang="en-US" altLang="zh-CN" sz="1800">
                    <a:latin typeface="Times New Roman" pitchFamily="18" charset="0"/>
                  </a:endParaRPr>
                </a:p>
              </p:txBody>
            </p:sp>
            <p:sp>
              <p:nvSpPr>
                <p:cNvPr id="50392" name="Rectangle 1031"/>
                <p:cNvSpPr>
                  <a:spLocks noChangeArrowheads="1"/>
                </p:cNvSpPr>
                <p:nvPr/>
              </p:nvSpPr>
              <p:spPr bwMode="auto">
                <a:xfrm>
                  <a:off x="0" y="0"/>
                  <a:ext cx="313" cy="403"/>
                </a:xfrm>
                <a:prstGeom prst="rect">
                  <a:avLst/>
                </a:prstGeom>
                <a:noFill/>
                <a:ln w="7">
                  <a:solidFill>
                    <a:srgbClr val="A0A0A0"/>
                  </a:solidFill>
                  <a:miter lim="800000"/>
                  <a:headEnd/>
                  <a:tailEnd/>
                </a:ln>
              </p:spPr>
              <p:txBody>
                <a:bodyPr/>
                <a:lstStyle/>
                <a:p>
                  <a:endParaRPr lang="zh-CN" altLang="en-US"/>
                </a:p>
              </p:txBody>
            </p:sp>
          </p:grpSp>
          <p:grpSp>
            <p:nvGrpSpPr>
              <p:cNvPr id="50184" name="Group 1032"/>
              <p:cNvGrpSpPr>
                <a:grpSpLocks/>
              </p:cNvGrpSpPr>
              <p:nvPr/>
            </p:nvGrpSpPr>
            <p:grpSpPr bwMode="auto">
              <a:xfrm>
                <a:off x="313" y="0"/>
                <a:ext cx="313" cy="403"/>
                <a:chOff x="313" y="0"/>
                <a:chExt cx="313" cy="403"/>
              </a:xfrm>
            </p:grpSpPr>
            <p:sp>
              <p:nvSpPr>
                <p:cNvPr id="50389" name="Rectangle 1033"/>
                <p:cNvSpPr>
                  <a:spLocks noChangeArrowheads="1"/>
                </p:cNvSpPr>
                <p:nvPr/>
              </p:nvSpPr>
              <p:spPr bwMode="auto">
                <a:xfrm>
                  <a:off x="356" y="0"/>
                  <a:ext cx="227" cy="403"/>
                </a:xfrm>
                <a:prstGeom prst="rect">
                  <a:avLst/>
                </a:prstGeom>
                <a:noFill/>
                <a:ln w="9525">
                  <a:noFill/>
                  <a:miter lim="800000"/>
                  <a:headEnd/>
                  <a:tailEnd/>
                </a:ln>
              </p:spPr>
              <p:txBody>
                <a:bodyPr/>
                <a:lstStyle/>
                <a:p>
                  <a:pPr algn="just"/>
                  <a:r>
                    <a:rPr lang="en-US" altLang="zh-CN" sz="1800">
                      <a:latin typeface="Times New Roman" pitchFamily="18" charset="0"/>
                    </a:rPr>
                    <a:t>B</a:t>
                  </a:r>
                </a:p>
                <a:p>
                  <a:pPr algn="just" eaLnBrk="0" hangingPunct="0"/>
                  <a:endParaRPr lang="en-US" altLang="zh-CN" sz="1800">
                    <a:latin typeface="Times New Roman" pitchFamily="18" charset="0"/>
                  </a:endParaRPr>
                </a:p>
              </p:txBody>
            </p:sp>
            <p:sp>
              <p:nvSpPr>
                <p:cNvPr id="50390" name="Rectangle 1034"/>
                <p:cNvSpPr>
                  <a:spLocks noChangeArrowheads="1"/>
                </p:cNvSpPr>
                <p:nvPr/>
              </p:nvSpPr>
              <p:spPr bwMode="auto">
                <a:xfrm>
                  <a:off x="313" y="0"/>
                  <a:ext cx="313" cy="403"/>
                </a:xfrm>
                <a:prstGeom prst="rect">
                  <a:avLst/>
                </a:prstGeom>
                <a:noFill/>
                <a:ln w="7">
                  <a:solidFill>
                    <a:srgbClr val="A0A0A0"/>
                  </a:solidFill>
                  <a:miter lim="800000"/>
                  <a:headEnd/>
                  <a:tailEnd/>
                </a:ln>
              </p:spPr>
              <p:txBody>
                <a:bodyPr/>
                <a:lstStyle/>
                <a:p>
                  <a:endParaRPr lang="zh-CN" altLang="en-US"/>
                </a:p>
              </p:txBody>
            </p:sp>
          </p:grpSp>
          <p:grpSp>
            <p:nvGrpSpPr>
              <p:cNvPr id="50185" name="Group 1035"/>
              <p:cNvGrpSpPr>
                <a:grpSpLocks/>
              </p:cNvGrpSpPr>
              <p:nvPr/>
            </p:nvGrpSpPr>
            <p:grpSpPr bwMode="auto">
              <a:xfrm>
                <a:off x="626" y="0"/>
                <a:ext cx="313" cy="403"/>
                <a:chOff x="626" y="0"/>
                <a:chExt cx="313" cy="403"/>
              </a:xfrm>
            </p:grpSpPr>
            <p:sp>
              <p:nvSpPr>
                <p:cNvPr id="50387" name="Rectangle 1036"/>
                <p:cNvSpPr>
                  <a:spLocks noChangeArrowheads="1"/>
                </p:cNvSpPr>
                <p:nvPr/>
              </p:nvSpPr>
              <p:spPr bwMode="auto">
                <a:xfrm>
                  <a:off x="669"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C</a:t>
                  </a:r>
                </a:p>
                <a:p>
                  <a:pPr algn="just" eaLnBrk="0" hangingPunct="0"/>
                  <a:endParaRPr lang="en-US" altLang="zh-CN" sz="1800">
                    <a:solidFill>
                      <a:srgbClr val="CC3300"/>
                    </a:solidFill>
                    <a:latin typeface="Times New Roman" pitchFamily="18" charset="0"/>
                  </a:endParaRPr>
                </a:p>
              </p:txBody>
            </p:sp>
            <p:sp>
              <p:nvSpPr>
                <p:cNvPr id="50388" name="Rectangle 1037"/>
                <p:cNvSpPr>
                  <a:spLocks noChangeArrowheads="1"/>
                </p:cNvSpPr>
                <p:nvPr/>
              </p:nvSpPr>
              <p:spPr bwMode="auto">
                <a:xfrm>
                  <a:off x="626" y="0"/>
                  <a:ext cx="313" cy="403"/>
                </a:xfrm>
                <a:prstGeom prst="rect">
                  <a:avLst/>
                </a:prstGeom>
                <a:noFill/>
                <a:ln w="7">
                  <a:solidFill>
                    <a:srgbClr val="A0A0A0"/>
                  </a:solidFill>
                  <a:miter lim="800000"/>
                  <a:headEnd/>
                  <a:tailEnd/>
                </a:ln>
              </p:spPr>
              <p:txBody>
                <a:bodyPr/>
                <a:lstStyle/>
                <a:p>
                  <a:endParaRPr lang="zh-CN" altLang="en-US"/>
                </a:p>
              </p:txBody>
            </p:sp>
          </p:grpSp>
          <p:grpSp>
            <p:nvGrpSpPr>
              <p:cNvPr id="50186" name="Group 1038"/>
              <p:cNvGrpSpPr>
                <a:grpSpLocks/>
              </p:cNvGrpSpPr>
              <p:nvPr/>
            </p:nvGrpSpPr>
            <p:grpSpPr bwMode="auto">
              <a:xfrm>
                <a:off x="939" y="0"/>
                <a:ext cx="313" cy="403"/>
                <a:chOff x="939" y="0"/>
                <a:chExt cx="313" cy="403"/>
              </a:xfrm>
            </p:grpSpPr>
            <p:sp>
              <p:nvSpPr>
                <p:cNvPr id="50385" name="Rectangle 1039"/>
                <p:cNvSpPr>
                  <a:spLocks noChangeArrowheads="1"/>
                </p:cNvSpPr>
                <p:nvPr/>
              </p:nvSpPr>
              <p:spPr bwMode="auto">
                <a:xfrm>
                  <a:off x="982"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D</a:t>
                  </a:r>
                </a:p>
                <a:p>
                  <a:pPr algn="just" eaLnBrk="0" hangingPunct="0"/>
                  <a:endParaRPr lang="en-US" altLang="zh-CN" sz="1800">
                    <a:latin typeface="Times New Roman" pitchFamily="18" charset="0"/>
                  </a:endParaRPr>
                </a:p>
              </p:txBody>
            </p:sp>
            <p:sp>
              <p:nvSpPr>
                <p:cNvPr id="50386" name="Rectangle 1040"/>
                <p:cNvSpPr>
                  <a:spLocks noChangeArrowheads="1"/>
                </p:cNvSpPr>
                <p:nvPr/>
              </p:nvSpPr>
              <p:spPr bwMode="auto">
                <a:xfrm>
                  <a:off x="939" y="0"/>
                  <a:ext cx="313" cy="403"/>
                </a:xfrm>
                <a:prstGeom prst="rect">
                  <a:avLst/>
                </a:prstGeom>
                <a:noFill/>
                <a:ln w="7">
                  <a:solidFill>
                    <a:srgbClr val="A0A0A0"/>
                  </a:solidFill>
                  <a:miter lim="800000"/>
                  <a:headEnd/>
                  <a:tailEnd/>
                </a:ln>
              </p:spPr>
              <p:txBody>
                <a:bodyPr/>
                <a:lstStyle/>
                <a:p>
                  <a:endParaRPr lang="zh-CN" altLang="en-US"/>
                </a:p>
              </p:txBody>
            </p:sp>
          </p:grpSp>
          <p:grpSp>
            <p:nvGrpSpPr>
              <p:cNvPr id="50187" name="Group 1041"/>
              <p:cNvGrpSpPr>
                <a:grpSpLocks/>
              </p:cNvGrpSpPr>
              <p:nvPr/>
            </p:nvGrpSpPr>
            <p:grpSpPr bwMode="auto">
              <a:xfrm>
                <a:off x="1252" y="0"/>
                <a:ext cx="313" cy="403"/>
                <a:chOff x="1252" y="0"/>
                <a:chExt cx="313" cy="403"/>
              </a:xfrm>
            </p:grpSpPr>
            <p:sp>
              <p:nvSpPr>
                <p:cNvPr id="50383" name="Rectangle 1042"/>
                <p:cNvSpPr>
                  <a:spLocks noChangeArrowheads="1"/>
                </p:cNvSpPr>
                <p:nvPr/>
              </p:nvSpPr>
              <p:spPr bwMode="auto">
                <a:xfrm>
                  <a:off x="1295" y="0"/>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84" name="Rectangle 1043"/>
                <p:cNvSpPr>
                  <a:spLocks noChangeArrowheads="1"/>
                </p:cNvSpPr>
                <p:nvPr/>
              </p:nvSpPr>
              <p:spPr bwMode="auto">
                <a:xfrm>
                  <a:off x="1252" y="0"/>
                  <a:ext cx="313" cy="403"/>
                </a:xfrm>
                <a:prstGeom prst="rect">
                  <a:avLst/>
                </a:prstGeom>
                <a:noFill/>
                <a:ln w="7">
                  <a:solidFill>
                    <a:srgbClr val="A0A0A0"/>
                  </a:solidFill>
                  <a:miter lim="800000"/>
                  <a:headEnd/>
                  <a:tailEnd/>
                </a:ln>
              </p:spPr>
              <p:txBody>
                <a:bodyPr/>
                <a:lstStyle/>
                <a:p>
                  <a:endParaRPr lang="zh-CN" altLang="en-US"/>
                </a:p>
              </p:txBody>
            </p:sp>
          </p:grpSp>
          <p:grpSp>
            <p:nvGrpSpPr>
              <p:cNvPr id="50188" name="Group 1044"/>
              <p:cNvGrpSpPr>
                <a:grpSpLocks/>
              </p:cNvGrpSpPr>
              <p:nvPr/>
            </p:nvGrpSpPr>
            <p:grpSpPr bwMode="auto">
              <a:xfrm>
                <a:off x="1565" y="0"/>
                <a:ext cx="313" cy="403"/>
                <a:chOff x="1565" y="0"/>
                <a:chExt cx="313" cy="403"/>
              </a:xfrm>
            </p:grpSpPr>
            <p:sp>
              <p:nvSpPr>
                <p:cNvPr id="50381" name="Rectangle 1045"/>
                <p:cNvSpPr>
                  <a:spLocks noChangeArrowheads="1"/>
                </p:cNvSpPr>
                <p:nvPr/>
              </p:nvSpPr>
              <p:spPr bwMode="auto">
                <a:xfrm>
                  <a:off x="1608"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82" name="Rectangle 1046"/>
                <p:cNvSpPr>
                  <a:spLocks noChangeArrowheads="1"/>
                </p:cNvSpPr>
                <p:nvPr/>
              </p:nvSpPr>
              <p:spPr bwMode="auto">
                <a:xfrm>
                  <a:off x="1565" y="0"/>
                  <a:ext cx="313" cy="403"/>
                </a:xfrm>
                <a:prstGeom prst="rect">
                  <a:avLst/>
                </a:prstGeom>
                <a:noFill/>
                <a:ln w="7">
                  <a:solidFill>
                    <a:srgbClr val="A0A0A0"/>
                  </a:solidFill>
                  <a:miter lim="800000"/>
                  <a:headEnd/>
                  <a:tailEnd/>
                </a:ln>
              </p:spPr>
              <p:txBody>
                <a:bodyPr/>
                <a:lstStyle/>
                <a:p>
                  <a:endParaRPr lang="zh-CN" altLang="en-US"/>
                </a:p>
              </p:txBody>
            </p:sp>
          </p:grpSp>
          <p:grpSp>
            <p:nvGrpSpPr>
              <p:cNvPr id="50189" name="Group 1047"/>
              <p:cNvGrpSpPr>
                <a:grpSpLocks/>
              </p:cNvGrpSpPr>
              <p:nvPr/>
            </p:nvGrpSpPr>
            <p:grpSpPr bwMode="auto">
              <a:xfrm>
                <a:off x="1878" y="0"/>
                <a:ext cx="313" cy="403"/>
                <a:chOff x="1878" y="0"/>
                <a:chExt cx="313" cy="403"/>
              </a:xfrm>
            </p:grpSpPr>
            <p:sp>
              <p:nvSpPr>
                <p:cNvPr id="50379" name="Rectangle 1048"/>
                <p:cNvSpPr>
                  <a:spLocks noChangeArrowheads="1"/>
                </p:cNvSpPr>
                <p:nvPr/>
              </p:nvSpPr>
              <p:spPr bwMode="auto">
                <a:xfrm>
                  <a:off x="1921"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80" name="Rectangle 1049"/>
                <p:cNvSpPr>
                  <a:spLocks noChangeArrowheads="1"/>
                </p:cNvSpPr>
                <p:nvPr/>
              </p:nvSpPr>
              <p:spPr bwMode="auto">
                <a:xfrm>
                  <a:off x="1878" y="0"/>
                  <a:ext cx="313" cy="403"/>
                </a:xfrm>
                <a:prstGeom prst="rect">
                  <a:avLst/>
                </a:prstGeom>
                <a:noFill/>
                <a:ln w="7">
                  <a:solidFill>
                    <a:srgbClr val="A0A0A0"/>
                  </a:solidFill>
                  <a:miter lim="800000"/>
                  <a:headEnd/>
                  <a:tailEnd/>
                </a:ln>
              </p:spPr>
              <p:txBody>
                <a:bodyPr/>
                <a:lstStyle/>
                <a:p>
                  <a:endParaRPr lang="zh-CN" altLang="en-US"/>
                </a:p>
              </p:txBody>
            </p:sp>
          </p:grpSp>
          <p:grpSp>
            <p:nvGrpSpPr>
              <p:cNvPr id="50190" name="Group 1050"/>
              <p:cNvGrpSpPr>
                <a:grpSpLocks/>
              </p:cNvGrpSpPr>
              <p:nvPr/>
            </p:nvGrpSpPr>
            <p:grpSpPr bwMode="auto">
              <a:xfrm>
                <a:off x="2191" y="0"/>
                <a:ext cx="313" cy="403"/>
                <a:chOff x="2191" y="0"/>
                <a:chExt cx="313" cy="403"/>
              </a:xfrm>
            </p:grpSpPr>
            <p:sp>
              <p:nvSpPr>
                <p:cNvPr id="50377" name="Rectangle 1051"/>
                <p:cNvSpPr>
                  <a:spLocks noChangeArrowheads="1"/>
                </p:cNvSpPr>
                <p:nvPr/>
              </p:nvSpPr>
              <p:spPr bwMode="auto">
                <a:xfrm>
                  <a:off x="2234"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C</a:t>
                  </a:r>
                </a:p>
                <a:p>
                  <a:pPr algn="just" eaLnBrk="0" hangingPunct="0"/>
                  <a:endParaRPr lang="en-US" altLang="zh-CN" sz="1800">
                    <a:latin typeface="Times New Roman" pitchFamily="18" charset="0"/>
                  </a:endParaRPr>
                </a:p>
              </p:txBody>
            </p:sp>
            <p:sp>
              <p:nvSpPr>
                <p:cNvPr id="50378" name="Rectangle 1052"/>
                <p:cNvSpPr>
                  <a:spLocks noChangeArrowheads="1"/>
                </p:cNvSpPr>
                <p:nvPr/>
              </p:nvSpPr>
              <p:spPr bwMode="auto">
                <a:xfrm>
                  <a:off x="2191" y="0"/>
                  <a:ext cx="313" cy="403"/>
                </a:xfrm>
                <a:prstGeom prst="rect">
                  <a:avLst/>
                </a:prstGeom>
                <a:noFill/>
                <a:ln w="7">
                  <a:solidFill>
                    <a:srgbClr val="A0A0A0"/>
                  </a:solidFill>
                  <a:miter lim="800000"/>
                  <a:headEnd/>
                  <a:tailEnd/>
                </a:ln>
              </p:spPr>
              <p:txBody>
                <a:bodyPr/>
                <a:lstStyle/>
                <a:p>
                  <a:endParaRPr lang="zh-CN" altLang="en-US"/>
                </a:p>
              </p:txBody>
            </p:sp>
          </p:grpSp>
          <p:grpSp>
            <p:nvGrpSpPr>
              <p:cNvPr id="50191" name="Group 1053"/>
              <p:cNvGrpSpPr>
                <a:grpSpLocks/>
              </p:cNvGrpSpPr>
              <p:nvPr/>
            </p:nvGrpSpPr>
            <p:grpSpPr bwMode="auto">
              <a:xfrm>
                <a:off x="2504" y="0"/>
                <a:ext cx="313" cy="403"/>
                <a:chOff x="2504" y="0"/>
                <a:chExt cx="313" cy="403"/>
              </a:xfrm>
            </p:grpSpPr>
            <p:sp>
              <p:nvSpPr>
                <p:cNvPr id="50375" name="Rectangle 1054"/>
                <p:cNvSpPr>
                  <a:spLocks noChangeArrowheads="1"/>
                </p:cNvSpPr>
                <p:nvPr/>
              </p:nvSpPr>
              <p:spPr bwMode="auto">
                <a:xfrm>
                  <a:off x="2547"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D</a:t>
                  </a:r>
                </a:p>
                <a:p>
                  <a:pPr algn="just" eaLnBrk="0" hangingPunct="0"/>
                  <a:endParaRPr lang="en-US" altLang="zh-CN" sz="1800">
                    <a:latin typeface="Times New Roman" pitchFamily="18" charset="0"/>
                  </a:endParaRPr>
                </a:p>
              </p:txBody>
            </p:sp>
            <p:sp>
              <p:nvSpPr>
                <p:cNvPr id="50376" name="Rectangle 1055"/>
                <p:cNvSpPr>
                  <a:spLocks noChangeArrowheads="1"/>
                </p:cNvSpPr>
                <p:nvPr/>
              </p:nvSpPr>
              <p:spPr bwMode="auto">
                <a:xfrm>
                  <a:off x="2504" y="0"/>
                  <a:ext cx="313" cy="403"/>
                </a:xfrm>
                <a:prstGeom prst="rect">
                  <a:avLst/>
                </a:prstGeom>
                <a:noFill/>
                <a:ln w="7">
                  <a:solidFill>
                    <a:srgbClr val="A0A0A0"/>
                  </a:solidFill>
                  <a:miter lim="800000"/>
                  <a:headEnd/>
                  <a:tailEnd/>
                </a:ln>
              </p:spPr>
              <p:txBody>
                <a:bodyPr/>
                <a:lstStyle/>
                <a:p>
                  <a:endParaRPr lang="zh-CN" altLang="en-US"/>
                </a:p>
              </p:txBody>
            </p:sp>
          </p:grpSp>
          <p:grpSp>
            <p:nvGrpSpPr>
              <p:cNvPr id="50192" name="Group 1056"/>
              <p:cNvGrpSpPr>
                <a:grpSpLocks/>
              </p:cNvGrpSpPr>
              <p:nvPr/>
            </p:nvGrpSpPr>
            <p:grpSpPr bwMode="auto">
              <a:xfrm>
                <a:off x="2817" y="0"/>
                <a:ext cx="313" cy="403"/>
                <a:chOff x="2817" y="0"/>
                <a:chExt cx="313" cy="403"/>
              </a:xfrm>
            </p:grpSpPr>
            <p:sp>
              <p:nvSpPr>
                <p:cNvPr id="50373" name="Rectangle 1057"/>
                <p:cNvSpPr>
                  <a:spLocks noChangeArrowheads="1"/>
                </p:cNvSpPr>
                <p:nvPr/>
              </p:nvSpPr>
              <p:spPr bwMode="auto">
                <a:xfrm>
                  <a:off x="2860" y="0"/>
                  <a:ext cx="227" cy="403"/>
                </a:xfrm>
                <a:prstGeom prst="rect">
                  <a:avLst/>
                </a:prstGeom>
                <a:noFill/>
                <a:ln w="9525">
                  <a:noFill/>
                  <a:miter lim="800000"/>
                  <a:headEnd/>
                  <a:tailEnd/>
                </a:ln>
              </p:spPr>
              <p:txBody>
                <a:bodyPr/>
                <a:lstStyle/>
                <a:p>
                  <a:pPr algn="just"/>
                  <a:r>
                    <a:rPr lang="en-US" altLang="zh-CN" sz="1800">
                      <a:latin typeface="Times New Roman" pitchFamily="18" charset="0"/>
                    </a:rPr>
                    <a:t>F</a:t>
                  </a:r>
                </a:p>
                <a:p>
                  <a:pPr algn="just" eaLnBrk="0" hangingPunct="0"/>
                  <a:endParaRPr lang="en-US" altLang="zh-CN" sz="1800">
                    <a:latin typeface="Times New Roman" pitchFamily="18" charset="0"/>
                  </a:endParaRPr>
                </a:p>
              </p:txBody>
            </p:sp>
            <p:sp>
              <p:nvSpPr>
                <p:cNvPr id="50374" name="Rectangle 1058"/>
                <p:cNvSpPr>
                  <a:spLocks noChangeArrowheads="1"/>
                </p:cNvSpPr>
                <p:nvPr/>
              </p:nvSpPr>
              <p:spPr bwMode="auto">
                <a:xfrm>
                  <a:off x="2817" y="0"/>
                  <a:ext cx="313" cy="403"/>
                </a:xfrm>
                <a:prstGeom prst="rect">
                  <a:avLst/>
                </a:prstGeom>
                <a:noFill/>
                <a:ln w="7">
                  <a:solidFill>
                    <a:srgbClr val="A0A0A0"/>
                  </a:solidFill>
                  <a:miter lim="800000"/>
                  <a:headEnd/>
                  <a:tailEnd/>
                </a:ln>
              </p:spPr>
              <p:txBody>
                <a:bodyPr/>
                <a:lstStyle/>
                <a:p>
                  <a:endParaRPr lang="zh-CN" altLang="en-US"/>
                </a:p>
              </p:txBody>
            </p:sp>
          </p:grpSp>
          <p:grpSp>
            <p:nvGrpSpPr>
              <p:cNvPr id="50193" name="Group 1059"/>
              <p:cNvGrpSpPr>
                <a:grpSpLocks/>
              </p:cNvGrpSpPr>
              <p:nvPr/>
            </p:nvGrpSpPr>
            <p:grpSpPr bwMode="auto">
              <a:xfrm>
                <a:off x="3130" y="0"/>
                <a:ext cx="313" cy="403"/>
                <a:chOff x="3130" y="0"/>
                <a:chExt cx="313" cy="403"/>
              </a:xfrm>
            </p:grpSpPr>
            <p:sp>
              <p:nvSpPr>
                <p:cNvPr id="50371" name="Rectangle 1060"/>
                <p:cNvSpPr>
                  <a:spLocks noChangeArrowheads="1"/>
                </p:cNvSpPr>
                <p:nvPr/>
              </p:nvSpPr>
              <p:spPr bwMode="auto">
                <a:xfrm>
                  <a:off x="3173"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72" name="Rectangle 1061"/>
                <p:cNvSpPr>
                  <a:spLocks noChangeArrowheads="1"/>
                </p:cNvSpPr>
                <p:nvPr/>
              </p:nvSpPr>
              <p:spPr bwMode="auto">
                <a:xfrm>
                  <a:off x="3130" y="0"/>
                  <a:ext cx="313" cy="403"/>
                </a:xfrm>
                <a:prstGeom prst="rect">
                  <a:avLst/>
                </a:prstGeom>
                <a:noFill/>
                <a:ln w="7">
                  <a:solidFill>
                    <a:srgbClr val="A0A0A0"/>
                  </a:solidFill>
                  <a:miter lim="800000"/>
                  <a:headEnd/>
                  <a:tailEnd/>
                </a:ln>
              </p:spPr>
              <p:txBody>
                <a:bodyPr/>
                <a:lstStyle/>
                <a:p>
                  <a:endParaRPr lang="zh-CN" altLang="en-US"/>
                </a:p>
              </p:txBody>
            </p:sp>
          </p:grpSp>
          <p:grpSp>
            <p:nvGrpSpPr>
              <p:cNvPr id="50194" name="Group 1062"/>
              <p:cNvGrpSpPr>
                <a:grpSpLocks/>
              </p:cNvGrpSpPr>
              <p:nvPr/>
            </p:nvGrpSpPr>
            <p:grpSpPr bwMode="auto">
              <a:xfrm>
                <a:off x="3443" y="0"/>
                <a:ext cx="313" cy="403"/>
                <a:chOff x="3443" y="0"/>
                <a:chExt cx="313" cy="403"/>
              </a:xfrm>
            </p:grpSpPr>
            <p:sp>
              <p:nvSpPr>
                <p:cNvPr id="50369" name="Rectangle 1063"/>
                <p:cNvSpPr>
                  <a:spLocks noChangeArrowheads="1"/>
                </p:cNvSpPr>
                <p:nvPr/>
              </p:nvSpPr>
              <p:spPr bwMode="auto">
                <a:xfrm>
                  <a:off x="3486"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70" name="Rectangle 1064"/>
                <p:cNvSpPr>
                  <a:spLocks noChangeArrowheads="1"/>
                </p:cNvSpPr>
                <p:nvPr/>
              </p:nvSpPr>
              <p:spPr bwMode="auto">
                <a:xfrm>
                  <a:off x="3443" y="0"/>
                  <a:ext cx="313" cy="403"/>
                </a:xfrm>
                <a:prstGeom prst="rect">
                  <a:avLst/>
                </a:prstGeom>
                <a:noFill/>
                <a:ln w="7">
                  <a:solidFill>
                    <a:srgbClr val="A0A0A0"/>
                  </a:solidFill>
                  <a:miter lim="800000"/>
                  <a:headEnd/>
                  <a:tailEnd/>
                </a:ln>
              </p:spPr>
              <p:txBody>
                <a:bodyPr/>
                <a:lstStyle/>
                <a:p>
                  <a:endParaRPr lang="zh-CN" altLang="en-US"/>
                </a:p>
              </p:txBody>
            </p:sp>
          </p:grpSp>
          <p:grpSp>
            <p:nvGrpSpPr>
              <p:cNvPr id="50195" name="Group 1065"/>
              <p:cNvGrpSpPr>
                <a:grpSpLocks/>
              </p:cNvGrpSpPr>
              <p:nvPr/>
            </p:nvGrpSpPr>
            <p:grpSpPr bwMode="auto">
              <a:xfrm>
                <a:off x="3756" y="0"/>
                <a:ext cx="313" cy="403"/>
                <a:chOff x="3756" y="0"/>
                <a:chExt cx="313" cy="403"/>
              </a:xfrm>
            </p:grpSpPr>
            <p:sp>
              <p:nvSpPr>
                <p:cNvPr id="50367" name="Rectangle 1066"/>
                <p:cNvSpPr>
                  <a:spLocks noChangeArrowheads="1"/>
                </p:cNvSpPr>
                <p:nvPr/>
              </p:nvSpPr>
              <p:spPr bwMode="auto">
                <a:xfrm>
                  <a:off x="3799" y="0"/>
                  <a:ext cx="227" cy="403"/>
                </a:xfrm>
                <a:prstGeom prst="rect">
                  <a:avLst/>
                </a:prstGeom>
                <a:noFill/>
                <a:ln w="9525">
                  <a:noFill/>
                  <a:miter lim="800000"/>
                  <a:headEnd/>
                  <a:tailEnd/>
                </a:ln>
              </p:spPr>
              <p:txBody>
                <a:bodyPr/>
                <a:lstStyle/>
                <a:p>
                  <a:pPr algn="just"/>
                  <a:r>
                    <a:rPr lang="en-US" altLang="zh-CN" sz="1800">
                      <a:latin typeface="Times New Roman" pitchFamily="18" charset="0"/>
                    </a:rPr>
                    <a:t>A</a:t>
                  </a:r>
                </a:p>
                <a:p>
                  <a:pPr algn="just" eaLnBrk="0" hangingPunct="0"/>
                  <a:endParaRPr lang="en-US" altLang="zh-CN" sz="1800">
                    <a:latin typeface="Times New Roman" pitchFamily="18" charset="0"/>
                  </a:endParaRPr>
                </a:p>
              </p:txBody>
            </p:sp>
            <p:sp>
              <p:nvSpPr>
                <p:cNvPr id="50368" name="Rectangle 1067"/>
                <p:cNvSpPr>
                  <a:spLocks noChangeArrowheads="1"/>
                </p:cNvSpPr>
                <p:nvPr/>
              </p:nvSpPr>
              <p:spPr bwMode="auto">
                <a:xfrm>
                  <a:off x="3756" y="0"/>
                  <a:ext cx="313" cy="403"/>
                </a:xfrm>
                <a:prstGeom prst="rect">
                  <a:avLst/>
                </a:prstGeom>
                <a:noFill/>
                <a:ln w="7">
                  <a:solidFill>
                    <a:srgbClr val="A0A0A0"/>
                  </a:solidFill>
                  <a:miter lim="800000"/>
                  <a:headEnd/>
                  <a:tailEnd/>
                </a:ln>
              </p:spPr>
              <p:txBody>
                <a:bodyPr/>
                <a:lstStyle/>
                <a:p>
                  <a:endParaRPr lang="zh-CN" altLang="en-US"/>
                </a:p>
              </p:txBody>
            </p:sp>
          </p:grpSp>
          <p:grpSp>
            <p:nvGrpSpPr>
              <p:cNvPr id="50196" name="Group 1068"/>
              <p:cNvGrpSpPr>
                <a:grpSpLocks/>
              </p:cNvGrpSpPr>
              <p:nvPr/>
            </p:nvGrpSpPr>
            <p:grpSpPr bwMode="auto">
              <a:xfrm>
                <a:off x="4069" y="0"/>
                <a:ext cx="313" cy="403"/>
                <a:chOff x="4069" y="0"/>
                <a:chExt cx="313" cy="403"/>
              </a:xfrm>
            </p:grpSpPr>
            <p:sp>
              <p:nvSpPr>
                <p:cNvPr id="50365" name="Rectangle 1069"/>
                <p:cNvSpPr>
                  <a:spLocks noChangeArrowheads="1"/>
                </p:cNvSpPr>
                <p:nvPr/>
              </p:nvSpPr>
              <p:spPr bwMode="auto">
                <a:xfrm>
                  <a:off x="4112" y="0"/>
                  <a:ext cx="227" cy="403"/>
                </a:xfrm>
                <a:prstGeom prst="rect">
                  <a:avLst/>
                </a:prstGeom>
                <a:noFill/>
                <a:ln w="9525">
                  <a:noFill/>
                  <a:miter lim="800000"/>
                  <a:headEnd/>
                  <a:tailEnd/>
                </a:ln>
              </p:spPr>
              <p:txBody>
                <a:bodyPr/>
                <a:lstStyle/>
                <a:p>
                  <a:pPr algn="just"/>
                  <a:r>
                    <a:rPr lang="en-US" altLang="zh-CN" sz="1800">
                      <a:latin typeface="Times New Roman" pitchFamily="18" charset="0"/>
                    </a:rPr>
                    <a:t>B</a:t>
                  </a:r>
                </a:p>
                <a:p>
                  <a:pPr algn="just" eaLnBrk="0" hangingPunct="0"/>
                  <a:endParaRPr lang="en-US" altLang="zh-CN" sz="1800">
                    <a:latin typeface="Times New Roman" pitchFamily="18" charset="0"/>
                  </a:endParaRPr>
                </a:p>
              </p:txBody>
            </p:sp>
            <p:sp>
              <p:nvSpPr>
                <p:cNvPr id="50366" name="Rectangle 1070"/>
                <p:cNvSpPr>
                  <a:spLocks noChangeArrowheads="1"/>
                </p:cNvSpPr>
                <p:nvPr/>
              </p:nvSpPr>
              <p:spPr bwMode="auto">
                <a:xfrm>
                  <a:off x="4069" y="0"/>
                  <a:ext cx="313" cy="403"/>
                </a:xfrm>
                <a:prstGeom prst="rect">
                  <a:avLst/>
                </a:prstGeom>
                <a:noFill/>
                <a:ln w="7">
                  <a:solidFill>
                    <a:srgbClr val="A0A0A0"/>
                  </a:solidFill>
                  <a:miter lim="800000"/>
                  <a:headEnd/>
                  <a:tailEnd/>
                </a:ln>
              </p:spPr>
              <p:txBody>
                <a:bodyPr/>
                <a:lstStyle/>
                <a:p>
                  <a:endParaRPr lang="zh-CN" altLang="en-US"/>
                </a:p>
              </p:txBody>
            </p:sp>
          </p:grpSp>
          <p:grpSp>
            <p:nvGrpSpPr>
              <p:cNvPr id="50197" name="Group 1071"/>
              <p:cNvGrpSpPr>
                <a:grpSpLocks/>
              </p:cNvGrpSpPr>
              <p:nvPr/>
            </p:nvGrpSpPr>
            <p:grpSpPr bwMode="auto">
              <a:xfrm>
                <a:off x="0" y="403"/>
                <a:ext cx="313" cy="403"/>
                <a:chOff x="0" y="403"/>
                <a:chExt cx="313" cy="403"/>
              </a:xfrm>
            </p:grpSpPr>
            <p:sp>
              <p:nvSpPr>
                <p:cNvPr id="50363" name="Rectangle 1072"/>
                <p:cNvSpPr>
                  <a:spLocks noChangeArrowheads="1"/>
                </p:cNvSpPr>
                <p:nvPr/>
              </p:nvSpPr>
              <p:spPr bwMode="auto">
                <a:xfrm>
                  <a:off x="43" y="403"/>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64" name="Rectangle 1073"/>
                <p:cNvSpPr>
                  <a:spLocks noChangeArrowheads="1"/>
                </p:cNvSpPr>
                <p:nvPr/>
              </p:nvSpPr>
              <p:spPr bwMode="auto">
                <a:xfrm>
                  <a:off x="0" y="403"/>
                  <a:ext cx="313" cy="403"/>
                </a:xfrm>
                <a:prstGeom prst="rect">
                  <a:avLst/>
                </a:prstGeom>
                <a:noFill/>
                <a:ln w="7">
                  <a:solidFill>
                    <a:srgbClr val="A0A0A0"/>
                  </a:solidFill>
                  <a:miter lim="800000"/>
                  <a:headEnd/>
                  <a:tailEnd/>
                </a:ln>
              </p:spPr>
              <p:txBody>
                <a:bodyPr/>
                <a:lstStyle/>
                <a:p>
                  <a:endParaRPr lang="zh-CN" altLang="en-US"/>
                </a:p>
              </p:txBody>
            </p:sp>
          </p:grpSp>
          <p:grpSp>
            <p:nvGrpSpPr>
              <p:cNvPr id="50198" name="Group 1074"/>
              <p:cNvGrpSpPr>
                <a:grpSpLocks/>
              </p:cNvGrpSpPr>
              <p:nvPr/>
            </p:nvGrpSpPr>
            <p:grpSpPr bwMode="auto">
              <a:xfrm>
                <a:off x="313" y="403"/>
                <a:ext cx="313" cy="403"/>
                <a:chOff x="313" y="403"/>
                <a:chExt cx="313" cy="403"/>
              </a:xfrm>
            </p:grpSpPr>
            <p:sp>
              <p:nvSpPr>
                <p:cNvPr id="50361" name="Rectangle 1075"/>
                <p:cNvSpPr>
                  <a:spLocks noChangeArrowheads="1"/>
                </p:cNvSpPr>
                <p:nvPr/>
              </p:nvSpPr>
              <p:spPr bwMode="auto">
                <a:xfrm>
                  <a:off x="356" y="403"/>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62" name="Rectangle 1076"/>
                <p:cNvSpPr>
                  <a:spLocks noChangeArrowheads="1"/>
                </p:cNvSpPr>
                <p:nvPr/>
              </p:nvSpPr>
              <p:spPr bwMode="auto">
                <a:xfrm>
                  <a:off x="313" y="403"/>
                  <a:ext cx="313" cy="403"/>
                </a:xfrm>
                <a:prstGeom prst="rect">
                  <a:avLst/>
                </a:prstGeom>
                <a:noFill/>
                <a:ln w="7">
                  <a:solidFill>
                    <a:srgbClr val="A0A0A0"/>
                  </a:solidFill>
                  <a:miter lim="800000"/>
                  <a:headEnd/>
                  <a:tailEnd/>
                </a:ln>
              </p:spPr>
              <p:txBody>
                <a:bodyPr/>
                <a:lstStyle/>
                <a:p>
                  <a:endParaRPr lang="zh-CN" altLang="en-US"/>
                </a:p>
              </p:txBody>
            </p:sp>
          </p:grpSp>
          <p:grpSp>
            <p:nvGrpSpPr>
              <p:cNvPr id="50199" name="Group 1077"/>
              <p:cNvGrpSpPr>
                <a:grpSpLocks/>
              </p:cNvGrpSpPr>
              <p:nvPr/>
            </p:nvGrpSpPr>
            <p:grpSpPr bwMode="auto">
              <a:xfrm>
                <a:off x="626" y="403"/>
                <a:ext cx="313" cy="403"/>
                <a:chOff x="626" y="403"/>
                <a:chExt cx="313" cy="403"/>
              </a:xfrm>
            </p:grpSpPr>
            <p:sp>
              <p:nvSpPr>
                <p:cNvPr id="50359" name="Rectangle 1078"/>
                <p:cNvSpPr>
                  <a:spLocks noChangeArrowheads="1"/>
                </p:cNvSpPr>
                <p:nvPr/>
              </p:nvSpPr>
              <p:spPr bwMode="auto">
                <a:xfrm>
                  <a:off x="669"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c3</a:t>
                  </a:r>
                </a:p>
                <a:p>
                  <a:pPr algn="just" eaLnBrk="0" hangingPunct="0"/>
                  <a:endParaRPr lang="en-US" altLang="zh-CN" sz="1800">
                    <a:solidFill>
                      <a:srgbClr val="FFFF66"/>
                    </a:solidFill>
                    <a:latin typeface="Times New Roman" pitchFamily="18" charset="0"/>
                  </a:endParaRPr>
                </a:p>
              </p:txBody>
            </p:sp>
            <p:sp>
              <p:nvSpPr>
                <p:cNvPr id="50360" name="Rectangle 1079"/>
                <p:cNvSpPr>
                  <a:spLocks noChangeArrowheads="1"/>
                </p:cNvSpPr>
                <p:nvPr/>
              </p:nvSpPr>
              <p:spPr bwMode="auto">
                <a:xfrm>
                  <a:off x="626"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0" name="Group 1080"/>
              <p:cNvGrpSpPr>
                <a:grpSpLocks/>
              </p:cNvGrpSpPr>
              <p:nvPr/>
            </p:nvGrpSpPr>
            <p:grpSpPr bwMode="auto">
              <a:xfrm>
                <a:off x="939" y="403"/>
                <a:ext cx="313" cy="403"/>
                <a:chOff x="939" y="403"/>
                <a:chExt cx="313" cy="403"/>
              </a:xfrm>
            </p:grpSpPr>
            <p:sp>
              <p:nvSpPr>
                <p:cNvPr id="50357" name="Rectangle 1081"/>
                <p:cNvSpPr>
                  <a:spLocks noChangeArrowheads="1"/>
                </p:cNvSpPr>
                <p:nvPr/>
              </p:nvSpPr>
              <p:spPr bwMode="auto">
                <a:xfrm>
                  <a:off x="982"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d5</a:t>
                  </a:r>
                </a:p>
                <a:p>
                  <a:pPr algn="just" eaLnBrk="0" hangingPunct="0"/>
                  <a:endParaRPr lang="en-US" altLang="zh-CN" sz="1800">
                    <a:latin typeface="Times New Roman" pitchFamily="18" charset="0"/>
                  </a:endParaRPr>
                </a:p>
              </p:txBody>
            </p:sp>
            <p:sp>
              <p:nvSpPr>
                <p:cNvPr id="50358" name="Rectangle 1082"/>
                <p:cNvSpPr>
                  <a:spLocks noChangeArrowheads="1"/>
                </p:cNvSpPr>
                <p:nvPr/>
              </p:nvSpPr>
              <p:spPr bwMode="auto">
                <a:xfrm>
                  <a:off x="939"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1" name="Group 1083"/>
              <p:cNvGrpSpPr>
                <a:grpSpLocks/>
              </p:cNvGrpSpPr>
              <p:nvPr/>
            </p:nvGrpSpPr>
            <p:grpSpPr bwMode="auto">
              <a:xfrm>
                <a:off x="1252" y="403"/>
                <a:ext cx="313" cy="403"/>
                <a:chOff x="1252" y="403"/>
                <a:chExt cx="313" cy="403"/>
              </a:xfrm>
            </p:grpSpPr>
            <p:sp>
              <p:nvSpPr>
                <p:cNvPr id="50355" name="Rectangle 1084"/>
                <p:cNvSpPr>
                  <a:spLocks noChangeArrowheads="1"/>
                </p:cNvSpPr>
                <p:nvPr/>
              </p:nvSpPr>
              <p:spPr bwMode="auto">
                <a:xfrm>
                  <a:off x="1295" y="403"/>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56" name="Rectangle 1085"/>
                <p:cNvSpPr>
                  <a:spLocks noChangeArrowheads="1"/>
                </p:cNvSpPr>
                <p:nvPr/>
              </p:nvSpPr>
              <p:spPr bwMode="auto">
                <a:xfrm>
                  <a:off x="1252"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2" name="Group 1086"/>
              <p:cNvGrpSpPr>
                <a:grpSpLocks/>
              </p:cNvGrpSpPr>
              <p:nvPr/>
            </p:nvGrpSpPr>
            <p:grpSpPr bwMode="auto">
              <a:xfrm>
                <a:off x="1565" y="403"/>
                <a:ext cx="313" cy="403"/>
                <a:chOff x="1565" y="403"/>
                <a:chExt cx="313" cy="403"/>
              </a:xfrm>
            </p:grpSpPr>
            <p:sp>
              <p:nvSpPr>
                <p:cNvPr id="50353" name="Rectangle 1087"/>
                <p:cNvSpPr>
                  <a:spLocks noChangeArrowheads="1"/>
                </p:cNvSpPr>
                <p:nvPr/>
              </p:nvSpPr>
              <p:spPr bwMode="auto">
                <a:xfrm>
                  <a:off x="1608"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54" name="Rectangle 1088"/>
                <p:cNvSpPr>
                  <a:spLocks noChangeArrowheads="1"/>
                </p:cNvSpPr>
                <p:nvPr/>
              </p:nvSpPr>
              <p:spPr bwMode="auto">
                <a:xfrm>
                  <a:off x="1565"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3" name="Group 1089"/>
              <p:cNvGrpSpPr>
                <a:grpSpLocks/>
              </p:cNvGrpSpPr>
              <p:nvPr/>
            </p:nvGrpSpPr>
            <p:grpSpPr bwMode="auto">
              <a:xfrm>
                <a:off x="1878" y="403"/>
                <a:ext cx="313" cy="403"/>
                <a:chOff x="1878" y="403"/>
                <a:chExt cx="313" cy="403"/>
              </a:xfrm>
            </p:grpSpPr>
            <p:sp>
              <p:nvSpPr>
                <p:cNvPr id="50351" name="Rectangle 1090"/>
                <p:cNvSpPr>
                  <a:spLocks noChangeArrowheads="1"/>
                </p:cNvSpPr>
                <p:nvPr/>
              </p:nvSpPr>
              <p:spPr bwMode="auto">
                <a:xfrm>
                  <a:off x="1921"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52" name="Rectangle 1091"/>
                <p:cNvSpPr>
                  <a:spLocks noChangeArrowheads="1"/>
                </p:cNvSpPr>
                <p:nvPr/>
              </p:nvSpPr>
              <p:spPr bwMode="auto">
                <a:xfrm>
                  <a:off x="1878"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4" name="Group 1092"/>
              <p:cNvGrpSpPr>
                <a:grpSpLocks/>
              </p:cNvGrpSpPr>
              <p:nvPr/>
            </p:nvGrpSpPr>
            <p:grpSpPr bwMode="auto">
              <a:xfrm>
                <a:off x="2191" y="403"/>
                <a:ext cx="313" cy="403"/>
                <a:chOff x="2191" y="403"/>
                <a:chExt cx="313" cy="403"/>
              </a:xfrm>
            </p:grpSpPr>
            <p:sp>
              <p:nvSpPr>
                <p:cNvPr id="50349" name="Rectangle 1093"/>
                <p:cNvSpPr>
                  <a:spLocks noChangeArrowheads="1"/>
                </p:cNvSpPr>
                <p:nvPr/>
              </p:nvSpPr>
              <p:spPr bwMode="auto">
                <a:xfrm>
                  <a:off x="2234"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c3</a:t>
                  </a:r>
                </a:p>
                <a:p>
                  <a:pPr algn="just" eaLnBrk="0" hangingPunct="0"/>
                  <a:endParaRPr lang="en-US" altLang="zh-CN" sz="1800">
                    <a:solidFill>
                      <a:srgbClr val="FF66CC"/>
                    </a:solidFill>
                    <a:latin typeface="Times New Roman" pitchFamily="18" charset="0"/>
                  </a:endParaRPr>
                </a:p>
              </p:txBody>
            </p:sp>
            <p:sp>
              <p:nvSpPr>
                <p:cNvPr id="50350" name="Rectangle 1094"/>
                <p:cNvSpPr>
                  <a:spLocks noChangeArrowheads="1"/>
                </p:cNvSpPr>
                <p:nvPr/>
              </p:nvSpPr>
              <p:spPr bwMode="auto">
                <a:xfrm>
                  <a:off x="2191"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5" name="Group 1095"/>
              <p:cNvGrpSpPr>
                <a:grpSpLocks/>
              </p:cNvGrpSpPr>
              <p:nvPr/>
            </p:nvGrpSpPr>
            <p:grpSpPr bwMode="auto">
              <a:xfrm>
                <a:off x="2504" y="403"/>
                <a:ext cx="313" cy="403"/>
                <a:chOff x="2504" y="403"/>
                <a:chExt cx="313" cy="403"/>
              </a:xfrm>
            </p:grpSpPr>
            <p:sp>
              <p:nvSpPr>
                <p:cNvPr id="50347" name="Rectangle 1096"/>
                <p:cNvSpPr>
                  <a:spLocks noChangeArrowheads="1"/>
                </p:cNvSpPr>
                <p:nvPr/>
              </p:nvSpPr>
              <p:spPr bwMode="auto">
                <a:xfrm>
                  <a:off x="2547"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d5</a:t>
                  </a:r>
                </a:p>
                <a:p>
                  <a:pPr algn="just" eaLnBrk="0" hangingPunct="0"/>
                  <a:endParaRPr lang="en-US" altLang="zh-CN" sz="1800">
                    <a:latin typeface="Times New Roman" pitchFamily="18" charset="0"/>
                  </a:endParaRPr>
                </a:p>
              </p:txBody>
            </p:sp>
            <p:sp>
              <p:nvSpPr>
                <p:cNvPr id="50348" name="Rectangle 1097"/>
                <p:cNvSpPr>
                  <a:spLocks noChangeArrowheads="1"/>
                </p:cNvSpPr>
                <p:nvPr/>
              </p:nvSpPr>
              <p:spPr bwMode="auto">
                <a:xfrm>
                  <a:off x="2504"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6" name="Group 1098"/>
              <p:cNvGrpSpPr>
                <a:grpSpLocks/>
              </p:cNvGrpSpPr>
              <p:nvPr/>
            </p:nvGrpSpPr>
            <p:grpSpPr bwMode="auto">
              <a:xfrm>
                <a:off x="2817" y="403"/>
                <a:ext cx="313" cy="403"/>
                <a:chOff x="2817" y="403"/>
                <a:chExt cx="313" cy="403"/>
              </a:xfrm>
            </p:grpSpPr>
            <p:sp>
              <p:nvSpPr>
                <p:cNvPr id="50345" name="Rectangle 1099"/>
                <p:cNvSpPr>
                  <a:spLocks noChangeArrowheads="1"/>
                </p:cNvSpPr>
                <p:nvPr/>
              </p:nvSpPr>
              <p:spPr bwMode="auto">
                <a:xfrm>
                  <a:off x="2860" y="403"/>
                  <a:ext cx="227" cy="403"/>
                </a:xfrm>
                <a:prstGeom prst="rect">
                  <a:avLst/>
                </a:prstGeom>
                <a:noFill/>
                <a:ln w="9525">
                  <a:noFill/>
                  <a:miter lim="800000"/>
                  <a:headEnd/>
                  <a:tailEnd/>
                </a:ln>
              </p:spPr>
              <p:txBody>
                <a:bodyPr/>
                <a:lstStyle/>
                <a:p>
                  <a:pPr algn="just"/>
                  <a:r>
                    <a:rPr lang="en-US" altLang="zh-CN" sz="1800">
                      <a:latin typeface="Times New Roman" pitchFamily="18" charset="0"/>
                    </a:rPr>
                    <a:t>f3</a:t>
                  </a:r>
                </a:p>
                <a:p>
                  <a:pPr algn="just" eaLnBrk="0" hangingPunct="0"/>
                  <a:endParaRPr lang="en-US" altLang="zh-CN" sz="1800">
                    <a:latin typeface="Times New Roman" pitchFamily="18" charset="0"/>
                  </a:endParaRPr>
                </a:p>
              </p:txBody>
            </p:sp>
            <p:sp>
              <p:nvSpPr>
                <p:cNvPr id="50346" name="Rectangle 1100"/>
                <p:cNvSpPr>
                  <a:spLocks noChangeArrowheads="1"/>
                </p:cNvSpPr>
                <p:nvPr/>
              </p:nvSpPr>
              <p:spPr bwMode="auto">
                <a:xfrm>
                  <a:off x="2817"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7" name="Group 1101"/>
              <p:cNvGrpSpPr>
                <a:grpSpLocks/>
              </p:cNvGrpSpPr>
              <p:nvPr/>
            </p:nvGrpSpPr>
            <p:grpSpPr bwMode="auto">
              <a:xfrm>
                <a:off x="3130" y="403"/>
                <a:ext cx="313" cy="403"/>
                <a:chOff x="3130" y="403"/>
                <a:chExt cx="313" cy="403"/>
              </a:xfrm>
            </p:grpSpPr>
            <p:sp>
              <p:nvSpPr>
                <p:cNvPr id="50343" name="Rectangle 1102"/>
                <p:cNvSpPr>
                  <a:spLocks noChangeArrowheads="1"/>
                </p:cNvSpPr>
                <p:nvPr/>
              </p:nvSpPr>
              <p:spPr bwMode="auto">
                <a:xfrm>
                  <a:off x="3173"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44" name="Rectangle 1103"/>
                <p:cNvSpPr>
                  <a:spLocks noChangeArrowheads="1"/>
                </p:cNvSpPr>
                <p:nvPr/>
              </p:nvSpPr>
              <p:spPr bwMode="auto">
                <a:xfrm>
                  <a:off x="3130"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8" name="Group 1104"/>
              <p:cNvGrpSpPr>
                <a:grpSpLocks/>
              </p:cNvGrpSpPr>
              <p:nvPr/>
            </p:nvGrpSpPr>
            <p:grpSpPr bwMode="auto">
              <a:xfrm>
                <a:off x="3443" y="403"/>
                <a:ext cx="313" cy="403"/>
                <a:chOff x="3443" y="403"/>
                <a:chExt cx="313" cy="403"/>
              </a:xfrm>
            </p:grpSpPr>
            <p:sp>
              <p:nvSpPr>
                <p:cNvPr id="50341" name="Rectangle 1105"/>
                <p:cNvSpPr>
                  <a:spLocks noChangeArrowheads="1"/>
                </p:cNvSpPr>
                <p:nvPr/>
              </p:nvSpPr>
              <p:spPr bwMode="auto">
                <a:xfrm>
                  <a:off x="3486"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42" name="Rectangle 1106"/>
                <p:cNvSpPr>
                  <a:spLocks noChangeArrowheads="1"/>
                </p:cNvSpPr>
                <p:nvPr/>
              </p:nvSpPr>
              <p:spPr bwMode="auto">
                <a:xfrm>
                  <a:off x="3443"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9" name="Group 1107"/>
              <p:cNvGrpSpPr>
                <a:grpSpLocks/>
              </p:cNvGrpSpPr>
              <p:nvPr/>
            </p:nvGrpSpPr>
            <p:grpSpPr bwMode="auto">
              <a:xfrm>
                <a:off x="3756" y="403"/>
                <a:ext cx="313" cy="403"/>
                <a:chOff x="3756" y="403"/>
                <a:chExt cx="313" cy="403"/>
              </a:xfrm>
            </p:grpSpPr>
            <p:sp>
              <p:nvSpPr>
                <p:cNvPr id="50339" name="Rectangle 1108"/>
                <p:cNvSpPr>
                  <a:spLocks noChangeArrowheads="1"/>
                </p:cNvSpPr>
                <p:nvPr/>
              </p:nvSpPr>
              <p:spPr bwMode="auto">
                <a:xfrm>
                  <a:off x="3799" y="403"/>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40" name="Rectangle 1109"/>
                <p:cNvSpPr>
                  <a:spLocks noChangeArrowheads="1"/>
                </p:cNvSpPr>
                <p:nvPr/>
              </p:nvSpPr>
              <p:spPr bwMode="auto">
                <a:xfrm>
                  <a:off x="3756"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10" name="Group 1110"/>
              <p:cNvGrpSpPr>
                <a:grpSpLocks/>
              </p:cNvGrpSpPr>
              <p:nvPr/>
            </p:nvGrpSpPr>
            <p:grpSpPr bwMode="auto">
              <a:xfrm>
                <a:off x="4069" y="403"/>
                <a:ext cx="313" cy="403"/>
                <a:chOff x="4069" y="403"/>
                <a:chExt cx="313" cy="403"/>
              </a:xfrm>
            </p:grpSpPr>
            <p:sp>
              <p:nvSpPr>
                <p:cNvPr id="50337" name="Rectangle 1111"/>
                <p:cNvSpPr>
                  <a:spLocks noChangeArrowheads="1"/>
                </p:cNvSpPr>
                <p:nvPr/>
              </p:nvSpPr>
              <p:spPr bwMode="auto">
                <a:xfrm>
                  <a:off x="4112" y="403"/>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38" name="Rectangle 1112"/>
                <p:cNvSpPr>
                  <a:spLocks noChangeArrowheads="1"/>
                </p:cNvSpPr>
                <p:nvPr/>
              </p:nvSpPr>
              <p:spPr bwMode="auto">
                <a:xfrm>
                  <a:off x="4069"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11" name="Group 1113"/>
              <p:cNvGrpSpPr>
                <a:grpSpLocks/>
              </p:cNvGrpSpPr>
              <p:nvPr/>
            </p:nvGrpSpPr>
            <p:grpSpPr bwMode="auto">
              <a:xfrm>
                <a:off x="0" y="806"/>
                <a:ext cx="313" cy="403"/>
                <a:chOff x="0" y="806"/>
                <a:chExt cx="313" cy="403"/>
              </a:xfrm>
            </p:grpSpPr>
            <p:sp>
              <p:nvSpPr>
                <p:cNvPr id="50335" name="Rectangle 1114"/>
                <p:cNvSpPr>
                  <a:spLocks noChangeArrowheads="1"/>
                </p:cNvSpPr>
                <p:nvPr/>
              </p:nvSpPr>
              <p:spPr bwMode="auto">
                <a:xfrm>
                  <a:off x="43" y="806"/>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36" name="Rectangle 1115"/>
                <p:cNvSpPr>
                  <a:spLocks noChangeArrowheads="1"/>
                </p:cNvSpPr>
                <p:nvPr/>
              </p:nvSpPr>
              <p:spPr bwMode="auto">
                <a:xfrm>
                  <a:off x="0"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2" name="Group 1116"/>
              <p:cNvGrpSpPr>
                <a:grpSpLocks/>
              </p:cNvGrpSpPr>
              <p:nvPr/>
            </p:nvGrpSpPr>
            <p:grpSpPr bwMode="auto">
              <a:xfrm>
                <a:off x="313" y="806"/>
                <a:ext cx="313" cy="403"/>
                <a:chOff x="313" y="806"/>
                <a:chExt cx="313" cy="403"/>
              </a:xfrm>
            </p:grpSpPr>
            <p:sp>
              <p:nvSpPr>
                <p:cNvPr id="50333" name="Rectangle 1117"/>
                <p:cNvSpPr>
                  <a:spLocks noChangeArrowheads="1"/>
                </p:cNvSpPr>
                <p:nvPr/>
              </p:nvSpPr>
              <p:spPr bwMode="auto">
                <a:xfrm>
                  <a:off x="356" y="806"/>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34" name="Rectangle 1118"/>
                <p:cNvSpPr>
                  <a:spLocks noChangeArrowheads="1"/>
                </p:cNvSpPr>
                <p:nvPr/>
              </p:nvSpPr>
              <p:spPr bwMode="auto">
                <a:xfrm>
                  <a:off x="313"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3" name="Group 1119"/>
              <p:cNvGrpSpPr>
                <a:grpSpLocks/>
              </p:cNvGrpSpPr>
              <p:nvPr/>
            </p:nvGrpSpPr>
            <p:grpSpPr bwMode="auto">
              <a:xfrm>
                <a:off x="626" y="806"/>
                <a:ext cx="313" cy="403"/>
                <a:chOff x="626" y="806"/>
                <a:chExt cx="313" cy="403"/>
              </a:xfrm>
            </p:grpSpPr>
            <p:sp>
              <p:nvSpPr>
                <p:cNvPr id="50331" name="Rectangle 1120"/>
                <p:cNvSpPr>
                  <a:spLocks noChangeArrowheads="1"/>
                </p:cNvSpPr>
                <p:nvPr/>
              </p:nvSpPr>
              <p:spPr bwMode="auto">
                <a:xfrm>
                  <a:off x="669"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c4</a:t>
                  </a:r>
                </a:p>
                <a:p>
                  <a:pPr algn="just" eaLnBrk="0" hangingPunct="0"/>
                  <a:endParaRPr lang="en-US" altLang="zh-CN" sz="1800">
                    <a:solidFill>
                      <a:srgbClr val="FF66CC"/>
                    </a:solidFill>
                    <a:latin typeface="Times New Roman" pitchFamily="18" charset="0"/>
                  </a:endParaRPr>
                </a:p>
              </p:txBody>
            </p:sp>
            <p:sp>
              <p:nvSpPr>
                <p:cNvPr id="50332" name="Rectangle 1121"/>
                <p:cNvSpPr>
                  <a:spLocks noChangeArrowheads="1"/>
                </p:cNvSpPr>
                <p:nvPr/>
              </p:nvSpPr>
              <p:spPr bwMode="auto">
                <a:xfrm>
                  <a:off x="626"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4" name="Group 1122"/>
              <p:cNvGrpSpPr>
                <a:grpSpLocks/>
              </p:cNvGrpSpPr>
              <p:nvPr/>
            </p:nvGrpSpPr>
            <p:grpSpPr bwMode="auto">
              <a:xfrm>
                <a:off x="939" y="806"/>
                <a:ext cx="313" cy="403"/>
                <a:chOff x="939" y="806"/>
                <a:chExt cx="313" cy="403"/>
              </a:xfrm>
            </p:grpSpPr>
            <p:sp>
              <p:nvSpPr>
                <p:cNvPr id="50329" name="Rectangle 1123"/>
                <p:cNvSpPr>
                  <a:spLocks noChangeArrowheads="1"/>
                </p:cNvSpPr>
                <p:nvPr/>
              </p:nvSpPr>
              <p:spPr bwMode="auto">
                <a:xfrm>
                  <a:off x="982"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d6</a:t>
                  </a:r>
                </a:p>
                <a:p>
                  <a:pPr algn="just" eaLnBrk="0" hangingPunct="0"/>
                  <a:endParaRPr lang="en-US" altLang="zh-CN" sz="1800">
                    <a:solidFill>
                      <a:srgbClr val="FF66CC"/>
                    </a:solidFill>
                    <a:latin typeface="Times New Roman" pitchFamily="18" charset="0"/>
                  </a:endParaRPr>
                </a:p>
              </p:txBody>
            </p:sp>
            <p:sp>
              <p:nvSpPr>
                <p:cNvPr id="50330" name="Rectangle 1124"/>
                <p:cNvSpPr>
                  <a:spLocks noChangeArrowheads="1"/>
                </p:cNvSpPr>
                <p:nvPr/>
              </p:nvSpPr>
              <p:spPr bwMode="auto">
                <a:xfrm>
                  <a:off x="939"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5" name="Group 1125"/>
              <p:cNvGrpSpPr>
                <a:grpSpLocks/>
              </p:cNvGrpSpPr>
              <p:nvPr/>
            </p:nvGrpSpPr>
            <p:grpSpPr bwMode="auto">
              <a:xfrm>
                <a:off x="1252" y="806"/>
                <a:ext cx="313" cy="403"/>
                <a:chOff x="1252" y="806"/>
                <a:chExt cx="313" cy="403"/>
              </a:xfrm>
            </p:grpSpPr>
            <p:sp>
              <p:nvSpPr>
                <p:cNvPr id="50327" name="Rectangle 1126"/>
                <p:cNvSpPr>
                  <a:spLocks noChangeArrowheads="1"/>
                </p:cNvSpPr>
                <p:nvPr/>
              </p:nvSpPr>
              <p:spPr bwMode="auto">
                <a:xfrm>
                  <a:off x="1295" y="806"/>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28" name="Rectangle 1127"/>
                <p:cNvSpPr>
                  <a:spLocks noChangeArrowheads="1"/>
                </p:cNvSpPr>
                <p:nvPr/>
              </p:nvSpPr>
              <p:spPr bwMode="auto">
                <a:xfrm>
                  <a:off x="1252"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6" name="Group 1128"/>
              <p:cNvGrpSpPr>
                <a:grpSpLocks/>
              </p:cNvGrpSpPr>
              <p:nvPr/>
            </p:nvGrpSpPr>
            <p:grpSpPr bwMode="auto">
              <a:xfrm>
                <a:off x="1565" y="806"/>
                <a:ext cx="313" cy="403"/>
                <a:chOff x="1565" y="806"/>
                <a:chExt cx="313" cy="403"/>
              </a:xfrm>
            </p:grpSpPr>
            <p:sp>
              <p:nvSpPr>
                <p:cNvPr id="50325" name="Rectangle 1129"/>
                <p:cNvSpPr>
                  <a:spLocks noChangeArrowheads="1"/>
                </p:cNvSpPr>
                <p:nvPr/>
              </p:nvSpPr>
              <p:spPr bwMode="auto">
                <a:xfrm>
                  <a:off x="1608"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26" name="Rectangle 1130"/>
                <p:cNvSpPr>
                  <a:spLocks noChangeArrowheads="1"/>
                </p:cNvSpPr>
                <p:nvPr/>
              </p:nvSpPr>
              <p:spPr bwMode="auto">
                <a:xfrm>
                  <a:off x="1565"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7" name="Group 1131"/>
              <p:cNvGrpSpPr>
                <a:grpSpLocks/>
              </p:cNvGrpSpPr>
              <p:nvPr/>
            </p:nvGrpSpPr>
            <p:grpSpPr bwMode="auto">
              <a:xfrm>
                <a:off x="1878" y="806"/>
                <a:ext cx="313" cy="403"/>
                <a:chOff x="1878" y="806"/>
                <a:chExt cx="313" cy="403"/>
              </a:xfrm>
            </p:grpSpPr>
            <p:sp>
              <p:nvSpPr>
                <p:cNvPr id="50323" name="Rectangle 1132"/>
                <p:cNvSpPr>
                  <a:spLocks noChangeArrowheads="1"/>
                </p:cNvSpPr>
                <p:nvPr/>
              </p:nvSpPr>
              <p:spPr bwMode="auto">
                <a:xfrm>
                  <a:off x="1921"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24" name="Rectangle 1133"/>
                <p:cNvSpPr>
                  <a:spLocks noChangeArrowheads="1"/>
                </p:cNvSpPr>
                <p:nvPr/>
              </p:nvSpPr>
              <p:spPr bwMode="auto">
                <a:xfrm>
                  <a:off x="1878"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8" name="Group 1134"/>
              <p:cNvGrpSpPr>
                <a:grpSpLocks/>
              </p:cNvGrpSpPr>
              <p:nvPr/>
            </p:nvGrpSpPr>
            <p:grpSpPr bwMode="auto">
              <a:xfrm>
                <a:off x="2191" y="806"/>
                <a:ext cx="313" cy="403"/>
                <a:chOff x="2191" y="806"/>
                <a:chExt cx="313" cy="403"/>
              </a:xfrm>
            </p:grpSpPr>
            <p:sp>
              <p:nvSpPr>
                <p:cNvPr id="50321" name="Rectangle 1135"/>
                <p:cNvSpPr>
                  <a:spLocks noChangeArrowheads="1"/>
                </p:cNvSpPr>
                <p:nvPr/>
              </p:nvSpPr>
              <p:spPr bwMode="auto">
                <a:xfrm>
                  <a:off x="2234"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c4</a:t>
                  </a:r>
                </a:p>
                <a:p>
                  <a:pPr algn="just" eaLnBrk="0" hangingPunct="0"/>
                  <a:endParaRPr lang="en-US" altLang="zh-CN" sz="1800">
                    <a:latin typeface="Times New Roman" pitchFamily="18" charset="0"/>
                  </a:endParaRPr>
                </a:p>
              </p:txBody>
            </p:sp>
            <p:sp>
              <p:nvSpPr>
                <p:cNvPr id="50322" name="Rectangle 1136"/>
                <p:cNvSpPr>
                  <a:spLocks noChangeArrowheads="1"/>
                </p:cNvSpPr>
                <p:nvPr/>
              </p:nvSpPr>
              <p:spPr bwMode="auto">
                <a:xfrm>
                  <a:off x="2191"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9" name="Group 1137"/>
              <p:cNvGrpSpPr>
                <a:grpSpLocks/>
              </p:cNvGrpSpPr>
              <p:nvPr/>
            </p:nvGrpSpPr>
            <p:grpSpPr bwMode="auto">
              <a:xfrm>
                <a:off x="2504" y="806"/>
                <a:ext cx="313" cy="403"/>
                <a:chOff x="2504" y="806"/>
                <a:chExt cx="313" cy="403"/>
              </a:xfrm>
            </p:grpSpPr>
            <p:sp>
              <p:nvSpPr>
                <p:cNvPr id="50319" name="Rectangle 1138"/>
                <p:cNvSpPr>
                  <a:spLocks noChangeArrowheads="1"/>
                </p:cNvSpPr>
                <p:nvPr/>
              </p:nvSpPr>
              <p:spPr bwMode="auto">
                <a:xfrm>
                  <a:off x="2547"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d6</a:t>
                  </a:r>
                </a:p>
                <a:p>
                  <a:pPr algn="just" eaLnBrk="0" hangingPunct="0"/>
                  <a:endParaRPr lang="en-US" altLang="zh-CN" sz="1800">
                    <a:latin typeface="Times New Roman" pitchFamily="18" charset="0"/>
                  </a:endParaRPr>
                </a:p>
              </p:txBody>
            </p:sp>
            <p:sp>
              <p:nvSpPr>
                <p:cNvPr id="50320" name="Rectangle 1139"/>
                <p:cNvSpPr>
                  <a:spLocks noChangeArrowheads="1"/>
                </p:cNvSpPr>
                <p:nvPr/>
              </p:nvSpPr>
              <p:spPr bwMode="auto">
                <a:xfrm>
                  <a:off x="2504"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0" name="Group 1140"/>
              <p:cNvGrpSpPr>
                <a:grpSpLocks/>
              </p:cNvGrpSpPr>
              <p:nvPr/>
            </p:nvGrpSpPr>
            <p:grpSpPr bwMode="auto">
              <a:xfrm>
                <a:off x="2817" y="806"/>
                <a:ext cx="313" cy="403"/>
                <a:chOff x="2817" y="806"/>
                <a:chExt cx="313" cy="403"/>
              </a:xfrm>
            </p:grpSpPr>
            <p:sp>
              <p:nvSpPr>
                <p:cNvPr id="50317" name="Rectangle 1141"/>
                <p:cNvSpPr>
                  <a:spLocks noChangeArrowheads="1"/>
                </p:cNvSpPr>
                <p:nvPr/>
              </p:nvSpPr>
              <p:spPr bwMode="auto">
                <a:xfrm>
                  <a:off x="2860" y="806"/>
                  <a:ext cx="227" cy="403"/>
                </a:xfrm>
                <a:prstGeom prst="rect">
                  <a:avLst/>
                </a:prstGeom>
                <a:noFill/>
                <a:ln w="9525">
                  <a:noFill/>
                  <a:miter lim="800000"/>
                  <a:headEnd/>
                  <a:tailEnd/>
                </a:ln>
              </p:spPr>
              <p:txBody>
                <a:bodyPr/>
                <a:lstStyle/>
                <a:p>
                  <a:pPr algn="just"/>
                  <a:r>
                    <a:rPr lang="en-US" altLang="zh-CN" sz="1800">
                      <a:latin typeface="Times New Roman" pitchFamily="18" charset="0"/>
                    </a:rPr>
                    <a:t>f4</a:t>
                  </a:r>
                </a:p>
                <a:p>
                  <a:pPr algn="just" eaLnBrk="0" hangingPunct="0"/>
                  <a:endParaRPr lang="en-US" altLang="zh-CN" sz="1800">
                    <a:latin typeface="Times New Roman" pitchFamily="18" charset="0"/>
                  </a:endParaRPr>
                </a:p>
              </p:txBody>
            </p:sp>
            <p:sp>
              <p:nvSpPr>
                <p:cNvPr id="50318" name="Rectangle 1142"/>
                <p:cNvSpPr>
                  <a:spLocks noChangeArrowheads="1"/>
                </p:cNvSpPr>
                <p:nvPr/>
              </p:nvSpPr>
              <p:spPr bwMode="auto">
                <a:xfrm>
                  <a:off x="2817"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1" name="Group 1143"/>
              <p:cNvGrpSpPr>
                <a:grpSpLocks/>
              </p:cNvGrpSpPr>
              <p:nvPr/>
            </p:nvGrpSpPr>
            <p:grpSpPr bwMode="auto">
              <a:xfrm>
                <a:off x="3130" y="806"/>
                <a:ext cx="313" cy="403"/>
                <a:chOff x="3130" y="806"/>
                <a:chExt cx="313" cy="403"/>
              </a:xfrm>
            </p:grpSpPr>
            <p:sp>
              <p:nvSpPr>
                <p:cNvPr id="50315" name="Rectangle 1144"/>
                <p:cNvSpPr>
                  <a:spLocks noChangeArrowheads="1"/>
                </p:cNvSpPr>
                <p:nvPr/>
              </p:nvSpPr>
              <p:spPr bwMode="auto">
                <a:xfrm>
                  <a:off x="3173"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6" name="Rectangle 1145"/>
                <p:cNvSpPr>
                  <a:spLocks noChangeArrowheads="1"/>
                </p:cNvSpPr>
                <p:nvPr/>
              </p:nvSpPr>
              <p:spPr bwMode="auto">
                <a:xfrm>
                  <a:off x="3130"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2" name="Group 1146"/>
              <p:cNvGrpSpPr>
                <a:grpSpLocks/>
              </p:cNvGrpSpPr>
              <p:nvPr/>
            </p:nvGrpSpPr>
            <p:grpSpPr bwMode="auto">
              <a:xfrm>
                <a:off x="3443" y="806"/>
                <a:ext cx="313" cy="403"/>
                <a:chOff x="3443" y="806"/>
                <a:chExt cx="313" cy="403"/>
              </a:xfrm>
            </p:grpSpPr>
            <p:sp>
              <p:nvSpPr>
                <p:cNvPr id="50313" name="Rectangle 1147"/>
                <p:cNvSpPr>
                  <a:spLocks noChangeArrowheads="1"/>
                </p:cNvSpPr>
                <p:nvPr/>
              </p:nvSpPr>
              <p:spPr bwMode="auto">
                <a:xfrm>
                  <a:off x="3486"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4" name="Rectangle 1148"/>
                <p:cNvSpPr>
                  <a:spLocks noChangeArrowheads="1"/>
                </p:cNvSpPr>
                <p:nvPr/>
              </p:nvSpPr>
              <p:spPr bwMode="auto">
                <a:xfrm>
                  <a:off x="3443"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3" name="Group 1149"/>
              <p:cNvGrpSpPr>
                <a:grpSpLocks/>
              </p:cNvGrpSpPr>
              <p:nvPr/>
            </p:nvGrpSpPr>
            <p:grpSpPr bwMode="auto">
              <a:xfrm>
                <a:off x="3756" y="806"/>
                <a:ext cx="313" cy="403"/>
                <a:chOff x="3756" y="806"/>
                <a:chExt cx="313" cy="403"/>
              </a:xfrm>
            </p:grpSpPr>
            <p:sp>
              <p:nvSpPr>
                <p:cNvPr id="50311" name="Rectangle 1150"/>
                <p:cNvSpPr>
                  <a:spLocks noChangeArrowheads="1"/>
                </p:cNvSpPr>
                <p:nvPr/>
              </p:nvSpPr>
              <p:spPr bwMode="auto">
                <a:xfrm>
                  <a:off x="3799"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2" name="Rectangle 1151"/>
                <p:cNvSpPr>
                  <a:spLocks noChangeArrowheads="1"/>
                </p:cNvSpPr>
                <p:nvPr/>
              </p:nvSpPr>
              <p:spPr bwMode="auto">
                <a:xfrm>
                  <a:off x="3756"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4" name="Group 1152"/>
              <p:cNvGrpSpPr>
                <a:grpSpLocks/>
              </p:cNvGrpSpPr>
              <p:nvPr/>
            </p:nvGrpSpPr>
            <p:grpSpPr bwMode="auto">
              <a:xfrm>
                <a:off x="4069" y="806"/>
                <a:ext cx="313" cy="403"/>
                <a:chOff x="4069" y="806"/>
                <a:chExt cx="313" cy="403"/>
              </a:xfrm>
            </p:grpSpPr>
            <p:sp>
              <p:nvSpPr>
                <p:cNvPr id="50309" name="Rectangle 1153"/>
                <p:cNvSpPr>
                  <a:spLocks noChangeArrowheads="1"/>
                </p:cNvSpPr>
                <p:nvPr/>
              </p:nvSpPr>
              <p:spPr bwMode="auto">
                <a:xfrm>
                  <a:off x="4112"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0" name="Rectangle 1154"/>
                <p:cNvSpPr>
                  <a:spLocks noChangeArrowheads="1"/>
                </p:cNvSpPr>
                <p:nvPr/>
              </p:nvSpPr>
              <p:spPr bwMode="auto">
                <a:xfrm>
                  <a:off x="4069"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5" name="Group 1155"/>
              <p:cNvGrpSpPr>
                <a:grpSpLocks/>
              </p:cNvGrpSpPr>
              <p:nvPr/>
            </p:nvGrpSpPr>
            <p:grpSpPr bwMode="auto">
              <a:xfrm>
                <a:off x="0" y="1209"/>
                <a:ext cx="313" cy="403"/>
                <a:chOff x="0" y="1209"/>
                <a:chExt cx="313" cy="403"/>
              </a:xfrm>
            </p:grpSpPr>
            <p:sp>
              <p:nvSpPr>
                <p:cNvPr id="50307" name="Rectangle 1156"/>
                <p:cNvSpPr>
                  <a:spLocks noChangeArrowheads="1"/>
                </p:cNvSpPr>
                <p:nvPr/>
              </p:nvSpPr>
              <p:spPr bwMode="auto">
                <a:xfrm>
                  <a:off x="43" y="1209"/>
                  <a:ext cx="227" cy="403"/>
                </a:xfrm>
                <a:prstGeom prst="rect">
                  <a:avLst/>
                </a:prstGeom>
                <a:noFill/>
                <a:ln w="9525">
                  <a:noFill/>
                  <a:miter lim="800000"/>
                  <a:headEnd/>
                  <a:tailEnd/>
                </a:ln>
              </p:spPr>
              <p:txBody>
                <a:bodyPr/>
                <a:lstStyle/>
                <a:p>
                  <a:pPr algn="just"/>
                  <a:r>
                    <a:rPr lang="en-US" altLang="zh-CN" sz="1800">
                      <a:latin typeface="Times New Roman" pitchFamily="18" charset="0"/>
                    </a:rPr>
                    <a:t>a2</a:t>
                  </a:r>
                </a:p>
                <a:p>
                  <a:pPr algn="just" eaLnBrk="0" hangingPunct="0"/>
                  <a:endParaRPr lang="en-US" altLang="zh-CN" sz="1800">
                    <a:latin typeface="Times New Roman" pitchFamily="18" charset="0"/>
                  </a:endParaRPr>
                </a:p>
              </p:txBody>
            </p:sp>
            <p:sp>
              <p:nvSpPr>
                <p:cNvPr id="50308" name="Rectangle 1157"/>
                <p:cNvSpPr>
                  <a:spLocks noChangeArrowheads="1"/>
                </p:cNvSpPr>
                <p:nvPr/>
              </p:nvSpPr>
              <p:spPr bwMode="auto">
                <a:xfrm>
                  <a:off x="0"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6" name="Group 1158"/>
              <p:cNvGrpSpPr>
                <a:grpSpLocks/>
              </p:cNvGrpSpPr>
              <p:nvPr/>
            </p:nvGrpSpPr>
            <p:grpSpPr bwMode="auto">
              <a:xfrm>
                <a:off x="313" y="1209"/>
                <a:ext cx="313" cy="403"/>
                <a:chOff x="313" y="1209"/>
                <a:chExt cx="313" cy="403"/>
              </a:xfrm>
            </p:grpSpPr>
            <p:sp>
              <p:nvSpPr>
                <p:cNvPr id="50305" name="Rectangle 1159"/>
                <p:cNvSpPr>
                  <a:spLocks noChangeArrowheads="1"/>
                </p:cNvSpPr>
                <p:nvPr/>
              </p:nvSpPr>
              <p:spPr bwMode="auto">
                <a:xfrm>
                  <a:off x="356" y="1209"/>
                  <a:ext cx="227" cy="403"/>
                </a:xfrm>
                <a:prstGeom prst="rect">
                  <a:avLst/>
                </a:prstGeom>
                <a:noFill/>
                <a:ln w="9525">
                  <a:noFill/>
                  <a:miter lim="800000"/>
                  <a:headEnd/>
                  <a:tailEnd/>
                </a:ln>
              </p:spPr>
              <p:txBody>
                <a:bodyPr/>
                <a:lstStyle/>
                <a:p>
                  <a:pPr algn="just"/>
                  <a:r>
                    <a:rPr lang="en-US" altLang="zh-CN" sz="1800">
                      <a:latin typeface="Times New Roman" pitchFamily="18" charset="0"/>
                    </a:rPr>
                    <a:t>b4</a:t>
                  </a:r>
                </a:p>
                <a:p>
                  <a:pPr algn="just" eaLnBrk="0" hangingPunct="0"/>
                  <a:endParaRPr lang="en-US" altLang="zh-CN" sz="1800">
                    <a:latin typeface="Times New Roman" pitchFamily="18" charset="0"/>
                  </a:endParaRPr>
                </a:p>
              </p:txBody>
            </p:sp>
            <p:sp>
              <p:nvSpPr>
                <p:cNvPr id="50306" name="Rectangle 1160"/>
                <p:cNvSpPr>
                  <a:spLocks noChangeArrowheads="1"/>
                </p:cNvSpPr>
                <p:nvPr/>
              </p:nvSpPr>
              <p:spPr bwMode="auto">
                <a:xfrm>
                  <a:off x="313"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7" name="Group 1161"/>
              <p:cNvGrpSpPr>
                <a:grpSpLocks/>
              </p:cNvGrpSpPr>
              <p:nvPr/>
            </p:nvGrpSpPr>
            <p:grpSpPr bwMode="auto">
              <a:xfrm>
                <a:off x="626" y="1209"/>
                <a:ext cx="313" cy="403"/>
                <a:chOff x="626" y="1209"/>
                <a:chExt cx="313" cy="403"/>
              </a:xfrm>
            </p:grpSpPr>
            <p:sp>
              <p:nvSpPr>
                <p:cNvPr id="50303" name="Rectangle 1162"/>
                <p:cNvSpPr>
                  <a:spLocks noChangeArrowheads="1"/>
                </p:cNvSpPr>
                <p:nvPr/>
              </p:nvSpPr>
              <p:spPr bwMode="auto">
                <a:xfrm>
                  <a:off x="669" y="1209"/>
                  <a:ext cx="227" cy="403"/>
                </a:xfrm>
                <a:prstGeom prst="rect">
                  <a:avLst/>
                </a:prstGeom>
                <a:noFill/>
                <a:ln w="9525">
                  <a:noFill/>
                  <a:miter lim="800000"/>
                  <a:headEnd/>
                  <a:tailEnd/>
                </a:ln>
              </p:spPr>
              <p:txBody>
                <a:bodyPr/>
                <a:lstStyle/>
                <a:p>
                  <a:pPr algn="just"/>
                  <a:r>
                    <a:rPr lang="en-US" altLang="zh-CN" sz="1800">
                      <a:latin typeface="Times New Roman" pitchFamily="18" charset="0"/>
                    </a:rPr>
                    <a:t>c1</a:t>
                  </a:r>
                </a:p>
                <a:p>
                  <a:pPr algn="just" eaLnBrk="0" hangingPunct="0"/>
                  <a:endParaRPr lang="en-US" altLang="zh-CN" sz="1800">
                    <a:latin typeface="Times New Roman" pitchFamily="18" charset="0"/>
                  </a:endParaRPr>
                </a:p>
              </p:txBody>
            </p:sp>
            <p:sp>
              <p:nvSpPr>
                <p:cNvPr id="50304" name="Rectangle 1163"/>
                <p:cNvSpPr>
                  <a:spLocks noChangeArrowheads="1"/>
                </p:cNvSpPr>
                <p:nvPr/>
              </p:nvSpPr>
              <p:spPr bwMode="auto">
                <a:xfrm>
                  <a:off x="626"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8" name="Group 1164"/>
              <p:cNvGrpSpPr>
                <a:grpSpLocks/>
              </p:cNvGrpSpPr>
              <p:nvPr/>
            </p:nvGrpSpPr>
            <p:grpSpPr bwMode="auto">
              <a:xfrm>
                <a:off x="939" y="1209"/>
                <a:ext cx="313" cy="403"/>
                <a:chOff x="939" y="1209"/>
                <a:chExt cx="313" cy="403"/>
              </a:xfrm>
            </p:grpSpPr>
            <p:sp>
              <p:nvSpPr>
                <p:cNvPr id="50301" name="Rectangle 1165"/>
                <p:cNvSpPr>
                  <a:spLocks noChangeArrowheads="1"/>
                </p:cNvSpPr>
                <p:nvPr/>
              </p:nvSpPr>
              <p:spPr bwMode="auto">
                <a:xfrm>
                  <a:off x="982" y="1209"/>
                  <a:ext cx="227" cy="403"/>
                </a:xfrm>
                <a:prstGeom prst="rect">
                  <a:avLst/>
                </a:prstGeom>
                <a:noFill/>
                <a:ln w="9525">
                  <a:noFill/>
                  <a:miter lim="800000"/>
                  <a:headEnd/>
                  <a:tailEnd/>
                </a:ln>
              </p:spPr>
              <p:txBody>
                <a:bodyPr/>
                <a:lstStyle/>
                <a:p>
                  <a:pPr algn="just"/>
                  <a:r>
                    <a:rPr lang="en-US" altLang="zh-CN" sz="1800">
                      <a:latin typeface="Times New Roman" pitchFamily="18" charset="0"/>
                    </a:rPr>
                    <a:t>d3</a:t>
                  </a:r>
                </a:p>
                <a:p>
                  <a:pPr algn="just" eaLnBrk="0" hangingPunct="0"/>
                  <a:endParaRPr lang="en-US" altLang="zh-CN" sz="1800">
                    <a:latin typeface="Times New Roman" pitchFamily="18" charset="0"/>
                  </a:endParaRPr>
                </a:p>
              </p:txBody>
            </p:sp>
            <p:sp>
              <p:nvSpPr>
                <p:cNvPr id="50302" name="Rectangle 1166"/>
                <p:cNvSpPr>
                  <a:spLocks noChangeArrowheads="1"/>
                </p:cNvSpPr>
                <p:nvPr/>
              </p:nvSpPr>
              <p:spPr bwMode="auto">
                <a:xfrm>
                  <a:off x="939"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9" name="Group 1167"/>
              <p:cNvGrpSpPr>
                <a:grpSpLocks/>
              </p:cNvGrpSpPr>
              <p:nvPr/>
            </p:nvGrpSpPr>
            <p:grpSpPr bwMode="auto">
              <a:xfrm>
                <a:off x="1252" y="1209"/>
                <a:ext cx="313" cy="403"/>
                <a:chOff x="1252" y="1209"/>
                <a:chExt cx="313" cy="403"/>
              </a:xfrm>
            </p:grpSpPr>
            <p:sp>
              <p:nvSpPr>
                <p:cNvPr id="50299" name="Rectangle 1168"/>
                <p:cNvSpPr>
                  <a:spLocks noChangeArrowheads="1"/>
                </p:cNvSpPr>
                <p:nvPr/>
              </p:nvSpPr>
              <p:spPr bwMode="auto">
                <a:xfrm>
                  <a:off x="1295" y="1209"/>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00" name="Rectangle 1169"/>
                <p:cNvSpPr>
                  <a:spLocks noChangeArrowheads="1"/>
                </p:cNvSpPr>
                <p:nvPr/>
              </p:nvSpPr>
              <p:spPr bwMode="auto">
                <a:xfrm>
                  <a:off x="1252"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0" name="Group 1170"/>
              <p:cNvGrpSpPr>
                <a:grpSpLocks/>
              </p:cNvGrpSpPr>
              <p:nvPr/>
            </p:nvGrpSpPr>
            <p:grpSpPr bwMode="auto">
              <a:xfrm>
                <a:off x="1565" y="1209"/>
                <a:ext cx="313" cy="403"/>
                <a:chOff x="1565" y="1209"/>
                <a:chExt cx="313" cy="403"/>
              </a:xfrm>
            </p:grpSpPr>
            <p:sp>
              <p:nvSpPr>
                <p:cNvPr id="50297" name="Rectangle 1171"/>
                <p:cNvSpPr>
                  <a:spLocks noChangeArrowheads="1"/>
                </p:cNvSpPr>
                <p:nvPr/>
              </p:nvSpPr>
              <p:spPr bwMode="auto">
                <a:xfrm>
                  <a:off x="1608"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8" name="Rectangle 1172"/>
                <p:cNvSpPr>
                  <a:spLocks noChangeArrowheads="1"/>
                </p:cNvSpPr>
                <p:nvPr/>
              </p:nvSpPr>
              <p:spPr bwMode="auto">
                <a:xfrm>
                  <a:off x="1565"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1" name="Group 1173"/>
              <p:cNvGrpSpPr>
                <a:grpSpLocks/>
              </p:cNvGrpSpPr>
              <p:nvPr/>
            </p:nvGrpSpPr>
            <p:grpSpPr bwMode="auto">
              <a:xfrm>
                <a:off x="1878" y="1209"/>
                <a:ext cx="313" cy="403"/>
                <a:chOff x="1878" y="1209"/>
                <a:chExt cx="313" cy="403"/>
              </a:xfrm>
            </p:grpSpPr>
            <p:sp>
              <p:nvSpPr>
                <p:cNvPr id="50295" name="Rectangle 1174"/>
                <p:cNvSpPr>
                  <a:spLocks noChangeArrowheads="1"/>
                </p:cNvSpPr>
                <p:nvPr/>
              </p:nvSpPr>
              <p:spPr bwMode="auto">
                <a:xfrm>
                  <a:off x="1921"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6" name="Rectangle 1175"/>
                <p:cNvSpPr>
                  <a:spLocks noChangeArrowheads="1"/>
                </p:cNvSpPr>
                <p:nvPr/>
              </p:nvSpPr>
              <p:spPr bwMode="auto">
                <a:xfrm>
                  <a:off x="1878"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2" name="Group 1176"/>
              <p:cNvGrpSpPr>
                <a:grpSpLocks/>
              </p:cNvGrpSpPr>
              <p:nvPr/>
            </p:nvGrpSpPr>
            <p:grpSpPr bwMode="auto">
              <a:xfrm>
                <a:off x="2191" y="1209"/>
                <a:ext cx="313" cy="403"/>
                <a:chOff x="2191" y="1209"/>
                <a:chExt cx="313" cy="403"/>
              </a:xfrm>
            </p:grpSpPr>
            <p:sp>
              <p:nvSpPr>
                <p:cNvPr id="50293" name="Rectangle 1177"/>
                <p:cNvSpPr>
                  <a:spLocks noChangeArrowheads="1"/>
                </p:cNvSpPr>
                <p:nvPr/>
              </p:nvSpPr>
              <p:spPr bwMode="auto">
                <a:xfrm>
                  <a:off x="2234"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4" name="Rectangle 1178"/>
                <p:cNvSpPr>
                  <a:spLocks noChangeArrowheads="1"/>
                </p:cNvSpPr>
                <p:nvPr/>
              </p:nvSpPr>
              <p:spPr bwMode="auto">
                <a:xfrm>
                  <a:off x="2191"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3" name="Group 1179"/>
              <p:cNvGrpSpPr>
                <a:grpSpLocks/>
              </p:cNvGrpSpPr>
              <p:nvPr/>
            </p:nvGrpSpPr>
            <p:grpSpPr bwMode="auto">
              <a:xfrm>
                <a:off x="2504" y="1209"/>
                <a:ext cx="313" cy="403"/>
                <a:chOff x="2504" y="1209"/>
                <a:chExt cx="313" cy="403"/>
              </a:xfrm>
            </p:grpSpPr>
            <p:sp>
              <p:nvSpPr>
                <p:cNvPr id="50291" name="Rectangle 1180"/>
                <p:cNvSpPr>
                  <a:spLocks noChangeArrowheads="1"/>
                </p:cNvSpPr>
                <p:nvPr/>
              </p:nvSpPr>
              <p:spPr bwMode="auto">
                <a:xfrm>
                  <a:off x="2547"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2" name="Rectangle 1181"/>
                <p:cNvSpPr>
                  <a:spLocks noChangeArrowheads="1"/>
                </p:cNvSpPr>
                <p:nvPr/>
              </p:nvSpPr>
              <p:spPr bwMode="auto">
                <a:xfrm>
                  <a:off x="2504"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4" name="Group 1182"/>
              <p:cNvGrpSpPr>
                <a:grpSpLocks/>
              </p:cNvGrpSpPr>
              <p:nvPr/>
            </p:nvGrpSpPr>
            <p:grpSpPr bwMode="auto">
              <a:xfrm>
                <a:off x="2817" y="1209"/>
                <a:ext cx="313" cy="403"/>
                <a:chOff x="2817" y="1209"/>
                <a:chExt cx="313" cy="403"/>
              </a:xfrm>
            </p:grpSpPr>
            <p:sp>
              <p:nvSpPr>
                <p:cNvPr id="50289" name="Rectangle 1183"/>
                <p:cNvSpPr>
                  <a:spLocks noChangeArrowheads="1"/>
                </p:cNvSpPr>
                <p:nvPr/>
              </p:nvSpPr>
              <p:spPr bwMode="auto">
                <a:xfrm>
                  <a:off x="2860"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0" name="Rectangle 1184"/>
                <p:cNvSpPr>
                  <a:spLocks noChangeArrowheads="1"/>
                </p:cNvSpPr>
                <p:nvPr/>
              </p:nvSpPr>
              <p:spPr bwMode="auto">
                <a:xfrm>
                  <a:off x="2817"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5" name="Group 1185"/>
              <p:cNvGrpSpPr>
                <a:grpSpLocks/>
              </p:cNvGrpSpPr>
              <p:nvPr/>
            </p:nvGrpSpPr>
            <p:grpSpPr bwMode="auto">
              <a:xfrm>
                <a:off x="3130" y="1209"/>
                <a:ext cx="313" cy="403"/>
                <a:chOff x="3130" y="1209"/>
                <a:chExt cx="313" cy="403"/>
              </a:xfrm>
            </p:grpSpPr>
            <p:sp>
              <p:nvSpPr>
                <p:cNvPr id="50287" name="Rectangle 1186"/>
                <p:cNvSpPr>
                  <a:spLocks noChangeArrowheads="1"/>
                </p:cNvSpPr>
                <p:nvPr/>
              </p:nvSpPr>
              <p:spPr bwMode="auto">
                <a:xfrm>
                  <a:off x="3173"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8" name="Rectangle 1187"/>
                <p:cNvSpPr>
                  <a:spLocks noChangeArrowheads="1"/>
                </p:cNvSpPr>
                <p:nvPr/>
              </p:nvSpPr>
              <p:spPr bwMode="auto">
                <a:xfrm>
                  <a:off x="3130"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6" name="Group 1188"/>
              <p:cNvGrpSpPr>
                <a:grpSpLocks/>
              </p:cNvGrpSpPr>
              <p:nvPr/>
            </p:nvGrpSpPr>
            <p:grpSpPr bwMode="auto">
              <a:xfrm>
                <a:off x="3443" y="1209"/>
                <a:ext cx="313" cy="403"/>
                <a:chOff x="3443" y="1209"/>
                <a:chExt cx="313" cy="403"/>
              </a:xfrm>
            </p:grpSpPr>
            <p:sp>
              <p:nvSpPr>
                <p:cNvPr id="50285" name="Rectangle 1189"/>
                <p:cNvSpPr>
                  <a:spLocks noChangeArrowheads="1"/>
                </p:cNvSpPr>
                <p:nvPr/>
              </p:nvSpPr>
              <p:spPr bwMode="auto">
                <a:xfrm>
                  <a:off x="3486"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6" name="Rectangle 1190"/>
                <p:cNvSpPr>
                  <a:spLocks noChangeArrowheads="1"/>
                </p:cNvSpPr>
                <p:nvPr/>
              </p:nvSpPr>
              <p:spPr bwMode="auto">
                <a:xfrm>
                  <a:off x="3443"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7" name="Group 1191"/>
              <p:cNvGrpSpPr>
                <a:grpSpLocks/>
              </p:cNvGrpSpPr>
              <p:nvPr/>
            </p:nvGrpSpPr>
            <p:grpSpPr bwMode="auto">
              <a:xfrm>
                <a:off x="3756" y="1209"/>
                <a:ext cx="313" cy="403"/>
                <a:chOff x="3756" y="1209"/>
                <a:chExt cx="313" cy="403"/>
              </a:xfrm>
            </p:grpSpPr>
            <p:sp>
              <p:nvSpPr>
                <p:cNvPr id="50283" name="Rectangle 1192"/>
                <p:cNvSpPr>
                  <a:spLocks noChangeArrowheads="1"/>
                </p:cNvSpPr>
                <p:nvPr/>
              </p:nvSpPr>
              <p:spPr bwMode="auto">
                <a:xfrm>
                  <a:off x="3799"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4" name="Rectangle 1193"/>
                <p:cNvSpPr>
                  <a:spLocks noChangeArrowheads="1"/>
                </p:cNvSpPr>
                <p:nvPr/>
              </p:nvSpPr>
              <p:spPr bwMode="auto">
                <a:xfrm>
                  <a:off x="3756"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8" name="Group 1194"/>
              <p:cNvGrpSpPr>
                <a:grpSpLocks/>
              </p:cNvGrpSpPr>
              <p:nvPr/>
            </p:nvGrpSpPr>
            <p:grpSpPr bwMode="auto">
              <a:xfrm>
                <a:off x="4069" y="1209"/>
                <a:ext cx="313" cy="403"/>
                <a:chOff x="4069" y="1209"/>
                <a:chExt cx="313" cy="403"/>
              </a:xfrm>
            </p:grpSpPr>
            <p:sp>
              <p:nvSpPr>
                <p:cNvPr id="50281" name="Rectangle 1195"/>
                <p:cNvSpPr>
                  <a:spLocks noChangeArrowheads="1"/>
                </p:cNvSpPr>
                <p:nvPr/>
              </p:nvSpPr>
              <p:spPr bwMode="auto">
                <a:xfrm>
                  <a:off x="4112"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2" name="Rectangle 1196"/>
                <p:cNvSpPr>
                  <a:spLocks noChangeArrowheads="1"/>
                </p:cNvSpPr>
                <p:nvPr/>
              </p:nvSpPr>
              <p:spPr bwMode="auto">
                <a:xfrm>
                  <a:off x="4069"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9" name="Group 1197"/>
              <p:cNvGrpSpPr>
                <a:grpSpLocks/>
              </p:cNvGrpSpPr>
              <p:nvPr/>
            </p:nvGrpSpPr>
            <p:grpSpPr bwMode="auto">
              <a:xfrm>
                <a:off x="0" y="1612"/>
                <a:ext cx="313" cy="403"/>
                <a:chOff x="0" y="1612"/>
                <a:chExt cx="313" cy="403"/>
              </a:xfrm>
            </p:grpSpPr>
            <p:sp>
              <p:nvSpPr>
                <p:cNvPr id="50279" name="Rectangle 1198"/>
                <p:cNvSpPr>
                  <a:spLocks noChangeArrowheads="1"/>
                </p:cNvSpPr>
                <p:nvPr/>
              </p:nvSpPr>
              <p:spPr bwMode="auto">
                <a:xfrm>
                  <a:off x="43" y="1612"/>
                  <a:ext cx="227" cy="403"/>
                </a:xfrm>
                <a:prstGeom prst="rect">
                  <a:avLst/>
                </a:prstGeom>
                <a:noFill/>
                <a:ln w="9525">
                  <a:noFill/>
                  <a:miter lim="800000"/>
                  <a:headEnd/>
                  <a:tailEnd/>
                </a:ln>
              </p:spPr>
              <p:txBody>
                <a:bodyPr/>
                <a:lstStyle/>
                <a:p>
                  <a:pPr algn="just"/>
                  <a:r>
                    <a:rPr lang="en-US" altLang="zh-CN" sz="1800">
                      <a:latin typeface="Times New Roman" pitchFamily="18" charset="0"/>
                    </a:rPr>
                    <a:t>a3</a:t>
                  </a:r>
                </a:p>
                <a:p>
                  <a:pPr algn="just" eaLnBrk="0" hangingPunct="0"/>
                  <a:endParaRPr lang="en-US" altLang="zh-CN" sz="1800">
                    <a:latin typeface="Times New Roman" pitchFamily="18" charset="0"/>
                  </a:endParaRPr>
                </a:p>
              </p:txBody>
            </p:sp>
            <p:sp>
              <p:nvSpPr>
                <p:cNvPr id="50280" name="Rectangle 1199"/>
                <p:cNvSpPr>
                  <a:spLocks noChangeArrowheads="1"/>
                </p:cNvSpPr>
                <p:nvPr/>
              </p:nvSpPr>
              <p:spPr bwMode="auto">
                <a:xfrm>
                  <a:off x="0"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0" name="Group 1200"/>
              <p:cNvGrpSpPr>
                <a:grpSpLocks/>
              </p:cNvGrpSpPr>
              <p:nvPr/>
            </p:nvGrpSpPr>
            <p:grpSpPr bwMode="auto">
              <a:xfrm>
                <a:off x="313" y="1612"/>
                <a:ext cx="313" cy="403"/>
                <a:chOff x="313" y="1612"/>
                <a:chExt cx="313" cy="403"/>
              </a:xfrm>
            </p:grpSpPr>
            <p:sp>
              <p:nvSpPr>
                <p:cNvPr id="50277" name="Rectangle 1201"/>
                <p:cNvSpPr>
                  <a:spLocks noChangeArrowheads="1"/>
                </p:cNvSpPr>
                <p:nvPr/>
              </p:nvSpPr>
              <p:spPr bwMode="auto">
                <a:xfrm>
                  <a:off x="356" y="1612"/>
                  <a:ext cx="227" cy="403"/>
                </a:xfrm>
                <a:prstGeom prst="rect">
                  <a:avLst/>
                </a:prstGeom>
                <a:noFill/>
                <a:ln w="9525">
                  <a:noFill/>
                  <a:miter lim="800000"/>
                  <a:headEnd/>
                  <a:tailEnd/>
                </a:ln>
              </p:spPr>
              <p:txBody>
                <a:bodyPr/>
                <a:lstStyle/>
                <a:p>
                  <a:pPr algn="just"/>
                  <a:r>
                    <a:rPr lang="en-US" altLang="zh-CN" sz="1800">
                      <a:latin typeface="Times New Roman" pitchFamily="18" charset="0"/>
                    </a:rPr>
                    <a:t>b5</a:t>
                  </a:r>
                </a:p>
                <a:p>
                  <a:pPr algn="just" eaLnBrk="0" hangingPunct="0"/>
                  <a:endParaRPr lang="en-US" altLang="zh-CN" sz="1800">
                    <a:latin typeface="Times New Roman" pitchFamily="18" charset="0"/>
                  </a:endParaRPr>
                </a:p>
              </p:txBody>
            </p:sp>
            <p:sp>
              <p:nvSpPr>
                <p:cNvPr id="50278" name="Rectangle 1202"/>
                <p:cNvSpPr>
                  <a:spLocks noChangeArrowheads="1"/>
                </p:cNvSpPr>
                <p:nvPr/>
              </p:nvSpPr>
              <p:spPr bwMode="auto">
                <a:xfrm>
                  <a:off x="313"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1" name="Group 1203"/>
              <p:cNvGrpSpPr>
                <a:grpSpLocks/>
              </p:cNvGrpSpPr>
              <p:nvPr/>
            </p:nvGrpSpPr>
            <p:grpSpPr bwMode="auto">
              <a:xfrm>
                <a:off x="626" y="1612"/>
                <a:ext cx="313" cy="403"/>
                <a:chOff x="626" y="1612"/>
                <a:chExt cx="313" cy="403"/>
              </a:xfrm>
            </p:grpSpPr>
            <p:sp>
              <p:nvSpPr>
                <p:cNvPr id="50275" name="Rectangle 1204"/>
                <p:cNvSpPr>
                  <a:spLocks noChangeArrowheads="1"/>
                </p:cNvSpPr>
                <p:nvPr/>
              </p:nvSpPr>
              <p:spPr bwMode="auto">
                <a:xfrm>
                  <a:off x="669" y="1612"/>
                  <a:ext cx="227" cy="403"/>
                </a:xfrm>
                <a:prstGeom prst="rect">
                  <a:avLst/>
                </a:prstGeom>
                <a:noFill/>
                <a:ln w="9525">
                  <a:noFill/>
                  <a:miter lim="800000"/>
                  <a:headEnd/>
                  <a:tailEnd/>
                </a:ln>
              </p:spPr>
              <p:txBody>
                <a:bodyPr/>
                <a:lstStyle/>
                <a:p>
                  <a:pPr algn="just"/>
                  <a:r>
                    <a:rPr lang="en-US" altLang="zh-CN" sz="1800">
                      <a:latin typeface="Times New Roman" pitchFamily="18" charset="0"/>
                    </a:rPr>
                    <a:t>c2</a:t>
                  </a:r>
                </a:p>
                <a:p>
                  <a:pPr algn="just" eaLnBrk="0" hangingPunct="0"/>
                  <a:endParaRPr lang="en-US" altLang="zh-CN" sz="1800">
                    <a:latin typeface="Times New Roman" pitchFamily="18" charset="0"/>
                  </a:endParaRPr>
                </a:p>
              </p:txBody>
            </p:sp>
            <p:sp>
              <p:nvSpPr>
                <p:cNvPr id="50276" name="Rectangle 1205"/>
                <p:cNvSpPr>
                  <a:spLocks noChangeArrowheads="1"/>
                </p:cNvSpPr>
                <p:nvPr/>
              </p:nvSpPr>
              <p:spPr bwMode="auto">
                <a:xfrm>
                  <a:off x="626"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2" name="Group 1206"/>
              <p:cNvGrpSpPr>
                <a:grpSpLocks/>
              </p:cNvGrpSpPr>
              <p:nvPr/>
            </p:nvGrpSpPr>
            <p:grpSpPr bwMode="auto">
              <a:xfrm>
                <a:off x="939" y="1612"/>
                <a:ext cx="313" cy="403"/>
                <a:chOff x="939" y="1612"/>
                <a:chExt cx="313" cy="403"/>
              </a:xfrm>
            </p:grpSpPr>
            <p:sp>
              <p:nvSpPr>
                <p:cNvPr id="50273" name="Rectangle 1207"/>
                <p:cNvSpPr>
                  <a:spLocks noChangeArrowheads="1"/>
                </p:cNvSpPr>
                <p:nvPr/>
              </p:nvSpPr>
              <p:spPr bwMode="auto">
                <a:xfrm>
                  <a:off x="982" y="1612"/>
                  <a:ext cx="227" cy="403"/>
                </a:xfrm>
                <a:prstGeom prst="rect">
                  <a:avLst/>
                </a:prstGeom>
                <a:noFill/>
                <a:ln w="9525">
                  <a:noFill/>
                  <a:miter lim="800000"/>
                  <a:headEnd/>
                  <a:tailEnd/>
                </a:ln>
              </p:spPr>
              <p:txBody>
                <a:bodyPr/>
                <a:lstStyle/>
                <a:p>
                  <a:pPr algn="just"/>
                  <a:r>
                    <a:rPr lang="en-US" altLang="zh-CN" sz="1800">
                      <a:latin typeface="Times New Roman" pitchFamily="18" charset="0"/>
                    </a:rPr>
                    <a:t>d8</a:t>
                  </a:r>
                </a:p>
                <a:p>
                  <a:pPr algn="just" eaLnBrk="0" hangingPunct="0"/>
                  <a:endParaRPr lang="en-US" altLang="zh-CN" sz="1800">
                    <a:latin typeface="Times New Roman" pitchFamily="18" charset="0"/>
                  </a:endParaRPr>
                </a:p>
              </p:txBody>
            </p:sp>
            <p:sp>
              <p:nvSpPr>
                <p:cNvPr id="50274" name="Rectangle 1208"/>
                <p:cNvSpPr>
                  <a:spLocks noChangeArrowheads="1"/>
                </p:cNvSpPr>
                <p:nvPr/>
              </p:nvSpPr>
              <p:spPr bwMode="auto">
                <a:xfrm>
                  <a:off x="939"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3" name="Group 1209"/>
              <p:cNvGrpSpPr>
                <a:grpSpLocks/>
              </p:cNvGrpSpPr>
              <p:nvPr/>
            </p:nvGrpSpPr>
            <p:grpSpPr bwMode="auto">
              <a:xfrm>
                <a:off x="1252" y="1612"/>
                <a:ext cx="313" cy="403"/>
                <a:chOff x="1252" y="1612"/>
                <a:chExt cx="313" cy="403"/>
              </a:xfrm>
            </p:grpSpPr>
            <p:sp>
              <p:nvSpPr>
                <p:cNvPr id="50271" name="Rectangle 1210"/>
                <p:cNvSpPr>
                  <a:spLocks noChangeArrowheads="1"/>
                </p:cNvSpPr>
                <p:nvPr/>
              </p:nvSpPr>
              <p:spPr bwMode="auto">
                <a:xfrm>
                  <a:off x="1295" y="1612"/>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272" name="Rectangle 1211"/>
                <p:cNvSpPr>
                  <a:spLocks noChangeArrowheads="1"/>
                </p:cNvSpPr>
                <p:nvPr/>
              </p:nvSpPr>
              <p:spPr bwMode="auto">
                <a:xfrm>
                  <a:off x="1252"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4" name="Group 1212"/>
              <p:cNvGrpSpPr>
                <a:grpSpLocks/>
              </p:cNvGrpSpPr>
              <p:nvPr/>
            </p:nvGrpSpPr>
            <p:grpSpPr bwMode="auto">
              <a:xfrm>
                <a:off x="1565" y="1612"/>
                <a:ext cx="313" cy="403"/>
                <a:chOff x="1565" y="1612"/>
                <a:chExt cx="313" cy="403"/>
              </a:xfrm>
            </p:grpSpPr>
            <p:sp>
              <p:nvSpPr>
                <p:cNvPr id="50269" name="Rectangle 1213"/>
                <p:cNvSpPr>
                  <a:spLocks noChangeArrowheads="1"/>
                </p:cNvSpPr>
                <p:nvPr/>
              </p:nvSpPr>
              <p:spPr bwMode="auto">
                <a:xfrm>
                  <a:off x="1608"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70" name="Rectangle 1214"/>
                <p:cNvSpPr>
                  <a:spLocks noChangeArrowheads="1"/>
                </p:cNvSpPr>
                <p:nvPr/>
              </p:nvSpPr>
              <p:spPr bwMode="auto">
                <a:xfrm>
                  <a:off x="1565"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5" name="Group 1215"/>
              <p:cNvGrpSpPr>
                <a:grpSpLocks/>
              </p:cNvGrpSpPr>
              <p:nvPr/>
            </p:nvGrpSpPr>
            <p:grpSpPr bwMode="auto">
              <a:xfrm>
                <a:off x="1878" y="1612"/>
                <a:ext cx="313" cy="403"/>
                <a:chOff x="1878" y="1612"/>
                <a:chExt cx="313" cy="403"/>
              </a:xfrm>
            </p:grpSpPr>
            <p:sp>
              <p:nvSpPr>
                <p:cNvPr id="50267" name="Rectangle 1216"/>
                <p:cNvSpPr>
                  <a:spLocks noChangeArrowheads="1"/>
                </p:cNvSpPr>
                <p:nvPr/>
              </p:nvSpPr>
              <p:spPr bwMode="auto">
                <a:xfrm>
                  <a:off x="1921"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8" name="Rectangle 1217"/>
                <p:cNvSpPr>
                  <a:spLocks noChangeArrowheads="1"/>
                </p:cNvSpPr>
                <p:nvPr/>
              </p:nvSpPr>
              <p:spPr bwMode="auto">
                <a:xfrm>
                  <a:off x="1878"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6" name="Group 1218"/>
              <p:cNvGrpSpPr>
                <a:grpSpLocks/>
              </p:cNvGrpSpPr>
              <p:nvPr/>
            </p:nvGrpSpPr>
            <p:grpSpPr bwMode="auto">
              <a:xfrm>
                <a:off x="2191" y="1612"/>
                <a:ext cx="313" cy="403"/>
                <a:chOff x="2191" y="1612"/>
                <a:chExt cx="313" cy="403"/>
              </a:xfrm>
            </p:grpSpPr>
            <p:sp>
              <p:nvSpPr>
                <p:cNvPr id="50265" name="Rectangle 1219"/>
                <p:cNvSpPr>
                  <a:spLocks noChangeArrowheads="1"/>
                </p:cNvSpPr>
                <p:nvPr/>
              </p:nvSpPr>
              <p:spPr bwMode="auto">
                <a:xfrm>
                  <a:off x="2234"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6" name="Rectangle 1220"/>
                <p:cNvSpPr>
                  <a:spLocks noChangeArrowheads="1"/>
                </p:cNvSpPr>
                <p:nvPr/>
              </p:nvSpPr>
              <p:spPr bwMode="auto">
                <a:xfrm>
                  <a:off x="2191"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7" name="Group 1221"/>
              <p:cNvGrpSpPr>
                <a:grpSpLocks/>
              </p:cNvGrpSpPr>
              <p:nvPr/>
            </p:nvGrpSpPr>
            <p:grpSpPr bwMode="auto">
              <a:xfrm>
                <a:off x="2504" y="1612"/>
                <a:ext cx="313" cy="403"/>
                <a:chOff x="2504" y="1612"/>
                <a:chExt cx="313" cy="403"/>
              </a:xfrm>
            </p:grpSpPr>
            <p:sp>
              <p:nvSpPr>
                <p:cNvPr id="50263" name="Rectangle 1222"/>
                <p:cNvSpPr>
                  <a:spLocks noChangeArrowheads="1"/>
                </p:cNvSpPr>
                <p:nvPr/>
              </p:nvSpPr>
              <p:spPr bwMode="auto">
                <a:xfrm>
                  <a:off x="2547"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4" name="Rectangle 1223"/>
                <p:cNvSpPr>
                  <a:spLocks noChangeArrowheads="1"/>
                </p:cNvSpPr>
                <p:nvPr/>
              </p:nvSpPr>
              <p:spPr bwMode="auto">
                <a:xfrm>
                  <a:off x="2504"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8" name="Group 1224"/>
              <p:cNvGrpSpPr>
                <a:grpSpLocks/>
              </p:cNvGrpSpPr>
              <p:nvPr/>
            </p:nvGrpSpPr>
            <p:grpSpPr bwMode="auto">
              <a:xfrm>
                <a:off x="2817" y="1612"/>
                <a:ext cx="313" cy="403"/>
                <a:chOff x="2817" y="1612"/>
                <a:chExt cx="313" cy="403"/>
              </a:xfrm>
            </p:grpSpPr>
            <p:sp>
              <p:nvSpPr>
                <p:cNvPr id="50261" name="Rectangle 1225"/>
                <p:cNvSpPr>
                  <a:spLocks noChangeArrowheads="1"/>
                </p:cNvSpPr>
                <p:nvPr/>
              </p:nvSpPr>
              <p:spPr bwMode="auto">
                <a:xfrm>
                  <a:off x="2860"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2" name="Rectangle 1226"/>
                <p:cNvSpPr>
                  <a:spLocks noChangeArrowheads="1"/>
                </p:cNvSpPr>
                <p:nvPr/>
              </p:nvSpPr>
              <p:spPr bwMode="auto">
                <a:xfrm>
                  <a:off x="2817"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9" name="Group 1227"/>
              <p:cNvGrpSpPr>
                <a:grpSpLocks/>
              </p:cNvGrpSpPr>
              <p:nvPr/>
            </p:nvGrpSpPr>
            <p:grpSpPr bwMode="auto">
              <a:xfrm>
                <a:off x="3130" y="1612"/>
                <a:ext cx="313" cy="403"/>
                <a:chOff x="3130" y="1612"/>
                <a:chExt cx="313" cy="403"/>
              </a:xfrm>
            </p:grpSpPr>
            <p:sp>
              <p:nvSpPr>
                <p:cNvPr id="50259" name="Rectangle 1228"/>
                <p:cNvSpPr>
                  <a:spLocks noChangeArrowheads="1"/>
                </p:cNvSpPr>
                <p:nvPr/>
              </p:nvSpPr>
              <p:spPr bwMode="auto">
                <a:xfrm>
                  <a:off x="3173"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0" name="Rectangle 1229"/>
                <p:cNvSpPr>
                  <a:spLocks noChangeArrowheads="1"/>
                </p:cNvSpPr>
                <p:nvPr/>
              </p:nvSpPr>
              <p:spPr bwMode="auto">
                <a:xfrm>
                  <a:off x="3130"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0" name="Group 1230"/>
              <p:cNvGrpSpPr>
                <a:grpSpLocks/>
              </p:cNvGrpSpPr>
              <p:nvPr/>
            </p:nvGrpSpPr>
            <p:grpSpPr bwMode="auto">
              <a:xfrm>
                <a:off x="3443" y="1612"/>
                <a:ext cx="313" cy="403"/>
                <a:chOff x="3443" y="1612"/>
                <a:chExt cx="313" cy="403"/>
              </a:xfrm>
            </p:grpSpPr>
            <p:sp>
              <p:nvSpPr>
                <p:cNvPr id="50257" name="Rectangle 1231"/>
                <p:cNvSpPr>
                  <a:spLocks noChangeArrowheads="1"/>
                </p:cNvSpPr>
                <p:nvPr/>
              </p:nvSpPr>
              <p:spPr bwMode="auto">
                <a:xfrm>
                  <a:off x="3486"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8" name="Rectangle 1232"/>
                <p:cNvSpPr>
                  <a:spLocks noChangeArrowheads="1"/>
                </p:cNvSpPr>
                <p:nvPr/>
              </p:nvSpPr>
              <p:spPr bwMode="auto">
                <a:xfrm>
                  <a:off x="3443"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1" name="Group 1233"/>
              <p:cNvGrpSpPr>
                <a:grpSpLocks/>
              </p:cNvGrpSpPr>
              <p:nvPr/>
            </p:nvGrpSpPr>
            <p:grpSpPr bwMode="auto">
              <a:xfrm>
                <a:off x="3756" y="1612"/>
                <a:ext cx="313" cy="403"/>
                <a:chOff x="3756" y="1612"/>
                <a:chExt cx="313" cy="403"/>
              </a:xfrm>
            </p:grpSpPr>
            <p:sp>
              <p:nvSpPr>
                <p:cNvPr id="50255" name="Rectangle 1234"/>
                <p:cNvSpPr>
                  <a:spLocks noChangeArrowheads="1"/>
                </p:cNvSpPr>
                <p:nvPr/>
              </p:nvSpPr>
              <p:spPr bwMode="auto">
                <a:xfrm>
                  <a:off x="3799"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6" name="Rectangle 1235"/>
                <p:cNvSpPr>
                  <a:spLocks noChangeArrowheads="1"/>
                </p:cNvSpPr>
                <p:nvPr/>
              </p:nvSpPr>
              <p:spPr bwMode="auto">
                <a:xfrm>
                  <a:off x="3756"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2" name="Group 1236"/>
              <p:cNvGrpSpPr>
                <a:grpSpLocks/>
              </p:cNvGrpSpPr>
              <p:nvPr/>
            </p:nvGrpSpPr>
            <p:grpSpPr bwMode="auto">
              <a:xfrm>
                <a:off x="4069" y="1612"/>
                <a:ext cx="313" cy="403"/>
                <a:chOff x="4069" y="1612"/>
                <a:chExt cx="313" cy="403"/>
              </a:xfrm>
            </p:grpSpPr>
            <p:sp>
              <p:nvSpPr>
                <p:cNvPr id="50253" name="Rectangle 1237"/>
                <p:cNvSpPr>
                  <a:spLocks noChangeArrowheads="1"/>
                </p:cNvSpPr>
                <p:nvPr/>
              </p:nvSpPr>
              <p:spPr bwMode="auto">
                <a:xfrm>
                  <a:off x="4112"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4" name="Rectangle 1238"/>
                <p:cNvSpPr>
                  <a:spLocks noChangeArrowheads="1"/>
                </p:cNvSpPr>
                <p:nvPr/>
              </p:nvSpPr>
              <p:spPr bwMode="auto">
                <a:xfrm>
                  <a:off x="4069" y="1612"/>
                  <a:ext cx="313" cy="403"/>
                </a:xfrm>
                <a:prstGeom prst="rect">
                  <a:avLst/>
                </a:prstGeom>
                <a:noFill/>
                <a:ln w="7">
                  <a:solidFill>
                    <a:srgbClr val="A0A0A0"/>
                  </a:solidFill>
                  <a:miter lim="800000"/>
                  <a:headEnd/>
                  <a:tailEnd/>
                </a:ln>
              </p:spPr>
              <p:txBody>
                <a:bodyPr/>
                <a:lstStyle/>
                <a:p>
                  <a:endParaRPr lang="zh-CN" altLang="en-US"/>
                </a:p>
              </p:txBody>
            </p:sp>
          </p:grpSp>
        </p:grpSp>
        <p:sp>
          <p:nvSpPr>
            <p:cNvPr id="50182" name="Rectangle 1239"/>
            <p:cNvSpPr>
              <a:spLocks noChangeArrowheads="1"/>
            </p:cNvSpPr>
            <p:nvPr/>
          </p:nvSpPr>
          <p:spPr bwMode="auto">
            <a:xfrm>
              <a:off x="-3" y="-3"/>
              <a:ext cx="4388" cy="2021"/>
            </a:xfrm>
            <a:prstGeom prst="rect">
              <a:avLst/>
            </a:prstGeom>
            <a:noFill/>
            <a:ln w="11112">
              <a:solidFill>
                <a:srgbClr val="A0A0A0"/>
              </a:solidFill>
              <a:miter lim="800000"/>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灯片编号占位符 3"/>
          <p:cNvSpPr>
            <a:spLocks noGrp="1"/>
          </p:cNvSpPr>
          <p:nvPr>
            <p:ph type="sldNum" sz="quarter" idx="12"/>
          </p:nvPr>
        </p:nvSpPr>
        <p:spPr/>
        <p:txBody>
          <a:bodyPr/>
          <a:lstStyle/>
          <a:p>
            <a:pPr>
              <a:defRPr/>
            </a:pPr>
            <a:fld id="{805CDD5C-F367-4276-9A3D-25C3B519C932}" type="slidenum">
              <a:rPr lang="en-US" altLang="zh-CN"/>
              <a:pPr>
                <a:defRPr/>
              </a:pPr>
              <a:t>49</a:t>
            </a:fld>
            <a:endParaRPr lang="en-US" altLang="zh-CN"/>
          </a:p>
        </p:txBody>
      </p:sp>
      <p:sp>
        <p:nvSpPr>
          <p:cNvPr id="50179" name="Rectangle 1026"/>
          <p:cNvSpPr>
            <a:spLocks noChangeArrowheads="1"/>
          </p:cNvSpPr>
          <p:nvPr/>
        </p:nvSpPr>
        <p:spPr bwMode="auto">
          <a:xfrm>
            <a:off x="381000" y="609600"/>
            <a:ext cx="8382000" cy="457200"/>
          </a:xfrm>
          <a:prstGeom prst="rect">
            <a:avLst/>
          </a:prstGeom>
          <a:noFill/>
          <a:ln w="9525">
            <a:noFill/>
            <a:miter lim="800000"/>
            <a:headEnd/>
            <a:tailEnd/>
          </a:ln>
        </p:spPr>
        <p:txBody>
          <a:bodyPr/>
          <a:lstStyle/>
          <a:p>
            <a:pPr marL="342900" indent="-342900" algn="just">
              <a:spcBef>
                <a:spcPct val="20000"/>
              </a:spcBef>
              <a:buClr>
                <a:srgbClr val="FF3300"/>
              </a:buClr>
              <a:buFont typeface="Wingdings" pitchFamily="2" charset="2"/>
              <a:buNone/>
            </a:pPr>
            <a:r>
              <a:rPr lang="en-US" altLang="zh-CN" sz="2800">
                <a:latin typeface="Times New Roman" pitchFamily="18" charset="0"/>
              </a:rPr>
              <a:t>         R                                    S                              </a:t>
            </a:r>
            <a:r>
              <a:rPr lang="en-US" altLang="zh-CN" b="1">
                <a:latin typeface="Times New Roman" pitchFamily="18" charset="0"/>
              </a:rPr>
              <a:t>R</a:t>
            </a:r>
            <a:r>
              <a:rPr lang="en-US" altLang="zh-CN" sz="2800">
                <a:latin typeface="Times New Roman" pitchFamily="18" charset="0"/>
              </a:rPr>
              <a:t> </a:t>
            </a:r>
            <a:r>
              <a:rPr lang="en-US" altLang="zh-CN" b="1">
                <a:latin typeface="Times New Roman" pitchFamily="18" charset="0"/>
              </a:rPr>
              <a:t>÷S</a:t>
            </a:r>
          </a:p>
        </p:txBody>
      </p:sp>
      <p:grpSp>
        <p:nvGrpSpPr>
          <p:cNvPr id="50180" name="Group 1027"/>
          <p:cNvGrpSpPr>
            <a:grpSpLocks/>
          </p:cNvGrpSpPr>
          <p:nvPr/>
        </p:nvGrpSpPr>
        <p:grpSpPr bwMode="auto">
          <a:xfrm>
            <a:off x="168114" y="1196751"/>
            <a:ext cx="8613935" cy="4718273"/>
            <a:chOff x="-3" y="-3"/>
            <a:chExt cx="4388" cy="2021"/>
          </a:xfrm>
        </p:grpSpPr>
        <p:grpSp>
          <p:nvGrpSpPr>
            <p:cNvPr id="50181" name="Group 1028"/>
            <p:cNvGrpSpPr>
              <a:grpSpLocks/>
            </p:cNvGrpSpPr>
            <p:nvPr/>
          </p:nvGrpSpPr>
          <p:grpSpPr bwMode="auto">
            <a:xfrm>
              <a:off x="0" y="0"/>
              <a:ext cx="4382" cy="2015"/>
              <a:chOff x="0" y="0"/>
              <a:chExt cx="4382" cy="2015"/>
            </a:xfrm>
          </p:grpSpPr>
          <p:grpSp>
            <p:nvGrpSpPr>
              <p:cNvPr id="50183" name="Group 1029"/>
              <p:cNvGrpSpPr>
                <a:grpSpLocks/>
              </p:cNvGrpSpPr>
              <p:nvPr/>
            </p:nvGrpSpPr>
            <p:grpSpPr bwMode="auto">
              <a:xfrm>
                <a:off x="0" y="0"/>
                <a:ext cx="313" cy="403"/>
                <a:chOff x="0" y="0"/>
                <a:chExt cx="313" cy="403"/>
              </a:xfrm>
            </p:grpSpPr>
            <p:sp>
              <p:nvSpPr>
                <p:cNvPr id="50391" name="Rectangle 1030"/>
                <p:cNvSpPr>
                  <a:spLocks noChangeArrowheads="1"/>
                </p:cNvSpPr>
                <p:nvPr/>
              </p:nvSpPr>
              <p:spPr bwMode="auto">
                <a:xfrm>
                  <a:off x="43" y="0"/>
                  <a:ext cx="227" cy="403"/>
                </a:xfrm>
                <a:prstGeom prst="rect">
                  <a:avLst/>
                </a:prstGeom>
                <a:noFill/>
                <a:ln w="9525">
                  <a:noFill/>
                  <a:miter lim="800000"/>
                  <a:headEnd/>
                  <a:tailEnd/>
                </a:ln>
              </p:spPr>
              <p:txBody>
                <a:bodyPr/>
                <a:lstStyle/>
                <a:p>
                  <a:pPr algn="just"/>
                  <a:r>
                    <a:rPr lang="en-US" altLang="zh-CN" sz="1800">
                      <a:latin typeface="Times New Roman" pitchFamily="18" charset="0"/>
                    </a:rPr>
                    <a:t>A</a:t>
                  </a:r>
                </a:p>
                <a:p>
                  <a:pPr algn="just" eaLnBrk="0" hangingPunct="0"/>
                  <a:endParaRPr lang="en-US" altLang="zh-CN" sz="1800">
                    <a:latin typeface="Times New Roman" pitchFamily="18" charset="0"/>
                  </a:endParaRPr>
                </a:p>
              </p:txBody>
            </p:sp>
            <p:sp>
              <p:nvSpPr>
                <p:cNvPr id="50392" name="Rectangle 1031"/>
                <p:cNvSpPr>
                  <a:spLocks noChangeArrowheads="1"/>
                </p:cNvSpPr>
                <p:nvPr/>
              </p:nvSpPr>
              <p:spPr bwMode="auto">
                <a:xfrm>
                  <a:off x="0" y="0"/>
                  <a:ext cx="313" cy="403"/>
                </a:xfrm>
                <a:prstGeom prst="rect">
                  <a:avLst/>
                </a:prstGeom>
                <a:noFill/>
                <a:ln w="7">
                  <a:solidFill>
                    <a:srgbClr val="A0A0A0"/>
                  </a:solidFill>
                  <a:miter lim="800000"/>
                  <a:headEnd/>
                  <a:tailEnd/>
                </a:ln>
              </p:spPr>
              <p:txBody>
                <a:bodyPr/>
                <a:lstStyle/>
                <a:p>
                  <a:endParaRPr lang="zh-CN" altLang="en-US"/>
                </a:p>
              </p:txBody>
            </p:sp>
          </p:grpSp>
          <p:grpSp>
            <p:nvGrpSpPr>
              <p:cNvPr id="50184" name="Group 1032"/>
              <p:cNvGrpSpPr>
                <a:grpSpLocks/>
              </p:cNvGrpSpPr>
              <p:nvPr/>
            </p:nvGrpSpPr>
            <p:grpSpPr bwMode="auto">
              <a:xfrm>
                <a:off x="313" y="0"/>
                <a:ext cx="313" cy="403"/>
                <a:chOff x="313" y="0"/>
                <a:chExt cx="313" cy="403"/>
              </a:xfrm>
            </p:grpSpPr>
            <p:sp>
              <p:nvSpPr>
                <p:cNvPr id="50389" name="Rectangle 1033"/>
                <p:cNvSpPr>
                  <a:spLocks noChangeArrowheads="1"/>
                </p:cNvSpPr>
                <p:nvPr/>
              </p:nvSpPr>
              <p:spPr bwMode="auto">
                <a:xfrm>
                  <a:off x="356" y="0"/>
                  <a:ext cx="227" cy="403"/>
                </a:xfrm>
                <a:prstGeom prst="rect">
                  <a:avLst/>
                </a:prstGeom>
                <a:noFill/>
                <a:ln w="9525">
                  <a:noFill/>
                  <a:miter lim="800000"/>
                  <a:headEnd/>
                  <a:tailEnd/>
                </a:ln>
              </p:spPr>
              <p:txBody>
                <a:bodyPr/>
                <a:lstStyle/>
                <a:p>
                  <a:pPr algn="just"/>
                  <a:r>
                    <a:rPr lang="en-US" altLang="zh-CN" sz="1800">
                      <a:latin typeface="Times New Roman" pitchFamily="18" charset="0"/>
                    </a:rPr>
                    <a:t>B</a:t>
                  </a:r>
                </a:p>
                <a:p>
                  <a:pPr algn="just" eaLnBrk="0" hangingPunct="0"/>
                  <a:endParaRPr lang="en-US" altLang="zh-CN" sz="1800">
                    <a:latin typeface="Times New Roman" pitchFamily="18" charset="0"/>
                  </a:endParaRPr>
                </a:p>
              </p:txBody>
            </p:sp>
            <p:sp>
              <p:nvSpPr>
                <p:cNvPr id="50390" name="Rectangle 1034"/>
                <p:cNvSpPr>
                  <a:spLocks noChangeArrowheads="1"/>
                </p:cNvSpPr>
                <p:nvPr/>
              </p:nvSpPr>
              <p:spPr bwMode="auto">
                <a:xfrm>
                  <a:off x="313" y="0"/>
                  <a:ext cx="313" cy="403"/>
                </a:xfrm>
                <a:prstGeom prst="rect">
                  <a:avLst/>
                </a:prstGeom>
                <a:noFill/>
                <a:ln w="7">
                  <a:solidFill>
                    <a:srgbClr val="A0A0A0"/>
                  </a:solidFill>
                  <a:miter lim="800000"/>
                  <a:headEnd/>
                  <a:tailEnd/>
                </a:ln>
              </p:spPr>
              <p:txBody>
                <a:bodyPr/>
                <a:lstStyle/>
                <a:p>
                  <a:endParaRPr lang="zh-CN" altLang="en-US"/>
                </a:p>
              </p:txBody>
            </p:sp>
          </p:grpSp>
          <p:grpSp>
            <p:nvGrpSpPr>
              <p:cNvPr id="50185" name="Group 1035"/>
              <p:cNvGrpSpPr>
                <a:grpSpLocks/>
              </p:cNvGrpSpPr>
              <p:nvPr/>
            </p:nvGrpSpPr>
            <p:grpSpPr bwMode="auto">
              <a:xfrm>
                <a:off x="626" y="0"/>
                <a:ext cx="313" cy="403"/>
                <a:chOff x="626" y="0"/>
                <a:chExt cx="313" cy="403"/>
              </a:xfrm>
            </p:grpSpPr>
            <p:sp>
              <p:nvSpPr>
                <p:cNvPr id="50387" name="Rectangle 1036"/>
                <p:cNvSpPr>
                  <a:spLocks noChangeArrowheads="1"/>
                </p:cNvSpPr>
                <p:nvPr/>
              </p:nvSpPr>
              <p:spPr bwMode="auto">
                <a:xfrm>
                  <a:off x="669"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C</a:t>
                  </a:r>
                </a:p>
                <a:p>
                  <a:pPr algn="just" eaLnBrk="0" hangingPunct="0"/>
                  <a:endParaRPr lang="en-US" altLang="zh-CN" sz="1800">
                    <a:solidFill>
                      <a:srgbClr val="CC3300"/>
                    </a:solidFill>
                    <a:latin typeface="Times New Roman" pitchFamily="18" charset="0"/>
                  </a:endParaRPr>
                </a:p>
              </p:txBody>
            </p:sp>
            <p:sp>
              <p:nvSpPr>
                <p:cNvPr id="50388" name="Rectangle 1037"/>
                <p:cNvSpPr>
                  <a:spLocks noChangeArrowheads="1"/>
                </p:cNvSpPr>
                <p:nvPr/>
              </p:nvSpPr>
              <p:spPr bwMode="auto">
                <a:xfrm>
                  <a:off x="626" y="0"/>
                  <a:ext cx="313" cy="403"/>
                </a:xfrm>
                <a:prstGeom prst="rect">
                  <a:avLst/>
                </a:prstGeom>
                <a:noFill/>
                <a:ln w="7">
                  <a:solidFill>
                    <a:srgbClr val="A0A0A0"/>
                  </a:solidFill>
                  <a:miter lim="800000"/>
                  <a:headEnd/>
                  <a:tailEnd/>
                </a:ln>
              </p:spPr>
              <p:txBody>
                <a:bodyPr/>
                <a:lstStyle/>
                <a:p>
                  <a:endParaRPr lang="zh-CN" altLang="en-US"/>
                </a:p>
              </p:txBody>
            </p:sp>
          </p:grpSp>
          <p:grpSp>
            <p:nvGrpSpPr>
              <p:cNvPr id="50186" name="Group 1038"/>
              <p:cNvGrpSpPr>
                <a:grpSpLocks/>
              </p:cNvGrpSpPr>
              <p:nvPr/>
            </p:nvGrpSpPr>
            <p:grpSpPr bwMode="auto">
              <a:xfrm>
                <a:off x="939" y="0"/>
                <a:ext cx="313" cy="403"/>
                <a:chOff x="939" y="0"/>
                <a:chExt cx="313" cy="403"/>
              </a:xfrm>
            </p:grpSpPr>
            <p:sp>
              <p:nvSpPr>
                <p:cNvPr id="50385" name="Rectangle 1039"/>
                <p:cNvSpPr>
                  <a:spLocks noChangeArrowheads="1"/>
                </p:cNvSpPr>
                <p:nvPr/>
              </p:nvSpPr>
              <p:spPr bwMode="auto">
                <a:xfrm>
                  <a:off x="982"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D</a:t>
                  </a:r>
                </a:p>
                <a:p>
                  <a:pPr algn="just" eaLnBrk="0" hangingPunct="0"/>
                  <a:endParaRPr lang="en-US" altLang="zh-CN" sz="1800">
                    <a:latin typeface="Times New Roman" pitchFamily="18" charset="0"/>
                  </a:endParaRPr>
                </a:p>
              </p:txBody>
            </p:sp>
            <p:sp>
              <p:nvSpPr>
                <p:cNvPr id="50386" name="Rectangle 1040"/>
                <p:cNvSpPr>
                  <a:spLocks noChangeArrowheads="1"/>
                </p:cNvSpPr>
                <p:nvPr/>
              </p:nvSpPr>
              <p:spPr bwMode="auto">
                <a:xfrm>
                  <a:off x="939" y="0"/>
                  <a:ext cx="313" cy="403"/>
                </a:xfrm>
                <a:prstGeom prst="rect">
                  <a:avLst/>
                </a:prstGeom>
                <a:noFill/>
                <a:ln w="7">
                  <a:solidFill>
                    <a:srgbClr val="A0A0A0"/>
                  </a:solidFill>
                  <a:miter lim="800000"/>
                  <a:headEnd/>
                  <a:tailEnd/>
                </a:ln>
              </p:spPr>
              <p:txBody>
                <a:bodyPr/>
                <a:lstStyle/>
                <a:p>
                  <a:endParaRPr lang="zh-CN" altLang="en-US"/>
                </a:p>
              </p:txBody>
            </p:sp>
          </p:grpSp>
          <p:grpSp>
            <p:nvGrpSpPr>
              <p:cNvPr id="50187" name="Group 1041"/>
              <p:cNvGrpSpPr>
                <a:grpSpLocks/>
              </p:cNvGrpSpPr>
              <p:nvPr/>
            </p:nvGrpSpPr>
            <p:grpSpPr bwMode="auto">
              <a:xfrm>
                <a:off x="1252" y="0"/>
                <a:ext cx="313" cy="403"/>
                <a:chOff x="1252" y="0"/>
                <a:chExt cx="313" cy="403"/>
              </a:xfrm>
            </p:grpSpPr>
            <p:sp>
              <p:nvSpPr>
                <p:cNvPr id="50383" name="Rectangle 1042"/>
                <p:cNvSpPr>
                  <a:spLocks noChangeArrowheads="1"/>
                </p:cNvSpPr>
                <p:nvPr/>
              </p:nvSpPr>
              <p:spPr bwMode="auto">
                <a:xfrm>
                  <a:off x="1295" y="0"/>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84" name="Rectangle 1043"/>
                <p:cNvSpPr>
                  <a:spLocks noChangeArrowheads="1"/>
                </p:cNvSpPr>
                <p:nvPr/>
              </p:nvSpPr>
              <p:spPr bwMode="auto">
                <a:xfrm>
                  <a:off x="1252" y="0"/>
                  <a:ext cx="313" cy="403"/>
                </a:xfrm>
                <a:prstGeom prst="rect">
                  <a:avLst/>
                </a:prstGeom>
                <a:noFill/>
                <a:ln w="7">
                  <a:solidFill>
                    <a:srgbClr val="A0A0A0"/>
                  </a:solidFill>
                  <a:miter lim="800000"/>
                  <a:headEnd/>
                  <a:tailEnd/>
                </a:ln>
              </p:spPr>
              <p:txBody>
                <a:bodyPr/>
                <a:lstStyle/>
                <a:p>
                  <a:endParaRPr lang="zh-CN" altLang="en-US"/>
                </a:p>
              </p:txBody>
            </p:sp>
          </p:grpSp>
          <p:grpSp>
            <p:nvGrpSpPr>
              <p:cNvPr id="50188" name="Group 1044"/>
              <p:cNvGrpSpPr>
                <a:grpSpLocks/>
              </p:cNvGrpSpPr>
              <p:nvPr/>
            </p:nvGrpSpPr>
            <p:grpSpPr bwMode="auto">
              <a:xfrm>
                <a:off x="1565" y="0"/>
                <a:ext cx="313" cy="403"/>
                <a:chOff x="1565" y="0"/>
                <a:chExt cx="313" cy="403"/>
              </a:xfrm>
            </p:grpSpPr>
            <p:sp>
              <p:nvSpPr>
                <p:cNvPr id="50381" name="Rectangle 1045"/>
                <p:cNvSpPr>
                  <a:spLocks noChangeArrowheads="1"/>
                </p:cNvSpPr>
                <p:nvPr/>
              </p:nvSpPr>
              <p:spPr bwMode="auto">
                <a:xfrm>
                  <a:off x="1608"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82" name="Rectangle 1046"/>
                <p:cNvSpPr>
                  <a:spLocks noChangeArrowheads="1"/>
                </p:cNvSpPr>
                <p:nvPr/>
              </p:nvSpPr>
              <p:spPr bwMode="auto">
                <a:xfrm>
                  <a:off x="1565" y="0"/>
                  <a:ext cx="313" cy="403"/>
                </a:xfrm>
                <a:prstGeom prst="rect">
                  <a:avLst/>
                </a:prstGeom>
                <a:noFill/>
                <a:ln w="7">
                  <a:solidFill>
                    <a:srgbClr val="A0A0A0"/>
                  </a:solidFill>
                  <a:miter lim="800000"/>
                  <a:headEnd/>
                  <a:tailEnd/>
                </a:ln>
              </p:spPr>
              <p:txBody>
                <a:bodyPr/>
                <a:lstStyle/>
                <a:p>
                  <a:endParaRPr lang="zh-CN" altLang="en-US"/>
                </a:p>
              </p:txBody>
            </p:sp>
          </p:grpSp>
          <p:grpSp>
            <p:nvGrpSpPr>
              <p:cNvPr id="50189" name="Group 1047"/>
              <p:cNvGrpSpPr>
                <a:grpSpLocks/>
              </p:cNvGrpSpPr>
              <p:nvPr/>
            </p:nvGrpSpPr>
            <p:grpSpPr bwMode="auto">
              <a:xfrm>
                <a:off x="1878" y="0"/>
                <a:ext cx="313" cy="403"/>
                <a:chOff x="1878" y="0"/>
                <a:chExt cx="313" cy="403"/>
              </a:xfrm>
            </p:grpSpPr>
            <p:sp>
              <p:nvSpPr>
                <p:cNvPr id="50379" name="Rectangle 1048"/>
                <p:cNvSpPr>
                  <a:spLocks noChangeArrowheads="1"/>
                </p:cNvSpPr>
                <p:nvPr/>
              </p:nvSpPr>
              <p:spPr bwMode="auto">
                <a:xfrm>
                  <a:off x="1921"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80" name="Rectangle 1049"/>
                <p:cNvSpPr>
                  <a:spLocks noChangeArrowheads="1"/>
                </p:cNvSpPr>
                <p:nvPr/>
              </p:nvSpPr>
              <p:spPr bwMode="auto">
                <a:xfrm>
                  <a:off x="1878" y="0"/>
                  <a:ext cx="313" cy="403"/>
                </a:xfrm>
                <a:prstGeom prst="rect">
                  <a:avLst/>
                </a:prstGeom>
                <a:noFill/>
                <a:ln w="7">
                  <a:solidFill>
                    <a:srgbClr val="A0A0A0"/>
                  </a:solidFill>
                  <a:miter lim="800000"/>
                  <a:headEnd/>
                  <a:tailEnd/>
                </a:ln>
              </p:spPr>
              <p:txBody>
                <a:bodyPr/>
                <a:lstStyle/>
                <a:p>
                  <a:endParaRPr lang="zh-CN" altLang="en-US"/>
                </a:p>
              </p:txBody>
            </p:sp>
          </p:grpSp>
          <p:grpSp>
            <p:nvGrpSpPr>
              <p:cNvPr id="50190" name="Group 1050"/>
              <p:cNvGrpSpPr>
                <a:grpSpLocks/>
              </p:cNvGrpSpPr>
              <p:nvPr/>
            </p:nvGrpSpPr>
            <p:grpSpPr bwMode="auto">
              <a:xfrm>
                <a:off x="2191" y="0"/>
                <a:ext cx="313" cy="403"/>
                <a:chOff x="2191" y="0"/>
                <a:chExt cx="313" cy="403"/>
              </a:xfrm>
            </p:grpSpPr>
            <p:sp>
              <p:nvSpPr>
                <p:cNvPr id="50377" name="Rectangle 1051"/>
                <p:cNvSpPr>
                  <a:spLocks noChangeArrowheads="1"/>
                </p:cNvSpPr>
                <p:nvPr/>
              </p:nvSpPr>
              <p:spPr bwMode="auto">
                <a:xfrm>
                  <a:off x="2234"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C</a:t>
                  </a:r>
                </a:p>
                <a:p>
                  <a:pPr algn="just" eaLnBrk="0" hangingPunct="0"/>
                  <a:endParaRPr lang="en-US" altLang="zh-CN" sz="1800">
                    <a:latin typeface="Times New Roman" pitchFamily="18" charset="0"/>
                  </a:endParaRPr>
                </a:p>
              </p:txBody>
            </p:sp>
            <p:sp>
              <p:nvSpPr>
                <p:cNvPr id="50378" name="Rectangle 1052"/>
                <p:cNvSpPr>
                  <a:spLocks noChangeArrowheads="1"/>
                </p:cNvSpPr>
                <p:nvPr/>
              </p:nvSpPr>
              <p:spPr bwMode="auto">
                <a:xfrm>
                  <a:off x="2191" y="0"/>
                  <a:ext cx="313" cy="403"/>
                </a:xfrm>
                <a:prstGeom prst="rect">
                  <a:avLst/>
                </a:prstGeom>
                <a:noFill/>
                <a:ln w="7">
                  <a:solidFill>
                    <a:srgbClr val="A0A0A0"/>
                  </a:solidFill>
                  <a:miter lim="800000"/>
                  <a:headEnd/>
                  <a:tailEnd/>
                </a:ln>
              </p:spPr>
              <p:txBody>
                <a:bodyPr/>
                <a:lstStyle/>
                <a:p>
                  <a:endParaRPr lang="zh-CN" altLang="en-US"/>
                </a:p>
              </p:txBody>
            </p:sp>
          </p:grpSp>
          <p:grpSp>
            <p:nvGrpSpPr>
              <p:cNvPr id="50191" name="Group 1053"/>
              <p:cNvGrpSpPr>
                <a:grpSpLocks/>
              </p:cNvGrpSpPr>
              <p:nvPr/>
            </p:nvGrpSpPr>
            <p:grpSpPr bwMode="auto">
              <a:xfrm>
                <a:off x="2504" y="0"/>
                <a:ext cx="313" cy="403"/>
                <a:chOff x="2504" y="0"/>
                <a:chExt cx="313" cy="403"/>
              </a:xfrm>
            </p:grpSpPr>
            <p:sp>
              <p:nvSpPr>
                <p:cNvPr id="50375" name="Rectangle 1054"/>
                <p:cNvSpPr>
                  <a:spLocks noChangeArrowheads="1"/>
                </p:cNvSpPr>
                <p:nvPr/>
              </p:nvSpPr>
              <p:spPr bwMode="auto">
                <a:xfrm>
                  <a:off x="2547"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D</a:t>
                  </a:r>
                </a:p>
                <a:p>
                  <a:pPr algn="just" eaLnBrk="0" hangingPunct="0"/>
                  <a:endParaRPr lang="en-US" altLang="zh-CN" sz="1800">
                    <a:latin typeface="Times New Roman" pitchFamily="18" charset="0"/>
                  </a:endParaRPr>
                </a:p>
              </p:txBody>
            </p:sp>
            <p:sp>
              <p:nvSpPr>
                <p:cNvPr id="50376" name="Rectangle 1055"/>
                <p:cNvSpPr>
                  <a:spLocks noChangeArrowheads="1"/>
                </p:cNvSpPr>
                <p:nvPr/>
              </p:nvSpPr>
              <p:spPr bwMode="auto">
                <a:xfrm>
                  <a:off x="2504" y="0"/>
                  <a:ext cx="313" cy="403"/>
                </a:xfrm>
                <a:prstGeom prst="rect">
                  <a:avLst/>
                </a:prstGeom>
                <a:noFill/>
                <a:ln w="7">
                  <a:solidFill>
                    <a:srgbClr val="A0A0A0"/>
                  </a:solidFill>
                  <a:miter lim="800000"/>
                  <a:headEnd/>
                  <a:tailEnd/>
                </a:ln>
              </p:spPr>
              <p:txBody>
                <a:bodyPr/>
                <a:lstStyle/>
                <a:p>
                  <a:endParaRPr lang="zh-CN" altLang="en-US"/>
                </a:p>
              </p:txBody>
            </p:sp>
          </p:grpSp>
          <p:grpSp>
            <p:nvGrpSpPr>
              <p:cNvPr id="50192" name="Group 1056"/>
              <p:cNvGrpSpPr>
                <a:grpSpLocks/>
              </p:cNvGrpSpPr>
              <p:nvPr/>
            </p:nvGrpSpPr>
            <p:grpSpPr bwMode="auto">
              <a:xfrm>
                <a:off x="2817" y="0"/>
                <a:ext cx="313" cy="403"/>
                <a:chOff x="2817" y="0"/>
                <a:chExt cx="313" cy="403"/>
              </a:xfrm>
            </p:grpSpPr>
            <p:sp>
              <p:nvSpPr>
                <p:cNvPr id="50373" name="Rectangle 1057"/>
                <p:cNvSpPr>
                  <a:spLocks noChangeArrowheads="1"/>
                </p:cNvSpPr>
                <p:nvPr/>
              </p:nvSpPr>
              <p:spPr bwMode="auto">
                <a:xfrm>
                  <a:off x="2860" y="0"/>
                  <a:ext cx="227" cy="403"/>
                </a:xfrm>
                <a:prstGeom prst="rect">
                  <a:avLst/>
                </a:prstGeom>
                <a:noFill/>
                <a:ln w="9525">
                  <a:noFill/>
                  <a:miter lim="800000"/>
                  <a:headEnd/>
                  <a:tailEnd/>
                </a:ln>
              </p:spPr>
              <p:txBody>
                <a:bodyPr/>
                <a:lstStyle/>
                <a:p>
                  <a:pPr algn="just"/>
                  <a:r>
                    <a:rPr lang="en-US" altLang="zh-CN" sz="1800">
                      <a:latin typeface="Times New Roman" pitchFamily="18" charset="0"/>
                    </a:rPr>
                    <a:t>F</a:t>
                  </a:r>
                </a:p>
                <a:p>
                  <a:pPr algn="just" eaLnBrk="0" hangingPunct="0"/>
                  <a:endParaRPr lang="en-US" altLang="zh-CN" sz="1800">
                    <a:latin typeface="Times New Roman" pitchFamily="18" charset="0"/>
                  </a:endParaRPr>
                </a:p>
              </p:txBody>
            </p:sp>
            <p:sp>
              <p:nvSpPr>
                <p:cNvPr id="50374" name="Rectangle 1058"/>
                <p:cNvSpPr>
                  <a:spLocks noChangeArrowheads="1"/>
                </p:cNvSpPr>
                <p:nvPr/>
              </p:nvSpPr>
              <p:spPr bwMode="auto">
                <a:xfrm>
                  <a:off x="2817" y="0"/>
                  <a:ext cx="313" cy="403"/>
                </a:xfrm>
                <a:prstGeom prst="rect">
                  <a:avLst/>
                </a:prstGeom>
                <a:noFill/>
                <a:ln w="7">
                  <a:solidFill>
                    <a:srgbClr val="A0A0A0"/>
                  </a:solidFill>
                  <a:miter lim="800000"/>
                  <a:headEnd/>
                  <a:tailEnd/>
                </a:ln>
              </p:spPr>
              <p:txBody>
                <a:bodyPr/>
                <a:lstStyle/>
                <a:p>
                  <a:endParaRPr lang="zh-CN" altLang="en-US"/>
                </a:p>
              </p:txBody>
            </p:sp>
          </p:grpSp>
          <p:grpSp>
            <p:nvGrpSpPr>
              <p:cNvPr id="50193" name="Group 1059"/>
              <p:cNvGrpSpPr>
                <a:grpSpLocks/>
              </p:cNvGrpSpPr>
              <p:nvPr/>
            </p:nvGrpSpPr>
            <p:grpSpPr bwMode="auto">
              <a:xfrm>
                <a:off x="3130" y="0"/>
                <a:ext cx="313" cy="403"/>
                <a:chOff x="3130" y="0"/>
                <a:chExt cx="313" cy="403"/>
              </a:xfrm>
            </p:grpSpPr>
            <p:sp>
              <p:nvSpPr>
                <p:cNvPr id="50371" name="Rectangle 1060"/>
                <p:cNvSpPr>
                  <a:spLocks noChangeArrowheads="1"/>
                </p:cNvSpPr>
                <p:nvPr/>
              </p:nvSpPr>
              <p:spPr bwMode="auto">
                <a:xfrm>
                  <a:off x="3173"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72" name="Rectangle 1061"/>
                <p:cNvSpPr>
                  <a:spLocks noChangeArrowheads="1"/>
                </p:cNvSpPr>
                <p:nvPr/>
              </p:nvSpPr>
              <p:spPr bwMode="auto">
                <a:xfrm>
                  <a:off x="3130" y="0"/>
                  <a:ext cx="313" cy="403"/>
                </a:xfrm>
                <a:prstGeom prst="rect">
                  <a:avLst/>
                </a:prstGeom>
                <a:noFill/>
                <a:ln w="7">
                  <a:solidFill>
                    <a:srgbClr val="A0A0A0"/>
                  </a:solidFill>
                  <a:miter lim="800000"/>
                  <a:headEnd/>
                  <a:tailEnd/>
                </a:ln>
              </p:spPr>
              <p:txBody>
                <a:bodyPr/>
                <a:lstStyle/>
                <a:p>
                  <a:endParaRPr lang="zh-CN" altLang="en-US"/>
                </a:p>
              </p:txBody>
            </p:sp>
          </p:grpSp>
          <p:grpSp>
            <p:nvGrpSpPr>
              <p:cNvPr id="50194" name="Group 1062"/>
              <p:cNvGrpSpPr>
                <a:grpSpLocks/>
              </p:cNvGrpSpPr>
              <p:nvPr/>
            </p:nvGrpSpPr>
            <p:grpSpPr bwMode="auto">
              <a:xfrm>
                <a:off x="3443" y="0"/>
                <a:ext cx="313" cy="403"/>
                <a:chOff x="3443" y="0"/>
                <a:chExt cx="313" cy="403"/>
              </a:xfrm>
            </p:grpSpPr>
            <p:sp>
              <p:nvSpPr>
                <p:cNvPr id="50369" name="Rectangle 1063"/>
                <p:cNvSpPr>
                  <a:spLocks noChangeArrowheads="1"/>
                </p:cNvSpPr>
                <p:nvPr/>
              </p:nvSpPr>
              <p:spPr bwMode="auto">
                <a:xfrm>
                  <a:off x="3486"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70" name="Rectangle 1064"/>
                <p:cNvSpPr>
                  <a:spLocks noChangeArrowheads="1"/>
                </p:cNvSpPr>
                <p:nvPr/>
              </p:nvSpPr>
              <p:spPr bwMode="auto">
                <a:xfrm>
                  <a:off x="3443" y="0"/>
                  <a:ext cx="313" cy="403"/>
                </a:xfrm>
                <a:prstGeom prst="rect">
                  <a:avLst/>
                </a:prstGeom>
                <a:noFill/>
                <a:ln w="7">
                  <a:solidFill>
                    <a:srgbClr val="A0A0A0"/>
                  </a:solidFill>
                  <a:miter lim="800000"/>
                  <a:headEnd/>
                  <a:tailEnd/>
                </a:ln>
              </p:spPr>
              <p:txBody>
                <a:bodyPr/>
                <a:lstStyle/>
                <a:p>
                  <a:endParaRPr lang="zh-CN" altLang="en-US"/>
                </a:p>
              </p:txBody>
            </p:sp>
          </p:grpSp>
          <p:grpSp>
            <p:nvGrpSpPr>
              <p:cNvPr id="50195" name="Group 1065"/>
              <p:cNvGrpSpPr>
                <a:grpSpLocks/>
              </p:cNvGrpSpPr>
              <p:nvPr/>
            </p:nvGrpSpPr>
            <p:grpSpPr bwMode="auto">
              <a:xfrm>
                <a:off x="3756" y="0"/>
                <a:ext cx="313" cy="403"/>
                <a:chOff x="3756" y="0"/>
                <a:chExt cx="313" cy="403"/>
              </a:xfrm>
            </p:grpSpPr>
            <p:sp>
              <p:nvSpPr>
                <p:cNvPr id="50367" name="Rectangle 1066"/>
                <p:cNvSpPr>
                  <a:spLocks noChangeArrowheads="1"/>
                </p:cNvSpPr>
                <p:nvPr/>
              </p:nvSpPr>
              <p:spPr bwMode="auto">
                <a:xfrm>
                  <a:off x="3799" y="0"/>
                  <a:ext cx="227" cy="403"/>
                </a:xfrm>
                <a:prstGeom prst="rect">
                  <a:avLst/>
                </a:prstGeom>
                <a:noFill/>
                <a:ln w="9525">
                  <a:noFill/>
                  <a:miter lim="800000"/>
                  <a:headEnd/>
                  <a:tailEnd/>
                </a:ln>
              </p:spPr>
              <p:txBody>
                <a:bodyPr/>
                <a:lstStyle/>
                <a:p>
                  <a:pPr algn="just"/>
                  <a:r>
                    <a:rPr lang="en-US" altLang="zh-CN" sz="1800">
                      <a:latin typeface="Times New Roman" pitchFamily="18" charset="0"/>
                    </a:rPr>
                    <a:t>A</a:t>
                  </a:r>
                </a:p>
                <a:p>
                  <a:pPr algn="just" eaLnBrk="0" hangingPunct="0"/>
                  <a:endParaRPr lang="en-US" altLang="zh-CN" sz="1800">
                    <a:latin typeface="Times New Roman" pitchFamily="18" charset="0"/>
                  </a:endParaRPr>
                </a:p>
              </p:txBody>
            </p:sp>
            <p:sp>
              <p:nvSpPr>
                <p:cNvPr id="50368" name="Rectangle 1067"/>
                <p:cNvSpPr>
                  <a:spLocks noChangeArrowheads="1"/>
                </p:cNvSpPr>
                <p:nvPr/>
              </p:nvSpPr>
              <p:spPr bwMode="auto">
                <a:xfrm>
                  <a:off x="3756" y="0"/>
                  <a:ext cx="313" cy="403"/>
                </a:xfrm>
                <a:prstGeom prst="rect">
                  <a:avLst/>
                </a:prstGeom>
                <a:noFill/>
                <a:ln w="7">
                  <a:solidFill>
                    <a:srgbClr val="A0A0A0"/>
                  </a:solidFill>
                  <a:miter lim="800000"/>
                  <a:headEnd/>
                  <a:tailEnd/>
                </a:ln>
              </p:spPr>
              <p:txBody>
                <a:bodyPr/>
                <a:lstStyle/>
                <a:p>
                  <a:endParaRPr lang="zh-CN" altLang="en-US"/>
                </a:p>
              </p:txBody>
            </p:sp>
          </p:grpSp>
          <p:grpSp>
            <p:nvGrpSpPr>
              <p:cNvPr id="50196" name="Group 1068"/>
              <p:cNvGrpSpPr>
                <a:grpSpLocks/>
              </p:cNvGrpSpPr>
              <p:nvPr/>
            </p:nvGrpSpPr>
            <p:grpSpPr bwMode="auto">
              <a:xfrm>
                <a:off x="4069" y="0"/>
                <a:ext cx="313" cy="403"/>
                <a:chOff x="4069" y="0"/>
                <a:chExt cx="313" cy="403"/>
              </a:xfrm>
            </p:grpSpPr>
            <p:sp>
              <p:nvSpPr>
                <p:cNvPr id="50365" name="Rectangle 1069"/>
                <p:cNvSpPr>
                  <a:spLocks noChangeArrowheads="1"/>
                </p:cNvSpPr>
                <p:nvPr/>
              </p:nvSpPr>
              <p:spPr bwMode="auto">
                <a:xfrm>
                  <a:off x="4112" y="0"/>
                  <a:ext cx="227" cy="403"/>
                </a:xfrm>
                <a:prstGeom prst="rect">
                  <a:avLst/>
                </a:prstGeom>
                <a:noFill/>
                <a:ln w="9525">
                  <a:noFill/>
                  <a:miter lim="800000"/>
                  <a:headEnd/>
                  <a:tailEnd/>
                </a:ln>
              </p:spPr>
              <p:txBody>
                <a:bodyPr/>
                <a:lstStyle/>
                <a:p>
                  <a:pPr algn="just"/>
                  <a:r>
                    <a:rPr lang="en-US" altLang="zh-CN" sz="1800">
                      <a:latin typeface="Times New Roman" pitchFamily="18" charset="0"/>
                    </a:rPr>
                    <a:t>B</a:t>
                  </a:r>
                </a:p>
                <a:p>
                  <a:pPr algn="just" eaLnBrk="0" hangingPunct="0"/>
                  <a:endParaRPr lang="en-US" altLang="zh-CN" sz="1800">
                    <a:latin typeface="Times New Roman" pitchFamily="18" charset="0"/>
                  </a:endParaRPr>
                </a:p>
              </p:txBody>
            </p:sp>
            <p:sp>
              <p:nvSpPr>
                <p:cNvPr id="50366" name="Rectangle 1070"/>
                <p:cNvSpPr>
                  <a:spLocks noChangeArrowheads="1"/>
                </p:cNvSpPr>
                <p:nvPr/>
              </p:nvSpPr>
              <p:spPr bwMode="auto">
                <a:xfrm>
                  <a:off x="4069" y="0"/>
                  <a:ext cx="313" cy="403"/>
                </a:xfrm>
                <a:prstGeom prst="rect">
                  <a:avLst/>
                </a:prstGeom>
                <a:noFill/>
                <a:ln w="7">
                  <a:solidFill>
                    <a:srgbClr val="A0A0A0"/>
                  </a:solidFill>
                  <a:miter lim="800000"/>
                  <a:headEnd/>
                  <a:tailEnd/>
                </a:ln>
              </p:spPr>
              <p:txBody>
                <a:bodyPr/>
                <a:lstStyle/>
                <a:p>
                  <a:endParaRPr lang="zh-CN" altLang="en-US"/>
                </a:p>
              </p:txBody>
            </p:sp>
          </p:grpSp>
          <p:grpSp>
            <p:nvGrpSpPr>
              <p:cNvPr id="50197" name="Group 1071"/>
              <p:cNvGrpSpPr>
                <a:grpSpLocks/>
              </p:cNvGrpSpPr>
              <p:nvPr/>
            </p:nvGrpSpPr>
            <p:grpSpPr bwMode="auto">
              <a:xfrm>
                <a:off x="0" y="403"/>
                <a:ext cx="313" cy="403"/>
                <a:chOff x="0" y="403"/>
                <a:chExt cx="313" cy="403"/>
              </a:xfrm>
            </p:grpSpPr>
            <p:sp>
              <p:nvSpPr>
                <p:cNvPr id="50363" name="Rectangle 1072"/>
                <p:cNvSpPr>
                  <a:spLocks noChangeArrowheads="1"/>
                </p:cNvSpPr>
                <p:nvPr/>
              </p:nvSpPr>
              <p:spPr bwMode="auto">
                <a:xfrm>
                  <a:off x="43" y="403"/>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64" name="Rectangle 1073"/>
                <p:cNvSpPr>
                  <a:spLocks noChangeArrowheads="1"/>
                </p:cNvSpPr>
                <p:nvPr/>
              </p:nvSpPr>
              <p:spPr bwMode="auto">
                <a:xfrm>
                  <a:off x="0" y="403"/>
                  <a:ext cx="313" cy="403"/>
                </a:xfrm>
                <a:prstGeom prst="rect">
                  <a:avLst/>
                </a:prstGeom>
                <a:noFill/>
                <a:ln w="7">
                  <a:solidFill>
                    <a:srgbClr val="A0A0A0"/>
                  </a:solidFill>
                  <a:miter lim="800000"/>
                  <a:headEnd/>
                  <a:tailEnd/>
                </a:ln>
              </p:spPr>
              <p:txBody>
                <a:bodyPr/>
                <a:lstStyle/>
                <a:p>
                  <a:endParaRPr lang="zh-CN" altLang="en-US"/>
                </a:p>
              </p:txBody>
            </p:sp>
          </p:grpSp>
          <p:grpSp>
            <p:nvGrpSpPr>
              <p:cNvPr id="50198" name="Group 1074"/>
              <p:cNvGrpSpPr>
                <a:grpSpLocks/>
              </p:cNvGrpSpPr>
              <p:nvPr/>
            </p:nvGrpSpPr>
            <p:grpSpPr bwMode="auto">
              <a:xfrm>
                <a:off x="313" y="403"/>
                <a:ext cx="313" cy="403"/>
                <a:chOff x="313" y="403"/>
                <a:chExt cx="313" cy="403"/>
              </a:xfrm>
            </p:grpSpPr>
            <p:sp>
              <p:nvSpPr>
                <p:cNvPr id="50361" name="Rectangle 1075"/>
                <p:cNvSpPr>
                  <a:spLocks noChangeArrowheads="1"/>
                </p:cNvSpPr>
                <p:nvPr/>
              </p:nvSpPr>
              <p:spPr bwMode="auto">
                <a:xfrm>
                  <a:off x="356" y="403"/>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62" name="Rectangle 1076"/>
                <p:cNvSpPr>
                  <a:spLocks noChangeArrowheads="1"/>
                </p:cNvSpPr>
                <p:nvPr/>
              </p:nvSpPr>
              <p:spPr bwMode="auto">
                <a:xfrm>
                  <a:off x="313" y="403"/>
                  <a:ext cx="313" cy="403"/>
                </a:xfrm>
                <a:prstGeom prst="rect">
                  <a:avLst/>
                </a:prstGeom>
                <a:noFill/>
                <a:ln w="7">
                  <a:solidFill>
                    <a:srgbClr val="A0A0A0"/>
                  </a:solidFill>
                  <a:miter lim="800000"/>
                  <a:headEnd/>
                  <a:tailEnd/>
                </a:ln>
              </p:spPr>
              <p:txBody>
                <a:bodyPr/>
                <a:lstStyle/>
                <a:p>
                  <a:endParaRPr lang="zh-CN" altLang="en-US"/>
                </a:p>
              </p:txBody>
            </p:sp>
          </p:grpSp>
          <p:grpSp>
            <p:nvGrpSpPr>
              <p:cNvPr id="50199" name="Group 1077"/>
              <p:cNvGrpSpPr>
                <a:grpSpLocks/>
              </p:cNvGrpSpPr>
              <p:nvPr/>
            </p:nvGrpSpPr>
            <p:grpSpPr bwMode="auto">
              <a:xfrm>
                <a:off x="626" y="403"/>
                <a:ext cx="313" cy="403"/>
                <a:chOff x="626" y="403"/>
                <a:chExt cx="313" cy="403"/>
              </a:xfrm>
            </p:grpSpPr>
            <p:sp>
              <p:nvSpPr>
                <p:cNvPr id="50359" name="Rectangle 1078"/>
                <p:cNvSpPr>
                  <a:spLocks noChangeArrowheads="1"/>
                </p:cNvSpPr>
                <p:nvPr/>
              </p:nvSpPr>
              <p:spPr bwMode="auto">
                <a:xfrm>
                  <a:off x="669"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c3</a:t>
                  </a:r>
                </a:p>
                <a:p>
                  <a:pPr algn="just" eaLnBrk="0" hangingPunct="0"/>
                  <a:endParaRPr lang="en-US" altLang="zh-CN" sz="1800">
                    <a:solidFill>
                      <a:srgbClr val="FFFF66"/>
                    </a:solidFill>
                    <a:latin typeface="Times New Roman" pitchFamily="18" charset="0"/>
                  </a:endParaRPr>
                </a:p>
              </p:txBody>
            </p:sp>
            <p:sp>
              <p:nvSpPr>
                <p:cNvPr id="50360" name="Rectangle 1079"/>
                <p:cNvSpPr>
                  <a:spLocks noChangeArrowheads="1"/>
                </p:cNvSpPr>
                <p:nvPr/>
              </p:nvSpPr>
              <p:spPr bwMode="auto">
                <a:xfrm>
                  <a:off x="626"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0" name="Group 1080"/>
              <p:cNvGrpSpPr>
                <a:grpSpLocks/>
              </p:cNvGrpSpPr>
              <p:nvPr/>
            </p:nvGrpSpPr>
            <p:grpSpPr bwMode="auto">
              <a:xfrm>
                <a:off x="939" y="403"/>
                <a:ext cx="313" cy="403"/>
                <a:chOff x="939" y="403"/>
                <a:chExt cx="313" cy="403"/>
              </a:xfrm>
            </p:grpSpPr>
            <p:sp>
              <p:nvSpPr>
                <p:cNvPr id="50357" name="Rectangle 1081"/>
                <p:cNvSpPr>
                  <a:spLocks noChangeArrowheads="1"/>
                </p:cNvSpPr>
                <p:nvPr/>
              </p:nvSpPr>
              <p:spPr bwMode="auto">
                <a:xfrm>
                  <a:off x="982"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d5</a:t>
                  </a:r>
                </a:p>
                <a:p>
                  <a:pPr algn="just" eaLnBrk="0" hangingPunct="0"/>
                  <a:endParaRPr lang="en-US" altLang="zh-CN" sz="1800">
                    <a:latin typeface="Times New Roman" pitchFamily="18" charset="0"/>
                  </a:endParaRPr>
                </a:p>
              </p:txBody>
            </p:sp>
            <p:sp>
              <p:nvSpPr>
                <p:cNvPr id="50358" name="Rectangle 1082"/>
                <p:cNvSpPr>
                  <a:spLocks noChangeArrowheads="1"/>
                </p:cNvSpPr>
                <p:nvPr/>
              </p:nvSpPr>
              <p:spPr bwMode="auto">
                <a:xfrm>
                  <a:off x="939"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1" name="Group 1083"/>
              <p:cNvGrpSpPr>
                <a:grpSpLocks/>
              </p:cNvGrpSpPr>
              <p:nvPr/>
            </p:nvGrpSpPr>
            <p:grpSpPr bwMode="auto">
              <a:xfrm>
                <a:off x="1252" y="403"/>
                <a:ext cx="313" cy="403"/>
                <a:chOff x="1252" y="403"/>
                <a:chExt cx="313" cy="403"/>
              </a:xfrm>
            </p:grpSpPr>
            <p:sp>
              <p:nvSpPr>
                <p:cNvPr id="50355" name="Rectangle 1084"/>
                <p:cNvSpPr>
                  <a:spLocks noChangeArrowheads="1"/>
                </p:cNvSpPr>
                <p:nvPr/>
              </p:nvSpPr>
              <p:spPr bwMode="auto">
                <a:xfrm>
                  <a:off x="1295" y="403"/>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56" name="Rectangle 1085"/>
                <p:cNvSpPr>
                  <a:spLocks noChangeArrowheads="1"/>
                </p:cNvSpPr>
                <p:nvPr/>
              </p:nvSpPr>
              <p:spPr bwMode="auto">
                <a:xfrm>
                  <a:off x="1252"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2" name="Group 1086"/>
              <p:cNvGrpSpPr>
                <a:grpSpLocks/>
              </p:cNvGrpSpPr>
              <p:nvPr/>
            </p:nvGrpSpPr>
            <p:grpSpPr bwMode="auto">
              <a:xfrm>
                <a:off x="1565" y="403"/>
                <a:ext cx="313" cy="403"/>
                <a:chOff x="1565" y="403"/>
                <a:chExt cx="313" cy="403"/>
              </a:xfrm>
            </p:grpSpPr>
            <p:sp>
              <p:nvSpPr>
                <p:cNvPr id="50353" name="Rectangle 1087"/>
                <p:cNvSpPr>
                  <a:spLocks noChangeArrowheads="1"/>
                </p:cNvSpPr>
                <p:nvPr/>
              </p:nvSpPr>
              <p:spPr bwMode="auto">
                <a:xfrm>
                  <a:off x="1608"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54" name="Rectangle 1088"/>
                <p:cNvSpPr>
                  <a:spLocks noChangeArrowheads="1"/>
                </p:cNvSpPr>
                <p:nvPr/>
              </p:nvSpPr>
              <p:spPr bwMode="auto">
                <a:xfrm>
                  <a:off x="1565"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3" name="Group 1089"/>
              <p:cNvGrpSpPr>
                <a:grpSpLocks/>
              </p:cNvGrpSpPr>
              <p:nvPr/>
            </p:nvGrpSpPr>
            <p:grpSpPr bwMode="auto">
              <a:xfrm>
                <a:off x="1878" y="403"/>
                <a:ext cx="313" cy="403"/>
                <a:chOff x="1878" y="403"/>
                <a:chExt cx="313" cy="403"/>
              </a:xfrm>
            </p:grpSpPr>
            <p:sp>
              <p:nvSpPr>
                <p:cNvPr id="50351" name="Rectangle 1090"/>
                <p:cNvSpPr>
                  <a:spLocks noChangeArrowheads="1"/>
                </p:cNvSpPr>
                <p:nvPr/>
              </p:nvSpPr>
              <p:spPr bwMode="auto">
                <a:xfrm>
                  <a:off x="1921"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52" name="Rectangle 1091"/>
                <p:cNvSpPr>
                  <a:spLocks noChangeArrowheads="1"/>
                </p:cNvSpPr>
                <p:nvPr/>
              </p:nvSpPr>
              <p:spPr bwMode="auto">
                <a:xfrm>
                  <a:off x="1878"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4" name="Group 1092"/>
              <p:cNvGrpSpPr>
                <a:grpSpLocks/>
              </p:cNvGrpSpPr>
              <p:nvPr/>
            </p:nvGrpSpPr>
            <p:grpSpPr bwMode="auto">
              <a:xfrm>
                <a:off x="2191" y="403"/>
                <a:ext cx="313" cy="403"/>
                <a:chOff x="2191" y="403"/>
                <a:chExt cx="313" cy="403"/>
              </a:xfrm>
            </p:grpSpPr>
            <p:sp>
              <p:nvSpPr>
                <p:cNvPr id="50349" name="Rectangle 1093"/>
                <p:cNvSpPr>
                  <a:spLocks noChangeArrowheads="1"/>
                </p:cNvSpPr>
                <p:nvPr/>
              </p:nvSpPr>
              <p:spPr bwMode="auto">
                <a:xfrm>
                  <a:off x="2234"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c3</a:t>
                  </a:r>
                </a:p>
                <a:p>
                  <a:pPr algn="just" eaLnBrk="0" hangingPunct="0"/>
                  <a:endParaRPr lang="en-US" altLang="zh-CN" sz="1800">
                    <a:solidFill>
                      <a:srgbClr val="FF66CC"/>
                    </a:solidFill>
                    <a:latin typeface="Times New Roman" pitchFamily="18" charset="0"/>
                  </a:endParaRPr>
                </a:p>
              </p:txBody>
            </p:sp>
            <p:sp>
              <p:nvSpPr>
                <p:cNvPr id="50350" name="Rectangle 1094"/>
                <p:cNvSpPr>
                  <a:spLocks noChangeArrowheads="1"/>
                </p:cNvSpPr>
                <p:nvPr/>
              </p:nvSpPr>
              <p:spPr bwMode="auto">
                <a:xfrm>
                  <a:off x="2191"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5" name="Group 1095"/>
              <p:cNvGrpSpPr>
                <a:grpSpLocks/>
              </p:cNvGrpSpPr>
              <p:nvPr/>
            </p:nvGrpSpPr>
            <p:grpSpPr bwMode="auto">
              <a:xfrm>
                <a:off x="2504" y="403"/>
                <a:ext cx="313" cy="403"/>
                <a:chOff x="2504" y="403"/>
                <a:chExt cx="313" cy="403"/>
              </a:xfrm>
            </p:grpSpPr>
            <p:sp>
              <p:nvSpPr>
                <p:cNvPr id="50347" name="Rectangle 1096"/>
                <p:cNvSpPr>
                  <a:spLocks noChangeArrowheads="1"/>
                </p:cNvSpPr>
                <p:nvPr/>
              </p:nvSpPr>
              <p:spPr bwMode="auto">
                <a:xfrm>
                  <a:off x="2547"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d5</a:t>
                  </a:r>
                </a:p>
                <a:p>
                  <a:pPr algn="just" eaLnBrk="0" hangingPunct="0"/>
                  <a:endParaRPr lang="en-US" altLang="zh-CN" sz="1800">
                    <a:latin typeface="Times New Roman" pitchFamily="18" charset="0"/>
                  </a:endParaRPr>
                </a:p>
              </p:txBody>
            </p:sp>
            <p:sp>
              <p:nvSpPr>
                <p:cNvPr id="50348" name="Rectangle 1097"/>
                <p:cNvSpPr>
                  <a:spLocks noChangeArrowheads="1"/>
                </p:cNvSpPr>
                <p:nvPr/>
              </p:nvSpPr>
              <p:spPr bwMode="auto">
                <a:xfrm>
                  <a:off x="2504"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6" name="Group 1098"/>
              <p:cNvGrpSpPr>
                <a:grpSpLocks/>
              </p:cNvGrpSpPr>
              <p:nvPr/>
            </p:nvGrpSpPr>
            <p:grpSpPr bwMode="auto">
              <a:xfrm>
                <a:off x="2817" y="403"/>
                <a:ext cx="313" cy="403"/>
                <a:chOff x="2817" y="403"/>
                <a:chExt cx="313" cy="403"/>
              </a:xfrm>
            </p:grpSpPr>
            <p:sp>
              <p:nvSpPr>
                <p:cNvPr id="50345" name="Rectangle 1099"/>
                <p:cNvSpPr>
                  <a:spLocks noChangeArrowheads="1"/>
                </p:cNvSpPr>
                <p:nvPr/>
              </p:nvSpPr>
              <p:spPr bwMode="auto">
                <a:xfrm>
                  <a:off x="2860" y="403"/>
                  <a:ext cx="227" cy="403"/>
                </a:xfrm>
                <a:prstGeom prst="rect">
                  <a:avLst/>
                </a:prstGeom>
                <a:noFill/>
                <a:ln w="9525">
                  <a:noFill/>
                  <a:miter lim="800000"/>
                  <a:headEnd/>
                  <a:tailEnd/>
                </a:ln>
              </p:spPr>
              <p:txBody>
                <a:bodyPr/>
                <a:lstStyle/>
                <a:p>
                  <a:pPr algn="just"/>
                  <a:r>
                    <a:rPr lang="en-US" altLang="zh-CN" sz="1800">
                      <a:latin typeface="Times New Roman" pitchFamily="18" charset="0"/>
                    </a:rPr>
                    <a:t>f3</a:t>
                  </a:r>
                </a:p>
                <a:p>
                  <a:pPr algn="just" eaLnBrk="0" hangingPunct="0"/>
                  <a:endParaRPr lang="en-US" altLang="zh-CN" sz="1800">
                    <a:latin typeface="Times New Roman" pitchFamily="18" charset="0"/>
                  </a:endParaRPr>
                </a:p>
              </p:txBody>
            </p:sp>
            <p:sp>
              <p:nvSpPr>
                <p:cNvPr id="50346" name="Rectangle 1100"/>
                <p:cNvSpPr>
                  <a:spLocks noChangeArrowheads="1"/>
                </p:cNvSpPr>
                <p:nvPr/>
              </p:nvSpPr>
              <p:spPr bwMode="auto">
                <a:xfrm>
                  <a:off x="2817"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7" name="Group 1101"/>
              <p:cNvGrpSpPr>
                <a:grpSpLocks/>
              </p:cNvGrpSpPr>
              <p:nvPr/>
            </p:nvGrpSpPr>
            <p:grpSpPr bwMode="auto">
              <a:xfrm>
                <a:off x="3130" y="403"/>
                <a:ext cx="313" cy="403"/>
                <a:chOff x="3130" y="403"/>
                <a:chExt cx="313" cy="403"/>
              </a:xfrm>
            </p:grpSpPr>
            <p:sp>
              <p:nvSpPr>
                <p:cNvPr id="50343" name="Rectangle 1102"/>
                <p:cNvSpPr>
                  <a:spLocks noChangeArrowheads="1"/>
                </p:cNvSpPr>
                <p:nvPr/>
              </p:nvSpPr>
              <p:spPr bwMode="auto">
                <a:xfrm>
                  <a:off x="3173"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44" name="Rectangle 1103"/>
                <p:cNvSpPr>
                  <a:spLocks noChangeArrowheads="1"/>
                </p:cNvSpPr>
                <p:nvPr/>
              </p:nvSpPr>
              <p:spPr bwMode="auto">
                <a:xfrm>
                  <a:off x="3130"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8" name="Group 1104"/>
              <p:cNvGrpSpPr>
                <a:grpSpLocks/>
              </p:cNvGrpSpPr>
              <p:nvPr/>
            </p:nvGrpSpPr>
            <p:grpSpPr bwMode="auto">
              <a:xfrm>
                <a:off x="3443" y="403"/>
                <a:ext cx="313" cy="403"/>
                <a:chOff x="3443" y="403"/>
                <a:chExt cx="313" cy="403"/>
              </a:xfrm>
            </p:grpSpPr>
            <p:sp>
              <p:nvSpPr>
                <p:cNvPr id="50341" name="Rectangle 1105"/>
                <p:cNvSpPr>
                  <a:spLocks noChangeArrowheads="1"/>
                </p:cNvSpPr>
                <p:nvPr/>
              </p:nvSpPr>
              <p:spPr bwMode="auto">
                <a:xfrm>
                  <a:off x="3486"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42" name="Rectangle 1106"/>
                <p:cNvSpPr>
                  <a:spLocks noChangeArrowheads="1"/>
                </p:cNvSpPr>
                <p:nvPr/>
              </p:nvSpPr>
              <p:spPr bwMode="auto">
                <a:xfrm>
                  <a:off x="3443"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9" name="Group 1107"/>
              <p:cNvGrpSpPr>
                <a:grpSpLocks/>
              </p:cNvGrpSpPr>
              <p:nvPr/>
            </p:nvGrpSpPr>
            <p:grpSpPr bwMode="auto">
              <a:xfrm>
                <a:off x="3756" y="403"/>
                <a:ext cx="313" cy="403"/>
                <a:chOff x="3756" y="403"/>
                <a:chExt cx="313" cy="403"/>
              </a:xfrm>
            </p:grpSpPr>
            <p:sp>
              <p:nvSpPr>
                <p:cNvPr id="50339" name="Rectangle 1108"/>
                <p:cNvSpPr>
                  <a:spLocks noChangeArrowheads="1"/>
                </p:cNvSpPr>
                <p:nvPr/>
              </p:nvSpPr>
              <p:spPr bwMode="auto">
                <a:xfrm>
                  <a:off x="3799" y="403"/>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40" name="Rectangle 1109"/>
                <p:cNvSpPr>
                  <a:spLocks noChangeArrowheads="1"/>
                </p:cNvSpPr>
                <p:nvPr/>
              </p:nvSpPr>
              <p:spPr bwMode="auto">
                <a:xfrm>
                  <a:off x="3756"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10" name="Group 1110"/>
              <p:cNvGrpSpPr>
                <a:grpSpLocks/>
              </p:cNvGrpSpPr>
              <p:nvPr/>
            </p:nvGrpSpPr>
            <p:grpSpPr bwMode="auto">
              <a:xfrm>
                <a:off x="4069" y="403"/>
                <a:ext cx="313" cy="403"/>
                <a:chOff x="4069" y="403"/>
                <a:chExt cx="313" cy="403"/>
              </a:xfrm>
            </p:grpSpPr>
            <p:sp>
              <p:nvSpPr>
                <p:cNvPr id="50337" name="Rectangle 1111"/>
                <p:cNvSpPr>
                  <a:spLocks noChangeArrowheads="1"/>
                </p:cNvSpPr>
                <p:nvPr/>
              </p:nvSpPr>
              <p:spPr bwMode="auto">
                <a:xfrm>
                  <a:off x="4112" y="403"/>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38" name="Rectangle 1112"/>
                <p:cNvSpPr>
                  <a:spLocks noChangeArrowheads="1"/>
                </p:cNvSpPr>
                <p:nvPr/>
              </p:nvSpPr>
              <p:spPr bwMode="auto">
                <a:xfrm>
                  <a:off x="4069"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11" name="Group 1113"/>
              <p:cNvGrpSpPr>
                <a:grpSpLocks/>
              </p:cNvGrpSpPr>
              <p:nvPr/>
            </p:nvGrpSpPr>
            <p:grpSpPr bwMode="auto">
              <a:xfrm>
                <a:off x="0" y="806"/>
                <a:ext cx="313" cy="403"/>
                <a:chOff x="0" y="806"/>
                <a:chExt cx="313" cy="403"/>
              </a:xfrm>
            </p:grpSpPr>
            <p:sp>
              <p:nvSpPr>
                <p:cNvPr id="50335" name="Rectangle 1114"/>
                <p:cNvSpPr>
                  <a:spLocks noChangeArrowheads="1"/>
                </p:cNvSpPr>
                <p:nvPr/>
              </p:nvSpPr>
              <p:spPr bwMode="auto">
                <a:xfrm>
                  <a:off x="43" y="806"/>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36" name="Rectangle 1115"/>
                <p:cNvSpPr>
                  <a:spLocks noChangeArrowheads="1"/>
                </p:cNvSpPr>
                <p:nvPr/>
              </p:nvSpPr>
              <p:spPr bwMode="auto">
                <a:xfrm>
                  <a:off x="0"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2" name="Group 1116"/>
              <p:cNvGrpSpPr>
                <a:grpSpLocks/>
              </p:cNvGrpSpPr>
              <p:nvPr/>
            </p:nvGrpSpPr>
            <p:grpSpPr bwMode="auto">
              <a:xfrm>
                <a:off x="313" y="806"/>
                <a:ext cx="313" cy="403"/>
                <a:chOff x="313" y="806"/>
                <a:chExt cx="313" cy="403"/>
              </a:xfrm>
            </p:grpSpPr>
            <p:sp>
              <p:nvSpPr>
                <p:cNvPr id="50333" name="Rectangle 1117"/>
                <p:cNvSpPr>
                  <a:spLocks noChangeArrowheads="1"/>
                </p:cNvSpPr>
                <p:nvPr/>
              </p:nvSpPr>
              <p:spPr bwMode="auto">
                <a:xfrm>
                  <a:off x="356" y="806"/>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34" name="Rectangle 1118"/>
                <p:cNvSpPr>
                  <a:spLocks noChangeArrowheads="1"/>
                </p:cNvSpPr>
                <p:nvPr/>
              </p:nvSpPr>
              <p:spPr bwMode="auto">
                <a:xfrm>
                  <a:off x="313"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3" name="Group 1119"/>
              <p:cNvGrpSpPr>
                <a:grpSpLocks/>
              </p:cNvGrpSpPr>
              <p:nvPr/>
            </p:nvGrpSpPr>
            <p:grpSpPr bwMode="auto">
              <a:xfrm>
                <a:off x="626" y="806"/>
                <a:ext cx="313" cy="403"/>
                <a:chOff x="626" y="806"/>
                <a:chExt cx="313" cy="403"/>
              </a:xfrm>
            </p:grpSpPr>
            <p:sp>
              <p:nvSpPr>
                <p:cNvPr id="50331" name="Rectangle 1120"/>
                <p:cNvSpPr>
                  <a:spLocks noChangeArrowheads="1"/>
                </p:cNvSpPr>
                <p:nvPr/>
              </p:nvSpPr>
              <p:spPr bwMode="auto">
                <a:xfrm>
                  <a:off x="669"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c4</a:t>
                  </a:r>
                </a:p>
                <a:p>
                  <a:pPr algn="just" eaLnBrk="0" hangingPunct="0"/>
                  <a:endParaRPr lang="en-US" altLang="zh-CN" sz="1800">
                    <a:solidFill>
                      <a:srgbClr val="FF66CC"/>
                    </a:solidFill>
                    <a:latin typeface="Times New Roman" pitchFamily="18" charset="0"/>
                  </a:endParaRPr>
                </a:p>
              </p:txBody>
            </p:sp>
            <p:sp>
              <p:nvSpPr>
                <p:cNvPr id="50332" name="Rectangle 1121"/>
                <p:cNvSpPr>
                  <a:spLocks noChangeArrowheads="1"/>
                </p:cNvSpPr>
                <p:nvPr/>
              </p:nvSpPr>
              <p:spPr bwMode="auto">
                <a:xfrm>
                  <a:off x="626"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4" name="Group 1122"/>
              <p:cNvGrpSpPr>
                <a:grpSpLocks/>
              </p:cNvGrpSpPr>
              <p:nvPr/>
            </p:nvGrpSpPr>
            <p:grpSpPr bwMode="auto">
              <a:xfrm>
                <a:off x="939" y="806"/>
                <a:ext cx="313" cy="403"/>
                <a:chOff x="939" y="806"/>
                <a:chExt cx="313" cy="403"/>
              </a:xfrm>
            </p:grpSpPr>
            <p:sp>
              <p:nvSpPr>
                <p:cNvPr id="50329" name="Rectangle 1123"/>
                <p:cNvSpPr>
                  <a:spLocks noChangeArrowheads="1"/>
                </p:cNvSpPr>
                <p:nvPr/>
              </p:nvSpPr>
              <p:spPr bwMode="auto">
                <a:xfrm>
                  <a:off x="982"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d6</a:t>
                  </a:r>
                </a:p>
                <a:p>
                  <a:pPr algn="just" eaLnBrk="0" hangingPunct="0"/>
                  <a:endParaRPr lang="en-US" altLang="zh-CN" sz="1800">
                    <a:solidFill>
                      <a:srgbClr val="FF66CC"/>
                    </a:solidFill>
                    <a:latin typeface="Times New Roman" pitchFamily="18" charset="0"/>
                  </a:endParaRPr>
                </a:p>
              </p:txBody>
            </p:sp>
            <p:sp>
              <p:nvSpPr>
                <p:cNvPr id="50330" name="Rectangle 1124"/>
                <p:cNvSpPr>
                  <a:spLocks noChangeArrowheads="1"/>
                </p:cNvSpPr>
                <p:nvPr/>
              </p:nvSpPr>
              <p:spPr bwMode="auto">
                <a:xfrm>
                  <a:off x="939"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5" name="Group 1125"/>
              <p:cNvGrpSpPr>
                <a:grpSpLocks/>
              </p:cNvGrpSpPr>
              <p:nvPr/>
            </p:nvGrpSpPr>
            <p:grpSpPr bwMode="auto">
              <a:xfrm>
                <a:off x="1252" y="806"/>
                <a:ext cx="313" cy="403"/>
                <a:chOff x="1252" y="806"/>
                <a:chExt cx="313" cy="403"/>
              </a:xfrm>
            </p:grpSpPr>
            <p:sp>
              <p:nvSpPr>
                <p:cNvPr id="50327" name="Rectangle 1126"/>
                <p:cNvSpPr>
                  <a:spLocks noChangeArrowheads="1"/>
                </p:cNvSpPr>
                <p:nvPr/>
              </p:nvSpPr>
              <p:spPr bwMode="auto">
                <a:xfrm>
                  <a:off x="1295" y="806"/>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28" name="Rectangle 1127"/>
                <p:cNvSpPr>
                  <a:spLocks noChangeArrowheads="1"/>
                </p:cNvSpPr>
                <p:nvPr/>
              </p:nvSpPr>
              <p:spPr bwMode="auto">
                <a:xfrm>
                  <a:off x="1252"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6" name="Group 1128"/>
              <p:cNvGrpSpPr>
                <a:grpSpLocks/>
              </p:cNvGrpSpPr>
              <p:nvPr/>
            </p:nvGrpSpPr>
            <p:grpSpPr bwMode="auto">
              <a:xfrm>
                <a:off x="1565" y="806"/>
                <a:ext cx="313" cy="403"/>
                <a:chOff x="1565" y="806"/>
                <a:chExt cx="313" cy="403"/>
              </a:xfrm>
            </p:grpSpPr>
            <p:sp>
              <p:nvSpPr>
                <p:cNvPr id="50325" name="Rectangle 1129"/>
                <p:cNvSpPr>
                  <a:spLocks noChangeArrowheads="1"/>
                </p:cNvSpPr>
                <p:nvPr/>
              </p:nvSpPr>
              <p:spPr bwMode="auto">
                <a:xfrm>
                  <a:off x="1608"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26" name="Rectangle 1130"/>
                <p:cNvSpPr>
                  <a:spLocks noChangeArrowheads="1"/>
                </p:cNvSpPr>
                <p:nvPr/>
              </p:nvSpPr>
              <p:spPr bwMode="auto">
                <a:xfrm>
                  <a:off x="1565"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7" name="Group 1131"/>
              <p:cNvGrpSpPr>
                <a:grpSpLocks/>
              </p:cNvGrpSpPr>
              <p:nvPr/>
            </p:nvGrpSpPr>
            <p:grpSpPr bwMode="auto">
              <a:xfrm>
                <a:off x="1878" y="806"/>
                <a:ext cx="313" cy="403"/>
                <a:chOff x="1878" y="806"/>
                <a:chExt cx="313" cy="403"/>
              </a:xfrm>
            </p:grpSpPr>
            <p:sp>
              <p:nvSpPr>
                <p:cNvPr id="50323" name="Rectangle 1132"/>
                <p:cNvSpPr>
                  <a:spLocks noChangeArrowheads="1"/>
                </p:cNvSpPr>
                <p:nvPr/>
              </p:nvSpPr>
              <p:spPr bwMode="auto">
                <a:xfrm>
                  <a:off x="1921"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24" name="Rectangle 1133"/>
                <p:cNvSpPr>
                  <a:spLocks noChangeArrowheads="1"/>
                </p:cNvSpPr>
                <p:nvPr/>
              </p:nvSpPr>
              <p:spPr bwMode="auto">
                <a:xfrm>
                  <a:off x="1878"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8" name="Group 1134"/>
              <p:cNvGrpSpPr>
                <a:grpSpLocks/>
              </p:cNvGrpSpPr>
              <p:nvPr/>
            </p:nvGrpSpPr>
            <p:grpSpPr bwMode="auto">
              <a:xfrm>
                <a:off x="2191" y="806"/>
                <a:ext cx="313" cy="403"/>
                <a:chOff x="2191" y="806"/>
                <a:chExt cx="313" cy="403"/>
              </a:xfrm>
            </p:grpSpPr>
            <p:sp>
              <p:nvSpPr>
                <p:cNvPr id="50321" name="Rectangle 1135"/>
                <p:cNvSpPr>
                  <a:spLocks noChangeArrowheads="1"/>
                </p:cNvSpPr>
                <p:nvPr/>
              </p:nvSpPr>
              <p:spPr bwMode="auto">
                <a:xfrm>
                  <a:off x="2234"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c4</a:t>
                  </a:r>
                </a:p>
                <a:p>
                  <a:pPr algn="just" eaLnBrk="0" hangingPunct="0"/>
                  <a:endParaRPr lang="en-US" altLang="zh-CN" sz="1800">
                    <a:latin typeface="Times New Roman" pitchFamily="18" charset="0"/>
                  </a:endParaRPr>
                </a:p>
              </p:txBody>
            </p:sp>
            <p:sp>
              <p:nvSpPr>
                <p:cNvPr id="50322" name="Rectangle 1136"/>
                <p:cNvSpPr>
                  <a:spLocks noChangeArrowheads="1"/>
                </p:cNvSpPr>
                <p:nvPr/>
              </p:nvSpPr>
              <p:spPr bwMode="auto">
                <a:xfrm>
                  <a:off x="2191"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9" name="Group 1137"/>
              <p:cNvGrpSpPr>
                <a:grpSpLocks/>
              </p:cNvGrpSpPr>
              <p:nvPr/>
            </p:nvGrpSpPr>
            <p:grpSpPr bwMode="auto">
              <a:xfrm>
                <a:off x="2504" y="806"/>
                <a:ext cx="313" cy="403"/>
                <a:chOff x="2504" y="806"/>
                <a:chExt cx="313" cy="403"/>
              </a:xfrm>
            </p:grpSpPr>
            <p:sp>
              <p:nvSpPr>
                <p:cNvPr id="50319" name="Rectangle 1138"/>
                <p:cNvSpPr>
                  <a:spLocks noChangeArrowheads="1"/>
                </p:cNvSpPr>
                <p:nvPr/>
              </p:nvSpPr>
              <p:spPr bwMode="auto">
                <a:xfrm>
                  <a:off x="2547"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d6</a:t>
                  </a:r>
                </a:p>
                <a:p>
                  <a:pPr algn="just" eaLnBrk="0" hangingPunct="0"/>
                  <a:endParaRPr lang="en-US" altLang="zh-CN" sz="1800">
                    <a:latin typeface="Times New Roman" pitchFamily="18" charset="0"/>
                  </a:endParaRPr>
                </a:p>
              </p:txBody>
            </p:sp>
            <p:sp>
              <p:nvSpPr>
                <p:cNvPr id="50320" name="Rectangle 1139"/>
                <p:cNvSpPr>
                  <a:spLocks noChangeArrowheads="1"/>
                </p:cNvSpPr>
                <p:nvPr/>
              </p:nvSpPr>
              <p:spPr bwMode="auto">
                <a:xfrm>
                  <a:off x="2504"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0" name="Group 1140"/>
              <p:cNvGrpSpPr>
                <a:grpSpLocks/>
              </p:cNvGrpSpPr>
              <p:nvPr/>
            </p:nvGrpSpPr>
            <p:grpSpPr bwMode="auto">
              <a:xfrm>
                <a:off x="2817" y="806"/>
                <a:ext cx="313" cy="403"/>
                <a:chOff x="2817" y="806"/>
                <a:chExt cx="313" cy="403"/>
              </a:xfrm>
            </p:grpSpPr>
            <p:sp>
              <p:nvSpPr>
                <p:cNvPr id="50317" name="Rectangle 1141"/>
                <p:cNvSpPr>
                  <a:spLocks noChangeArrowheads="1"/>
                </p:cNvSpPr>
                <p:nvPr/>
              </p:nvSpPr>
              <p:spPr bwMode="auto">
                <a:xfrm>
                  <a:off x="2860" y="806"/>
                  <a:ext cx="227" cy="403"/>
                </a:xfrm>
                <a:prstGeom prst="rect">
                  <a:avLst/>
                </a:prstGeom>
                <a:noFill/>
                <a:ln w="9525">
                  <a:noFill/>
                  <a:miter lim="800000"/>
                  <a:headEnd/>
                  <a:tailEnd/>
                </a:ln>
              </p:spPr>
              <p:txBody>
                <a:bodyPr/>
                <a:lstStyle/>
                <a:p>
                  <a:pPr algn="just"/>
                  <a:r>
                    <a:rPr lang="en-US" altLang="zh-CN" sz="1800">
                      <a:latin typeface="Times New Roman" pitchFamily="18" charset="0"/>
                    </a:rPr>
                    <a:t>f4</a:t>
                  </a:r>
                </a:p>
                <a:p>
                  <a:pPr algn="just" eaLnBrk="0" hangingPunct="0"/>
                  <a:endParaRPr lang="en-US" altLang="zh-CN" sz="1800">
                    <a:latin typeface="Times New Roman" pitchFamily="18" charset="0"/>
                  </a:endParaRPr>
                </a:p>
              </p:txBody>
            </p:sp>
            <p:sp>
              <p:nvSpPr>
                <p:cNvPr id="50318" name="Rectangle 1142"/>
                <p:cNvSpPr>
                  <a:spLocks noChangeArrowheads="1"/>
                </p:cNvSpPr>
                <p:nvPr/>
              </p:nvSpPr>
              <p:spPr bwMode="auto">
                <a:xfrm>
                  <a:off x="2817"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1" name="Group 1143"/>
              <p:cNvGrpSpPr>
                <a:grpSpLocks/>
              </p:cNvGrpSpPr>
              <p:nvPr/>
            </p:nvGrpSpPr>
            <p:grpSpPr bwMode="auto">
              <a:xfrm>
                <a:off x="3130" y="806"/>
                <a:ext cx="313" cy="403"/>
                <a:chOff x="3130" y="806"/>
                <a:chExt cx="313" cy="403"/>
              </a:xfrm>
            </p:grpSpPr>
            <p:sp>
              <p:nvSpPr>
                <p:cNvPr id="50315" name="Rectangle 1144"/>
                <p:cNvSpPr>
                  <a:spLocks noChangeArrowheads="1"/>
                </p:cNvSpPr>
                <p:nvPr/>
              </p:nvSpPr>
              <p:spPr bwMode="auto">
                <a:xfrm>
                  <a:off x="3173"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6" name="Rectangle 1145"/>
                <p:cNvSpPr>
                  <a:spLocks noChangeArrowheads="1"/>
                </p:cNvSpPr>
                <p:nvPr/>
              </p:nvSpPr>
              <p:spPr bwMode="auto">
                <a:xfrm>
                  <a:off x="3130"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2" name="Group 1146"/>
              <p:cNvGrpSpPr>
                <a:grpSpLocks/>
              </p:cNvGrpSpPr>
              <p:nvPr/>
            </p:nvGrpSpPr>
            <p:grpSpPr bwMode="auto">
              <a:xfrm>
                <a:off x="3443" y="806"/>
                <a:ext cx="313" cy="403"/>
                <a:chOff x="3443" y="806"/>
                <a:chExt cx="313" cy="403"/>
              </a:xfrm>
            </p:grpSpPr>
            <p:sp>
              <p:nvSpPr>
                <p:cNvPr id="50313" name="Rectangle 1147"/>
                <p:cNvSpPr>
                  <a:spLocks noChangeArrowheads="1"/>
                </p:cNvSpPr>
                <p:nvPr/>
              </p:nvSpPr>
              <p:spPr bwMode="auto">
                <a:xfrm>
                  <a:off x="3486"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4" name="Rectangle 1148"/>
                <p:cNvSpPr>
                  <a:spLocks noChangeArrowheads="1"/>
                </p:cNvSpPr>
                <p:nvPr/>
              </p:nvSpPr>
              <p:spPr bwMode="auto">
                <a:xfrm>
                  <a:off x="3443"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3" name="Group 1149"/>
              <p:cNvGrpSpPr>
                <a:grpSpLocks/>
              </p:cNvGrpSpPr>
              <p:nvPr/>
            </p:nvGrpSpPr>
            <p:grpSpPr bwMode="auto">
              <a:xfrm>
                <a:off x="3756" y="806"/>
                <a:ext cx="313" cy="403"/>
                <a:chOff x="3756" y="806"/>
                <a:chExt cx="313" cy="403"/>
              </a:xfrm>
            </p:grpSpPr>
            <p:sp>
              <p:nvSpPr>
                <p:cNvPr id="50311" name="Rectangle 1150"/>
                <p:cNvSpPr>
                  <a:spLocks noChangeArrowheads="1"/>
                </p:cNvSpPr>
                <p:nvPr/>
              </p:nvSpPr>
              <p:spPr bwMode="auto">
                <a:xfrm>
                  <a:off x="3799"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2" name="Rectangle 1151"/>
                <p:cNvSpPr>
                  <a:spLocks noChangeArrowheads="1"/>
                </p:cNvSpPr>
                <p:nvPr/>
              </p:nvSpPr>
              <p:spPr bwMode="auto">
                <a:xfrm>
                  <a:off x="3756"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4" name="Group 1152"/>
              <p:cNvGrpSpPr>
                <a:grpSpLocks/>
              </p:cNvGrpSpPr>
              <p:nvPr/>
            </p:nvGrpSpPr>
            <p:grpSpPr bwMode="auto">
              <a:xfrm>
                <a:off x="4069" y="806"/>
                <a:ext cx="313" cy="403"/>
                <a:chOff x="4069" y="806"/>
                <a:chExt cx="313" cy="403"/>
              </a:xfrm>
            </p:grpSpPr>
            <p:sp>
              <p:nvSpPr>
                <p:cNvPr id="50309" name="Rectangle 1153"/>
                <p:cNvSpPr>
                  <a:spLocks noChangeArrowheads="1"/>
                </p:cNvSpPr>
                <p:nvPr/>
              </p:nvSpPr>
              <p:spPr bwMode="auto">
                <a:xfrm>
                  <a:off x="4112"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0" name="Rectangle 1154"/>
                <p:cNvSpPr>
                  <a:spLocks noChangeArrowheads="1"/>
                </p:cNvSpPr>
                <p:nvPr/>
              </p:nvSpPr>
              <p:spPr bwMode="auto">
                <a:xfrm>
                  <a:off x="4069"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5" name="Group 1155"/>
              <p:cNvGrpSpPr>
                <a:grpSpLocks/>
              </p:cNvGrpSpPr>
              <p:nvPr/>
            </p:nvGrpSpPr>
            <p:grpSpPr bwMode="auto">
              <a:xfrm>
                <a:off x="0" y="1209"/>
                <a:ext cx="313" cy="403"/>
                <a:chOff x="0" y="1209"/>
                <a:chExt cx="313" cy="403"/>
              </a:xfrm>
            </p:grpSpPr>
            <p:sp>
              <p:nvSpPr>
                <p:cNvPr id="50307" name="Rectangle 1156"/>
                <p:cNvSpPr>
                  <a:spLocks noChangeArrowheads="1"/>
                </p:cNvSpPr>
                <p:nvPr/>
              </p:nvSpPr>
              <p:spPr bwMode="auto">
                <a:xfrm>
                  <a:off x="43" y="1209"/>
                  <a:ext cx="227" cy="403"/>
                </a:xfrm>
                <a:prstGeom prst="rect">
                  <a:avLst/>
                </a:prstGeom>
                <a:noFill/>
                <a:ln w="9525">
                  <a:noFill/>
                  <a:miter lim="800000"/>
                  <a:headEnd/>
                  <a:tailEnd/>
                </a:ln>
              </p:spPr>
              <p:txBody>
                <a:bodyPr/>
                <a:lstStyle/>
                <a:p>
                  <a:pPr algn="just"/>
                  <a:r>
                    <a:rPr lang="en-US" altLang="zh-CN" sz="1800">
                      <a:latin typeface="Times New Roman" pitchFamily="18" charset="0"/>
                    </a:rPr>
                    <a:t>a2</a:t>
                  </a:r>
                </a:p>
                <a:p>
                  <a:pPr algn="just" eaLnBrk="0" hangingPunct="0"/>
                  <a:endParaRPr lang="en-US" altLang="zh-CN" sz="1800">
                    <a:latin typeface="Times New Roman" pitchFamily="18" charset="0"/>
                  </a:endParaRPr>
                </a:p>
              </p:txBody>
            </p:sp>
            <p:sp>
              <p:nvSpPr>
                <p:cNvPr id="50308" name="Rectangle 1157"/>
                <p:cNvSpPr>
                  <a:spLocks noChangeArrowheads="1"/>
                </p:cNvSpPr>
                <p:nvPr/>
              </p:nvSpPr>
              <p:spPr bwMode="auto">
                <a:xfrm>
                  <a:off x="0"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6" name="Group 1158"/>
              <p:cNvGrpSpPr>
                <a:grpSpLocks/>
              </p:cNvGrpSpPr>
              <p:nvPr/>
            </p:nvGrpSpPr>
            <p:grpSpPr bwMode="auto">
              <a:xfrm>
                <a:off x="313" y="1209"/>
                <a:ext cx="313" cy="403"/>
                <a:chOff x="313" y="1209"/>
                <a:chExt cx="313" cy="403"/>
              </a:xfrm>
            </p:grpSpPr>
            <p:sp>
              <p:nvSpPr>
                <p:cNvPr id="50305" name="Rectangle 1159"/>
                <p:cNvSpPr>
                  <a:spLocks noChangeArrowheads="1"/>
                </p:cNvSpPr>
                <p:nvPr/>
              </p:nvSpPr>
              <p:spPr bwMode="auto">
                <a:xfrm>
                  <a:off x="356" y="1209"/>
                  <a:ext cx="227" cy="403"/>
                </a:xfrm>
                <a:prstGeom prst="rect">
                  <a:avLst/>
                </a:prstGeom>
                <a:noFill/>
                <a:ln w="9525">
                  <a:noFill/>
                  <a:miter lim="800000"/>
                  <a:headEnd/>
                  <a:tailEnd/>
                </a:ln>
              </p:spPr>
              <p:txBody>
                <a:bodyPr/>
                <a:lstStyle/>
                <a:p>
                  <a:pPr algn="just"/>
                  <a:r>
                    <a:rPr lang="en-US" altLang="zh-CN" sz="1800">
                      <a:latin typeface="Times New Roman" pitchFamily="18" charset="0"/>
                    </a:rPr>
                    <a:t>b4</a:t>
                  </a:r>
                </a:p>
                <a:p>
                  <a:pPr algn="just" eaLnBrk="0" hangingPunct="0"/>
                  <a:endParaRPr lang="en-US" altLang="zh-CN" sz="1800">
                    <a:latin typeface="Times New Roman" pitchFamily="18" charset="0"/>
                  </a:endParaRPr>
                </a:p>
              </p:txBody>
            </p:sp>
            <p:sp>
              <p:nvSpPr>
                <p:cNvPr id="50306" name="Rectangle 1160"/>
                <p:cNvSpPr>
                  <a:spLocks noChangeArrowheads="1"/>
                </p:cNvSpPr>
                <p:nvPr/>
              </p:nvSpPr>
              <p:spPr bwMode="auto">
                <a:xfrm>
                  <a:off x="313"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7" name="Group 1161"/>
              <p:cNvGrpSpPr>
                <a:grpSpLocks/>
              </p:cNvGrpSpPr>
              <p:nvPr/>
            </p:nvGrpSpPr>
            <p:grpSpPr bwMode="auto">
              <a:xfrm>
                <a:off x="626" y="1209"/>
                <a:ext cx="313" cy="403"/>
                <a:chOff x="626" y="1209"/>
                <a:chExt cx="313" cy="403"/>
              </a:xfrm>
            </p:grpSpPr>
            <p:sp>
              <p:nvSpPr>
                <p:cNvPr id="50303" name="Rectangle 1162"/>
                <p:cNvSpPr>
                  <a:spLocks noChangeArrowheads="1"/>
                </p:cNvSpPr>
                <p:nvPr/>
              </p:nvSpPr>
              <p:spPr bwMode="auto">
                <a:xfrm>
                  <a:off x="669" y="1209"/>
                  <a:ext cx="227" cy="403"/>
                </a:xfrm>
                <a:prstGeom prst="rect">
                  <a:avLst/>
                </a:prstGeom>
                <a:noFill/>
                <a:ln w="9525">
                  <a:noFill/>
                  <a:miter lim="800000"/>
                  <a:headEnd/>
                  <a:tailEnd/>
                </a:ln>
              </p:spPr>
              <p:txBody>
                <a:bodyPr/>
                <a:lstStyle/>
                <a:p>
                  <a:pPr algn="just"/>
                  <a:r>
                    <a:rPr lang="en-US" altLang="zh-CN" sz="1800">
                      <a:latin typeface="Times New Roman" pitchFamily="18" charset="0"/>
                    </a:rPr>
                    <a:t>c1</a:t>
                  </a:r>
                </a:p>
                <a:p>
                  <a:pPr algn="just" eaLnBrk="0" hangingPunct="0"/>
                  <a:endParaRPr lang="en-US" altLang="zh-CN" sz="1800">
                    <a:latin typeface="Times New Roman" pitchFamily="18" charset="0"/>
                  </a:endParaRPr>
                </a:p>
              </p:txBody>
            </p:sp>
            <p:sp>
              <p:nvSpPr>
                <p:cNvPr id="50304" name="Rectangle 1163"/>
                <p:cNvSpPr>
                  <a:spLocks noChangeArrowheads="1"/>
                </p:cNvSpPr>
                <p:nvPr/>
              </p:nvSpPr>
              <p:spPr bwMode="auto">
                <a:xfrm>
                  <a:off x="626"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8" name="Group 1164"/>
              <p:cNvGrpSpPr>
                <a:grpSpLocks/>
              </p:cNvGrpSpPr>
              <p:nvPr/>
            </p:nvGrpSpPr>
            <p:grpSpPr bwMode="auto">
              <a:xfrm>
                <a:off x="939" y="1209"/>
                <a:ext cx="313" cy="403"/>
                <a:chOff x="939" y="1209"/>
                <a:chExt cx="313" cy="403"/>
              </a:xfrm>
            </p:grpSpPr>
            <p:sp>
              <p:nvSpPr>
                <p:cNvPr id="50301" name="Rectangle 1165"/>
                <p:cNvSpPr>
                  <a:spLocks noChangeArrowheads="1"/>
                </p:cNvSpPr>
                <p:nvPr/>
              </p:nvSpPr>
              <p:spPr bwMode="auto">
                <a:xfrm>
                  <a:off x="982" y="1209"/>
                  <a:ext cx="227" cy="403"/>
                </a:xfrm>
                <a:prstGeom prst="rect">
                  <a:avLst/>
                </a:prstGeom>
                <a:noFill/>
                <a:ln w="9525">
                  <a:noFill/>
                  <a:miter lim="800000"/>
                  <a:headEnd/>
                  <a:tailEnd/>
                </a:ln>
              </p:spPr>
              <p:txBody>
                <a:bodyPr/>
                <a:lstStyle/>
                <a:p>
                  <a:pPr algn="just"/>
                  <a:r>
                    <a:rPr lang="en-US" altLang="zh-CN" sz="1800">
                      <a:latin typeface="Times New Roman" pitchFamily="18" charset="0"/>
                    </a:rPr>
                    <a:t>d3</a:t>
                  </a:r>
                </a:p>
                <a:p>
                  <a:pPr algn="just" eaLnBrk="0" hangingPunct="0"/>
                  <a:endParaRPr lang="en-US" altLang="zh-CN" sz="1800">
                    <a:latin typeface="Times New Roman" pitchFamily="18" charset="0"/>
                  </a:endParaRPr>
                </a:p>
              </p:txBody>
            </p:sp>
            <p:sp>
              <p:nvSpPr>
                <p:cNvPr id="50302" name="Rectangle 1166"/>
                <p:cNvSpPr>
                  <a:spLocks noChangeArrowheads="1"/>
                </p:cNvSpPr>
                <p:nvPr/>
              </p:nvSpPr>
              <p:spPr bwMode="auto">
                <a:xfrm>
                  <a:off x="939"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9" name="Group 1167"/>
              <p:cNvGrpSpPr>
                <a:grpSpLocks/>
              </p:cNvGrpSpPr>
              <p:nvPr/>
            </p:nvGrpSpPr>
            <p:grpSpPr bwMode="auto">
              <a:xfrm>
                <a:off x="1252" y="1209"/>
                <a:ext cx="313" cy="403"/>
                <a:chOff x="1252" y="1209"/>
                <a:chExt cx="313" cy="403"/>
              </a:xfrm>
            </p:grpSpPr>
            <p:sp>
              <p:nvSpPr>
                <p:cNvPr id="50299" name="Rectangle 1168"/>
                <p:cNvSpPr>
                  <a:spLocks noChangeArrowheads="1"/>
                </p:cNvSpPr>
                <p:nvPr/>
              </p:nvSpPr>
              <p:spPr bwMode="auto">
                <a:xfrm>
                  <a:off x="1295" y="1209"/>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00" name="Rectangle 1169"/>
                <p:cNvSpPr>
                  <a:spLocks noChangeArrowheads="1"/>
                </p:cNvSpPr>
                <p:nvPr/>
              </p:nvSpPr>
              <p:spPr bwMode="auto">
                <a:xfrm>
                  <a:off x="1252"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0" name="Group 1170"/>
              <p:cNvGrpSpPr>
                <a:grpSpLocks/>
              </p:cNvGrpSpPr>
              <p:nvPr/>
            </p:nvGrpSpPr>
            <p:grpSpPr bwMode="auto">
              <a:xfrm>
                <a:off x="1565" y="1209"/>
                <a:ext cx="313" cy="403"/>
                <a:chOff x="1565" y="1209"/>
                <a:chExt cx="313" cy="403"/>
              </a:xfrm>
            </p:grpSpPr>
            <p:sp>
              <p:nvSpPr>
                <p:cNvPr id="50297" name="Rectangle 1171"/>
                <p:cNvSpPr>
                  <a:spLocks noChangeArrowheads="1"/>
                </p:cNvSpPr>
                <p:nvPr/>
              </p:nvSpPr>
              <p:spPr bwMode="auto">
                <a:xfrm>
                  <a:off x="1608"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8" name="Rectangle 1172"/>
                <p:cNvSpPr>
                  <a:spLocks noChangeArrowheads="1"/>
                </p:cNvSpPr>
                <p:nvPr/>
              </p:nvSpPr>
              <p:spPr bwMode="auto">
                <a:xfrm>
                  <a:off x="1565"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1" name="Group 1173"/>
              <p:cNvGrpSpPr>
                <a:grpSpLocks/>
              </p:cNvGrpSpPr>
              <p:nvPr/>
            </p:nvGrpSpPr>
            <p:grpSpPr bwMode="auto">
              <a:xfrm>
                <a:off x="1878" y="1209"/>
                <a:ext cx="313" cy="403"/>
                <a:chOff x="1878" y="1209"/>
                <a:chExt cx="313" cy="403"/>
              </a:xfrm>
            </p:grpSpPr>
            <p:sp>
              <p:nvSpPr>
                <p:cNvPr id="50295" name="Rectangle 1174"/>
                <p:cNvSpPr>
                  <a:spLocks noChangeArrowheads="1"/>
                </p:cNvSpPr>
                <p:nvPr/>
              </p:nvSpPr>
              <p:spPr bwMode="auto">
                <a:xfrm>
                  <a:off x="1921"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6" name="Rectangle 1175"/>
                <p:cNvSpPr>
                  <a:spLocks noChangeArrowheads="1"/>
                </p:cNvSpPr>
                <p:nvPr/>
              </p:nvSpPr>
              <p:spPr bwMode="auto">
                <a:xfrm>
                  <a:off x="1878"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2" name="Group 1176"/>
              <p:cNvGrpSpPr>
                <a:grpSpLocks/>
              </p:cNvGrpSpPr>
              <p:nvPr/>
            </p:nvGrpSpPr>
            <p:grpSpPr bwMode="auto">
              <a:xfrm>
                <a:off x="2191" y="1209"/>
                <a:ext cx="313" cy="403"/>
                <a:chOff x="2191" y="1209"/>
                <a:chExt cx="313" cy="403"/>
              </a:xfrm>
            </p:grpSpPr>
            <p:sp>
              <p:nvSpPr>
                <p:cNvPr id="50293" name="Rectangle 1177"/>
                <p:cNvSpPr>
                  <a:spLocks noChangeArrowheads="1"/>
                </p:cNvSpPr>
                <p:nvPr/>
              </p:nvSpPr>
              <p:spPr bwMode="auto">
                <a:xfrm>
                  <a:off x="2234"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4" name="Rectangle 1178"/>
                <p:cNvSpPr>
                  <a:spLocks noChangeArrowheads="1"/>
                </p:cNvSpPr>
                <p:nvPr/>
              </p:nvSpPr>
              <p:spPr bwMode="auto">
                <a:xfrm>
                  <a:off x="2191"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3" name="Group 1179"/>
              <p:cNvGrpSpPr>
                <a:grpSpLocks/>
              </p:cNvGrpSpPr>
              <p:nvPr/>
            </p:nvGrpSpPr>
            <p:grpSpPr bwMode="auto">
              <a:xfrm>
                <a:off x="2504" y="1209"/>
                <a:ext cx="313" cy="403"/>
                <a:chOff x="2504" y="1209"/>
                <a:chExt cx="313" cy="403"/>
              </a:xfrm>
            </p:grpSpPr>
            <p:sp>
              <p:nvSpPr>
                <p:cNvPr id="50291" name="Rectangle 1180"/>
                <p:cNvSpPr>
                  <a:spLocks noChangeArrowheads="1"/>
                </p:cNvSpPr>
                <p:nvPr/>
              </p:nvSpPr>
              <p:spPr bwMode="auto">
                <a:xfrm>
                  <a:off x="2547"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2" name="Rectangle 1181"/>
                <p:cNvSpPr>
                  <a:spLocks noChangeArrowheads="1"/>
                </p:cNvSpPr>
                <p:nvPr/>
              </p:nvSpPr>
              <p:spPr bwMode="auto">
                <a:xfrm>
                  <a:off x="2504"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4" name="Group 1182"/>
              <p:cNvGrpSpPr>
                <a:grpSpLocks/>
              </p:cNvGrpSpPr>
              <p:nvPr/>
            </p:nvGrpSpPr>
            <p:grpSpPr bwMode="auto">
              <a:xfrm>
                <a:off x="2817" y="1209"/>
                <a:ext cx="313" cy="403"/>
                <a:chOff x="2817" y="1209"/>
                <a:chExt cx="313" cy="403"/>
              </a:xfrm>
            </p:grpSpPr>
            <p:sp>
              <p:nvSpPr>
                <p:cNvPr id="50289" name="Rectangle 1183"/>
                <p:cNvSpPr>
                  <a:spLocks noChangeArrowheads="1"/>
                </p:cNvSpPr>
                <p:nvPr/>
              </p:nvSpPr>
              <p:spPr bwMode="auto">
                <a:xfrm>
                  <a:off x="2860"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0" name="Rectangle 1184"/>
                <p:cNvSpPr>
                  <a:spLocks noChangeArrowheads="1"/>
                </p:cNvSpPr>
                <p:nvPr/>
              </p:nvSpPr>
              <p:spPr bwMode="auto">
                <a:xfrm>
                  <a:off x="2817"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5" name="Group 1185"/>
              <p:cNvGrpSpPr>
                <a:grpSpLocks/>
              </p:cNvGrpSpPr>
              <p:nvPr/>
            </p:nvGrpSpPr>
            <p:grpSpPr bwMode="auto">
              <a:xfrm>
                <a:off x="3130" y="1209"/>
                <a:ext cx="313" cy="403"/>
                <a:chOff x="3130" y="1209"/>
                <a:chExt cx="313" cy="403"/>
              </a:xfrm>
            </p:grpSpPr>
            <p:sp>
              <p:nvSpPr>
                <p:cNvPr id="50287" name="Rectangle 1186"/>
                <p:cNvSpPr>
                  <a:spLocks noChangeArrowheads="1"/>
                </p:cNvSpPr>
                <p:nvPr/>
              </p:nvSpPr>
              <p:spPr bwMode="auto">
                <a:xfrm>
                  <a:off x="3173"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8" name="Rectangle 1187"/>
                <p:cNvSpPr>
                  <a:spLocks noChangeArrowheads="1"/>
                </p:cNvSpPr>
                <p:nvPr/>
              </p:nvSpPr>
              <p:spPr bwMode="auto">
                <a:xfrm>
                  <a:off x="3130"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6" name="Group 1188"/>
              <p:cNvGrpSpPr>
                <a:grpSpLocks/>
              </p:cNvGrpSpPr>
              <p:nvPr/>
            </p:nvGrpSpPr>
            <p:grpSpPr bwMode="auto">
              <a:xfrm>
                <a:off x="3443" y="1209"/>
                <a:ext cx="313" cy="403"/>
                <a:chOff x="3443" y="1209"/>
                <a:chExt cx="313" cy="403"/>
              </a:xfrm>
            </p:grpSpPr>
            <p:sp>
              <p:nvSpPr>
                <p:cNvPr id="50285" name="Rectangle 1189"/>
                <p:cNvSpPr>
                  <a:spLocks noChangeArrowheads="1"/>
                </p:cNvSpPr>
                <p:nvPr/>
              </p:nvSpPr>
              <p:spPr bwMode="auto">
                <a:xfrm>
                  <a:off x="3486"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6" name="Rectangle 1190"/>
                <p:cNvSpPr>
                  <a:spLocks noChangeArrowheads="1"/>
                </p:cNvSpPr>
                <p:nvPr/>
              </p:nvSpPr>
              <p:spPr bwMode="auto">
                <a:xfrm>
                  <a:off x="3443"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7" name="Group 1191"/>
              <p:cNvGrpSpPr>
                <a:grpSpLocks/>
              </p:cNvGrpSpPr>
              <p:nvPr/>
            </p:nvGrpSpPr>
            <p:grpSpPr bwMode="auto">
              <a:xfrm>
                <a:off x="3756" y="1209"/>
                <a:ext cx="313" cy="403"/>
                <a:chOff x="3756" y="1209"/>
                <a:chExt cx="313" cy="403"/>
              </a:xfrm>
            </p:grpSpPr>
            <p:sp>
              <p:nvSpPr>
                <p:cNvPr id="50283" name="Rectangle 1192"/>
                <p:cNvSpPr>
                  <a:spLocks noChangeArrowheads="1"/>
                </p:cNvSpPr>
                <p:nvPr/>
              </p:nvSpPr>
              <p:spPr bwMode="auto">
                <a:xfrm>
                  <a:off x="3799"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4" name="Rectangle 1193"/>
                <p:cNvSpPr>
                  <a:spLocks noChangeArrowheads="1"/>
                </p:cNvSpPr>
                <p:nvPr/>
              </p:nvSpPr>
              <p:spPr bwMode="auto">
                <a:xfrm>
                  <a:off x="3756"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8" name="Group 1194"/>
              <p:cNvGrpSpPr>
                <a:grpSpLocks/>
              </p:cNvGrpSpPr>
              <p:nvPr/>
            </p:nvGrpSpPr>
            <p:grpSpPr bwMode="auto">
              <a:xfrm>
                <a:off x="4069" y="1209"/>
                <a:ext cx="313" cy="403"/>
                <a:chOff x="4069" y="1209"/>
                <a:chExt cx="313" cy="403"/>
              </a:xfrm>
            </p:grpSpPr>
            <p:sp>
              <p:nvSpPr>
                <p:cNvPr id="50281" name="Rectangle 1195"/>
                <p:cNvSpPr>
                  <a:spLocks noChangeArrowheads="1"/>
                </p:cNvSpPr>
                <p:nvPr/>
              </p:nvSpPr>
              <p:spPr bwMode="auto">
                <a:xfrm>
                  <a:off x="4112"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2" name="Rectangle 1196"/>
                <p:cNvSpPr>
                  <a:spLocks noChangeArrowheads="1"/>
                </p:cNvSpPr>
                <p:nvPr/>
              </p:nvSpPr>
              <p:spPr bwMode="auto">
                <a:xfrm>
                  <a:off x="4069"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9" name="Group 1197"/>
              <p:cNvGrpSpPr>
                <a:grpSpLocks/>
              </p:cNvGrpSpPr>
              <p:nvPr/>
            </p:nvGrpSpPr>
            <p:grpSpPr bwMode="auto">
              <a:xfrm>
                <a:off x="0" y="1612"/>
                <a:ext cx="313" cy="403"/>
                <a:chOff x="0" y="1612"/>
                <a:chExt cx="313" cy="403"/>
              </a:xfrm>
            </p:grpSpPr>
            <p:sp>
              <p:nvSpPr>
                <p:cNvPr id="50279" name="Rectangle 1198"/>
                <p:cNvSpPr>
                  <a:spLocks noChangeArrowheads="1"/>
                </p:cNvSpPr>
                <p:nvPr/>
              </p:nvSpPr>
              <p:spPr bwMode="auto">
                <a:xfrm>
                  <a:off x="43" y="1612"/>
                  <a:ext cx="227" cy="403"/>
                </a:xfrm>
                <a:prstGeom prst="rect">
                  <a:avLst/>
                </a:prstGeom>
                <a:noFill/>
                <a:ln w="9525">
                  <a:noFill/>
                  <a:miter lim="800000"/>
                  <a:headEnd/>
                  <a:tailEnd/>
                </a:ln>
              </p:spPr>
              <p:txBody>
                <a:bodyPr/>
                <a:lstStyle/>
                <a:p>
                  <a:pPr algn="just"/>
                  <a:r>
                    <a:rPr lang="en-US" altLang="zh-CN" sz="1800">
                      <a:latin typeface="Times New Roman" pitchFamily="18" charset="0"/>
                    </a:rPr>
                    <a:t>a3</a:t>
                  </a:r>
                </a:p>
                <a:p>
                  <a:pPr algn="just" eaLnBrk="0" hangingPunct="0"/>
                  <a:endParaRPr lang="en-US" altLang="zh-CN" sz="1800">
                    <a:latin typeface="Times New Roman" pitchFamily="18" charset="0"/>
                  </a:endParaRPr>
                </a:p>
              </p:txBody>
            </p:sp>
            <p:sp>
              <p:nvSpPr>
                <p:cNvPr id="50280" name="Rectangle 1199"/>
                <p:cNvSpPr>
                  <a:spLocks noChangeArrowheads="1"/>
                </p:cNvSpPr>
                <p:nvPr/>
              </p:nvSpPr>
              <p:spPr bwMode="auto">
                <a:xfrm>
                  <a:off x="0"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0" name="Group 1200"/>
              <p:cNvGrpSpPr>
                <a:grpSpLocks/>
              </p:cNvGrpSpPr>
              <p:nvPr/>
            </p:nvGrpSpPr>
            <p:grpSpPr bwMode="auto">
              <a:xfrm>
                <a:off x="313" y="1612"/>
                <a:ext cx="313" cy="403"/>
                <a:chOff x="313" y="1612"/>
                <a:chExt cx="313" cy="403"/>
              </a:xfrm>
            </p:grpSpPr>
            <p:sp>
              <p:nvSpPr>
                <p:cNvPr id="50277" name="Rectangle 1201"/>
                <p:cNvSpPr>
                  <a:spLocks noChangeArrowheads="1"/>
                </p:cNvSpPr>
                <p:nvPr/>
              </p:nvSpPr>
              <p:spPr bwMode="auto">
                <a:xfrm>
                  <a:off x="356" y="1612"/>
                  <a:ext cx="227" cy="403"/>
                </a:xfrm>
                <a:prstGeom prst="rect">
                  <a:avLst/>
                </a:prstGeom>
                <a:noFill/>
                <a:ln w="9525">
                  <a:noFill/>
                  <a:miter lim="800000"/>
                  <a:headEnd/>
                  <a:tailEnd/>
                </a:ln>
              </p:spPr>
              <p:txBody>
                <a:bodyPr/>
                <a:lstStyle/>
                <a:p>
                  <a:pPr algn="just"/>
                  <a:r>
                    <a:rPr lang="en-US" altLang="zh-CN" sz="1800">
                      <a:latin typeface="Times New Roman" pitchFamily="18" charset="0"/>
                    </a:rPr>
                    <a:t>b5</a:t>
                  </a:r>
                </a:p>
                <a:p>
                  <a:pPr algn="just" eaLnBrk="0" hangingPunct="0"/>
                  <a:endParaRPr lang="en-US" altLang="zh-CN" sz="1800">
                    <a:latin typeface="Times New Roman" pitchFamily="18" charset="0"/>
                  </a:endParaRPr>
                </a:p>
              </p:txBody>
            </p:sp>
            <p:sp>
              <p:nvSpPr>
                <p:cNvPr id="50278" name="Rectangle 1202"/>
                <p:cNvSpPr>
                  <a:spLocks noChangeArrowheads="1"/>
                </p:cNvSpPr>
                <p:nvPr/>
              </p:nvSpPr>
              <p:spPr bwMode="auto">
                <a:xfrm>
                  <a:off x="313"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1" name="Group 1203"/>
              <p:cNvGrpSpPr>
                <a:grpSpLocks/>
              </p:cNvGrpSpPr>
              <p:nvPr/>
            </p:nvGrpSpPr>
            <p:grpSpPr bwMode="auto">
              <a:xfrm>
                <a:off x="626" y="1612"/>
                <a:ext cx="313" cy="403"/>
                <a:chOff x="626" y="1612"/>
                <a:chExt cx="313" cy="403"/>
              </a:xfrm>
            </p:grpSpPr>
            <p:sp>
              <p:nvSpPr>
                <p:cNvPr id="50275" name="Rectangle 1204"/>
                <p:cNvSpPr>
                  <a:spLocks noChangeArrowheads="1"/>
                </p:cNvSpPr>
                <p:nvPr/>
              </p:nvSpPr>
              <p:spPr bwMode="auto">
                <a:xfrm>
                  <a:off x="669" y="1612"/>
                  <a:ext cx="227" cy="403"/>
                </a:xfrm>
                <a:prstGeom prst="rect">
                  <a:avLst/>
                </a:prstGeom>
                <a:noFill/>
                <a:ln w="9525">
                  <a:noFill/>
                  <a:miter lim="800000"/>
                  <a:headEnd/>
                  <a:tailEnd/>
                </a:ln>
              </p:spPr>
              <p:txBody>
                <a:bodyPr/>
                <a:lstStyle/>
                <a:p>
                  <a:pPr algn="just"/>
                  <a:r>
                    <a:rPr lang="en-US" altLang="zh-CN" sz="1800">
                      <a:latin typeface="Times New Roman" pitchFamily="18" charset="0"/>
                    </a:rPr>
                    <a:t>c2</a:t>
                  </a:r>
                </a:p>
                <a:p>
                  <a:pPr algn="just" eaLnBrk="0" hangingPunct="0"/>
                  <a:endParaRPr lang="en-US" altLang="zh-CN" sz="1800">
                    <a:latin typeface="Times New Roman" pitchFamily="18" charset="0"/>
                  </a:endParaRPr>
                </a:p>
              </p:txBody>
            </p:sp>
            <p:sp>
              <p:nvSpPr>
                <p:cNvPr id="50276" name="Rectangle 1205"/>
                <p:cNvSpPr>
                  <a:spLocks noChangeArrowheads="1"/>
                </p:cNvSpPr>
                <p:nvPr/>
              </p:nvSpPr>
              <p:spPr bwMode="auto">
                <a:xfrm>
                  <a:off x="626"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2" name="Group 1206"/>
              <p:cNvGrpSpPr>
                <a:grpSpLocks/>
              </p:cNvGrpSpPr>
              <p:nvPr/>
            </p:nvGrpSpPr>
            <p:grpSpPr bwMode="auto">
              <a:xfrm>
                <a:off x="939" y="1612"/>
                <a:ext cx="313" cy="403"/>
                <a:chOff x="939" y="1612"/>
                <a:chExt cx="313" cy="403"/>
              </a:xfrm>
            </p:grpSpPr>
            <p:sp>
              <p:nvSpPr>
                <p:cNvPr id="50273" name="Rectangle 1207"/>
                <p:cNvSpPr>
                  <a:spLocks noChangeArrowheads="1"/>
                </p:cNvSpPr>
                <p:nvPr/>
              </p:nvSpPr>
              <p:spPr bwMode="auto">
                <a:xfrm>
                  <a:off x="982" y="1612"/>
                  <a:ext cx="227" cy="403"/>
                </a:xfrm>
                <a:prstGeom prst="rect">
                  <a:avLst/>
                </a:prstGeom>
                <a:noFill/>
                <a:ln w="9525">
                  <a:noFill/>
                  <a:miter lim="800000"/>
                  <a:headEnd/>
                  <a:tailEnd/>
                </a:ln>
              </p:spPr>
              <p:txBody>
                <a:bodyPr/>
                <a:lstStyle/>
                <a:p>
                  <a:pPr algn="just"/>
                  <a:r>
                    <a:rPr lang="en-US" altLang="zh-CN" sz="1800">
                      <a:latin typeface="Times New Roman" pitchFamily="18" charset="0"/>
                    </a:rPr>
                    <a:t>d8</a:t>
                  </a:r>
                </a:p>
                <a:p>
                  <a:pPr algn="just" eaLnBrk="0" hangingPunct="0"/>
                  <a:endParaRPr lang="en-US" altLang="zh-CN" sz="1800">
                    <a:latin typeface="Times New Roman" pitchFamily="18" charset="0"/>
                  </a:endParaRPr>
                </a:p>
              </p:txBody>
            </p:sp>
            <p:sp>
              <p:nvSpPr>
                <p:cNvPr id="50274" name="Rectangle 1208"/>
                <p:cNvSpPr>
                  <a:spLocks noChangeArrowheads="1"/>
                </p:cNvSpPr>
                <p:nvPr/>
              </p:nvSpPr>
              <p:spPr bwMode="auto">
                <a:xfrm>
                  <a:off x="939"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3" name="Group 1209"/>
              <p:cNvGrpSpPr>
                <a:grpSpLocks/>
              </p:cNvGrpSpPr>
              <p:nvPr/>
            </p:nvGrpSpPr>
            <p:grpSpPr bwMode="auto">
              <a:xfrm>
                <a:off x="1252" y="1612"/>
                <a:ext cx="313" cy="403"/>
                <a:chOff x="1252" y="1612"/>
                <a:chExt cx="313" cy="403"/>
              </a:xfrm>
            </p:grpSpPr>
            <p:sp>
              <p:nvSpPr>
                <p:cNvPr id="50271" name="Rectangle 1210"/>
                <p:cNvSpPr>
                  <a:spLocks noChangeArrowheads="1"/>
                </p:cNvSpPr>
                <p:nvPr/>
              </p:nvSpPr>
              <p:spPr bwMode="auto">
                <a:xfrm>
                  <a:off x="1295" y="1612"/>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272" name="Rectangle 1211"/>
                <p:cNvSpPr>
                  <a:spLocks noChangeArrowheads="1"/>
                </p:cNvSpPr>
                <p:nvPr/>
              </p:nvSpPr>
              <p:spPr bwMode="auto">
                <a:xfrm>
                  <a:off x="1252"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4" name="Group 1212"/>
              <p:cNvGrpSpPr>
                <a:grpSpLocks/>
              </p:cNvGrpSpPr>
              <p:nvPr/>
            </p:nvGrpSpPr>
            <p:grpSpPr bwMode="auto">
              <a:xfrm>
                <a:off x="1565" y="1612"/>
                <a:ext cx="313" cy="403"/>
                <a:chOff x="1565" y="1612"/>
                <a:chExt cx="313" cy="403"/>
              </a:xfrm>
            </p:grpSpPr>
            <p:sp>
              <p:nvSpPr>
                <p:cNvPr id="50269" name="Rectangle 1213"/>
                <p:cNvSpPr>
                  <a:spLocks noChangeArrowheads="1"/>
                </p:cNvSpPr>
                <p:nvPr/>
              </p:nvSpPr>
              <p:spPr bwMode="auto">
                <a:xfrm>
                  <a:off x="1608"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70" name="Rectangle 1214"/>
                <p:cNvSpPr>
                  <a:spLocks noChangeArrowheads="1"/>
                </p:cNvSpPr>
                <p:nvPr/>
              </p:nvSpPr>
              <p:spPr bwMode="auto">
                <a:xfrm>
                  <a:off x="1565"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5" name="Group 1215"/>
              <p:cNvGrpSpPr>
                <a:grpSpLocks/>
              </p:cNvGrpSpPr>
              <p:nvPr/>
            </p:nvGrpSpPr>
            <p:grpSpPr bwMode="auto">
              <a:xfrm>
                <a:off x="1878" y="1612"/>
                <a:ext cx="313" cy="403"/>
                <a:chOff x="1878" y="1612"/>
                <a:chExt cx="313" cy="403"/>
              </a:xfrm>
            </p:grpSpPr>
            <p:sp>
              <p:nvSpPr>
                <p:cNvPr id="50267" name="Rectangle 1216"/>
                <p:cNvSpPr>
                  <a:spLocks noChangeArrowheads="1"/>
                </p:cNvSpPr>
                <p:nvPr/>
              </p:nvSpPr>
              <p:spPr bwMode="auto">
                <a:xfrm>
                  <a:off x="1921"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8" name="Rectangle 1217"/>
                <p:cNvSpPr>
                  <a:spLocks noChangeArrowheads="1"/>
                </p:cNvSpPr>
                <p:nvPr/>
              </p:nvSpPr>
              <p:spPr bwMode="auto">
                <a:xfrm>
                  <a:off x="1878"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6" name="Group 1218"/>
              <p:cNvGrpSpPr>
                <a:grpSpLocks/>
              </p:cNvGrpSpPr>
              <p:nvPr/>
            </p:nvGrpSpPr>
            <p:grpSpPr bwMode="auto">
              <a:xfrm>
                <a:off x="2191" y="1612"/>
                <a:ext cx="313" cy="403"/>
                <a:chOff x="2191" y="1612"/>
                <a:chExt cx="313" cy="403"/>
              </a:xfrm>
            </p:grpSpPr>
            <p:sp>
              <p:nvSpPr>
                <p:cNvPr id="50265" name="Rectangle 1219"/>
                <p:cNvSpPr>
                  <a:spLocks noChangeArrowheads="1"/>
                </p:cNvSpPr>
                <p:nvPr/>
              </p:nvSpPr>
              <p:spPr bwMode="auto">
                <a:xfrm>
                  <a:off x="2234"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6" name="Rectangle 1220"/>
                <p:cNvSpPr>
                  <a:spLocks noChangeArrowheads="1"/>
                </p:cNvSpPr>
                <p:nvPr/>
              </p:nvSpPr>
              <p:spPr bwMode="auto">
                <a:xfrm>
                  <a:off x="2191"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7" name="Group 1221"/>
              <p:cNvGrpSpPr>
                <a:grpSpLocks/>
              </p:cNvGrpSpPr>
              <p:nvPr/>
            </p:nvGrpSpPr>
            <p:grpSpPr bwMode="auto">
              <a:xfrm>
                <a:off x="2504" y="1612"/>
                <a:ext cx="313" cy="403"/>
                <a:chOff x="2504" y="1612"/>
                <a:chExt cx="313" cy="403"/>
              </a:xfrm>
            </p:grpSpPr>
            <p:sp>
              <p:nvSpPr>
                <p:cNvPr id="50263" name="Rectangle 1222"/>
                <p:cNvSpPr>
                  <a:spLocks noChangeArrowheads="1"/>
                </p:cNvSpPr>
                <p:nvPr/>
              </p:nvSpPr>
              <p:spPr bwMode="auto">
                <a:xfrm>
                  <a:off x="2547"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4" name="Rectangle 1223"/>
                <p:cNvSpPr>
                  <a:spLocks noChangeArrowheads="1"/>
                </p:cNvSpPr>
                <p:nvPr/>
              </p:nvSpPr>
              <p:spPr bwMode="auto">
                <a:xfrm>
                  <a:off x="2504"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8" name="Group 1224"/>
              <p:cNvGrpSpPr>
                <a:grpSpLocks/>
              </p:cNvGrpSpPr>
              <p:nvPr/>
            </p:nvGrpSpPr>
            <p:grpSpPr bwMode="auto">
              <a:xfrm>
                <a:off x="2817" y="1612"/>
                <a:ext cx="313" cy="403"/>
                <a:chOff x="2817" y="1612"/>
                <a:chExt cx="313" cy="403"/>
              </a:xfrm>
            </p:grpSpPr>
            <p:sp>
              <p:nvSpPr>
                <p:cNvPr id="50261" name="Rectangle 1225"/>
                <p:cNvSpPr>
                  <a:spLocks noChangeArrowheads="1"/>
                </p:cNvSpPr>
                <p:nvPr/>
              </p:nvSpPr>
              <p:spPr bwMode="auto">
                <a:xfrm>
                  <a:off x="2860"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2" name="Rectangle 1226"/>
                <p:cNvSpPr>
                  <a:spLocks noChangeArrowheads="1"/>
                </p:cNvSpPr>
                <p:nvPr/>
              </p:nvSpPr>
              <p:spPr bwMode="auto">
                <a:xfrm>
                  <a:off x="2817"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9" name="Group 1227"/>
              <p:cNvGrpSpPr>
                <a:grpSpLocks/>
              </p:cNvGrpSpPr>
              <p:nvPr/>
            </p:nvGrpSpPr>
            <p:grpSpPr bwMode="auto">
              <a:xfrm>
                <a:off x="3130" y="1612"/>
                <a:ext cx="313" cy="403"/>
                <a:chOff x="3130" y="1612"/>
                <a:chExt cx="313" cy="403"/>
              </a:xfrm>
            </p:grpSpPr>
            <p:sp>
              <p:nvSpPr>
                <p:cNvPr id="50259" name="Rectangle 1228"/>
                <p:cNvSpPr>
                  <a:spLocks noChangeArrowheads="1"/>
                </p:cNvSpPr>
                <p:nvPr/>
              </p:nvSpPr>
              <p:spPr bwMode="auto">
                <a:xfrm>
                  <a:off x="3173"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0" name="Rectangle 1229"/>
                <p:cNvSpPr>
                  <a:spLocks noChangeArrowheads="1"/>
                </p:cNvSpPr>
                <p:nvPr/>
              </p:nvSpPr>
              <p:spPr bwMode="auto">
                <a:xfrm>
                  <a:off x="3130"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0" name="Group 1230"/>
              <p:cNvGrpSpPr>
                <a:grpSpLocks/>
              </p:cNvGrpSpPr>
              <p:nvPr/>
            </p:nvGrpSpPr>
            <p:grpSpPr bwMode="auto">
              <a:xfrm>
                <a:off x="3443" y="1612"/>
                <a:ext cx="313" cy="403"/>
                <a:chOff x="3443" y="1612"/>
                <a:chExt cx="313" cy="403"/>
              </a:xfrm>
            </p:grpSpPr>
            <p:sp>
              <p:nvSpPr>
                <p:cNvPr id="50257" name="Rectangle 1231"/>
                <p:cNvSpPr>
                  <a:spLocks noChangeArrowheads="1"/>
                </p:cNvSpPr>
                <p:nvPr/>
              </p:nvSpPr>
              <p:spPr bwMode="auto">
                <a:xfrm>
                  <a:off x="3486"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8" name="Rectangle 1232"/>
                <p:cNvSpPr>
                  <a:spLocks noChangeArrowheads="1"/>
                </p:cNvSpPr>
                <p:nvPr/>
              </p:nvSpPr>
              <p:spPr bwMode="auto">
                <a:xfrm>
                  <a:off x="3443"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1" name="Group 1233"/>
              <p:cNvGrpSpPr>
                <a:grpSpLocks/>
              </p:cNvGrpSpPr>
              <p:nvPr/>
            </p:nvGrpSpPr>
            <p:grpSpPr bwMode="auto">
              <a:xfrm>
                <a:off x="3756" y="1612"/>
                <a:ext cx="313" cy="403"/>
                <a:chOff x="3756" y="1612"/>
                <a:chExt cx="313" cy="403"/>
              </a:xfrm>
            </p:grpSpPr>
            <p:sp>
              <p:nvSpPr>
                <p:cNvPr id="50255" name="Rectangle 1234"/>
                <p:cNvSpPr>
                  <a:spLocks noChangeArrowheads="1"/>
                </p:cNvSpPr>
                <p:nvPr/>
              </p:nvSpPr>
              <p:spPr bwMode="auto">
                <a:xfrm>
                  <a:off x="3799"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6" name="Rectangle 1235"/>
                <p:cNvSpPr>
                  <a:spLocks noChangeArrowheads="1"/>
                </p:cNvSpPr>
                <p:nvPr/>
              </p:nvSpPr>
              <p:spPr bwMode="auto">
                <a:xfrm>
                  <a:off x="3756"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2" name="Group 1236"/>
              <p:cNvGrpSpPr>
                <a:grpSpLocks/>
              </p:cNvGrpSpPr>
              <p:nvPr/>
            </p:nvGrpSpPr>
            <p:grpSpPr bwMode="auto">
              <a:xfrm>
                <a:off x="4069" y="1612"/>
                <a:ext cx="313" cy="403"/>
                <a:chOff x="4069" y="1612"/>
                <a:chExt cx="313" cy="403"/>
              </a:xfrm>
            </p:grpSpPr>
            <p:sp>
              <p:nvSpPr>
                <p:cNvPr id="50253" name="Rectangle 1237"/>
                <p:cNvSpPr>
                  <a:spLocks noChangeArrowheads="1"/>
                </p:cNvSpPr>
                <p:nvPr/>
              </p:nvSpPr>
              <p:spPr bwMode="auto">
                <a:xfrm>
                  <a:off x="4112"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4" name="Rectangle 1238"/>
                <p:cNvSpPr>
                  <a:spLocks noChangeArrowheads="1"/>
                </p:cNvSpPr>
                <p:nvPr/>
              </p:nvSpPr>
              <p:spPr bwMode="auto">
                <a:xfrm>
                  <a:off x="4069" y="1612"/>
                  <a:ext cx="313" cy="403"/>
                </a:xfrm>
                <a:prstGeom prst="rect">
                  <a:avLst/>
                </a:prstGeom>
                <a:noFill/>
                <a:ln w="7">
                  <a:solidFill>
                    <a:srgbClr val="A0A0A0"/>
                  </a:solidFill>
                  <a:miter lim="800000"/>
                  <a:headEnd/>
                  <a:tailEnd/>
                </a:ln>
              </p:spPr>
              <p:txBody>
                <a:bodyPr/>
                <a:lstStyle/>
                <a:p>
                  <a:endParaRPr lang="zh-CN" altLang="en-US"/>
                </a:p>
              </p:txBody>
            </p:sp>
          </p:grpSp>
        </p:grpSp>
        <p:sp>
          <p:nvSpPr>
            <p:cNvPr id="50182" name="Rectangle 1239"/>
            <p:cNvSpPr>
              <a:spLocks noChangeArrowheads="1"/>
            </p:cNvSpPr>
            <p:nvPr/>
          </p:nvSpPr>
          <p:spPr bwMode="auto">
            <a:xfrm>
              <a:off x="-3" y="-3"/>
              <a:ext cx="4388" cy="2021"/>
            </a:xfrm>
            <a:prstGeom prst="rect">
              <a:avLst/>
            </a:prstGeom>
            <a:noFill/>
            <a:ln w="11112">
              <a:solidFill>
                <a:srgbClr val="A0A0A0"/>
              </a:solidFill>
              <a:miter lim="800000"/>
              <a:headEnd/>
              <a:tailEnd/>
            </a:ln>
          </p:spPr>
          <p:txBody>
            <a:bodyPr/>
            <a:lstStyle/>
            <a:p>
              <a:endParaRPr lang="zh-CN" altLang="en-US"/>
            </a:p>
          </p:txBody>
        </p:sp>
      </p:grpSp>
      <p:sp>
        <p:nvSpPr>
          <p:cNvPr id="2" name="圆角矩形标注 1"/>
          <p:cNvSpPr/>
          <p:nvPr/>
        </p:nvSpPr>
        <p:spPr>
          <a:xfrm>
            <a:off x="3006232" y="4455436"/>
            <a:ext cx="5226634" cy="1800200"/>
          </a:xfrm>
          <a:prstGeom prst="wedgeRoundRectCallout">
            <a:avLst>
              <a:gd name="adj1" fmla="val -41061"/>
              <a:gd name="adj2" fmla="val -771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latin typeface="Times New Roman" pitchFamily="18" charset="0"/>
              </a:rPr>
              <a:t>依据除法</a:t>
            </a:r>
            <a:r>
              <a:rPr lang="zh-CN" altLang="en-US" dirty="0">
                <a:latin typeface="Times New Roman" pitchFamily="18" charset="0"/>
              </a:rPr>
              <a:t>的</a:t>
            </a:r>
            <a:r>
              <a:rPr lang="zh-CN" altLang="en-US" dirty="0" smtClean="0">
                <a:latin typeface="Times New Roman" pitchFamily="18" charset="0"/>
              </a:rPr>
              <a:t>定义，</a:t>
            </a:r>
            <a:r>
              <a:rPr lang="en-US" altLang="zh-CN" dirty="0" smtClean="0">
                <a:latin typeface="Times New Roman" pitchFamily="18" charset="0"/>
              </a:rPr>
              <a:t>X</a:t>
            </a:r>
            <a:r>
              <a:rPr lang="en-US" altLang="zh-CN" dirty="0">
                <a:latin typeface="Times New Roman" pitchFamily="18" charset="0"/>
              </a:rPr>
              <a:t>={A,B}=&gt;{(a1,b2),(a2,b4),(a3,b5)}</a:t>
            </a:r>
            <a:r>
              <a:rPr lang="zh-CN" altLang="en-US" dirty="0">
                <a:latin typeface="Times New Roman" pitchFamily="18" charset="0"/>
              </a:rPr>
              <a:t>，</a:t>
            </a:r>
            <a:r>
              <a:rPr lang="en-US" altLang="zh-CN" dirty="0">
                <a:latin typeface="Times New Roman" pitchFamily="18" charset="0"/>
              </a:rPr>
              <a:t>Y={C,D}=&gt;{(c3,d5),(c4,d6)}</a:t>
            </a:r>
            <a:r>
              <a:rPr lang="zh-CN" altLang="en-US" dirty="0">
                <a:latin typeface="Times New Roman" pitchFamily="18" charset="0"/>
              </a:rPr>
              <a:t>，</a:t>
            </a:r>
            <a:r>
              <a:rPr lang="en-US" altLang="zh-CN" dirty="0">
                <a:latin typeface="Times New Roman" pitchFamily="18" charset="0"/>
              </a:rPr>
              <a:t>Z={F}&gt;{f3,f4}</a:t>
            </a:r>
            <a:r>
              <a:rPr lang="zh-CN" altLang="en-US" dirty="0">
                <a:latin typeface="Times New Roman" pitchFamily="18" charset="0"/>
              </a:rPr>
              <a:t>。</a:t>
            </a:r>
            <a:endParaRPr lang="zh-CN" altLang="en-US" dirty="0"/>
          </a:p>
        </p:txBody>
      </p:sp>
    </p:spTree>
    <p:extLst>
      <p:ext uri="{BB962C8B-B14F-4D97-AF65-F5344CB8AC3E}">
        <p14:creationId xmlns:p14="http://schemas.microsoft.com/office/powerpoint/2010/main" val="3154905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21640"/>
            <a:ext cx="8229600" cy="851942"/>
          </a:xfrm>
        </p:spPr>
        <p:txBody>
          <a:bodyPr/>
          <a:lstStyle/>
          <a:p>
            <a:r>
              <a:rPr lang="en-US" altLang="zh-CN" dirty="0" smtClean="0"/>
              <a:t>SQL</a:t>
            </a:r>
            <a:endParaRPr lang="zh-CN" altLang="en-US" dirty="0"/>
          </a:p>
        </p:txBody>
      </p:sp>
      <p:sp>
        <p:nvSpPr>
          <p:cNvPr id="4" name="内容占位符 3"/>
          <p:cNvSpPr>
            <a:spLocks noGrp="1"/>
          </p:cNvSpPr>
          <p:nvPr>
            <p:ph idx="1"/>
          </p:nvPr>
        </p:nvSpPr>
        <p:spPr>
          <a:xfrm>
            <a:off x="457200" y="1268760"/>
            <a:ext cx="8229600" cy="4590181"/>
          </a:xfrm>
        </p:spPr>
        <p:txBody>
          <a:bodyPr/>
          <a:lstStyle/>
          <a:p>
            <a:r>
              <a:rPr lang="en-US" altLang="zh-CN" dirty="0" smtClean="0">
                <a:latin typeface="微软雅黑" panose="020B0503020204020204" pitchFamily="34" charset="-122"/>
                <a:ea typeface="微软雅黑" panose="020B0503020204020204" pitchFamily="34" charset="-122"/>
              </a:rPr>
              <a:t>S?</a:t>
            </a:r>
          </a:p>
          <a:p>
            <a:pPr>
              <a:buNone/>
            </a:pPr>
            <a:r>
              <a:rPr lang="en-US" altLang="zh-CN" dirty="0" smtClean="0">
                <a:latin typeface="微软雅黑" panose="020B0503020204020204" pitchFamily="34" charset="-122"/>
                <a:ea typeface="微软雅黑" panose="020B0503020204020204" pitchFamily="34" charset="-122"/>
              </a:rPr>
              <a:t>   Structured</a:t>
            </a:r>
            <a:r>
              <a:rPr lang="zh-CN" altLang="en-US" dirty="0" smtClean="0">
                <a:latin typeface="微软雅黑" panose="020B0503020204020204" pitchFamily="34" charset="-122"/>
                <a:ea typeface="微软雅黑" panose="020B0503020204020204" pitchFamily="34" charset="-122"/>
              </a:rPr>
              <a:t>，结构化</a:t>
            </a:r>
            <a:endParaRPr lang="en-US" altLang="zh-CN" dirty="0" smtClean="0">
              <a:latin typeface="微软雅黑" panose="020B0503020204020204" pitchFamily="34" charset="-122"/>
              <a:ea typeface="微软雅黑" panose="020B0503020204020204" pitchFamily="34" charset="-122"/>
            </a:endParaRPr>
          </a:p>
          <a:p>
            <a:pPr>
              <a:buNone/>
            </a:pPr>
            <a:r>
              <a:rPr lang="en-US" altLang="zh-CN" dirty="0" smtClean="0">
                <a:solidFill>
                  <a:srgbClr val="FF0000"/>
                </a:solidFill>
                <a:latin typeface="微软雅黑" pitchFamily="34" charset="-122"/>
                <a:ea typeface="微软雅黑" pitchFamily="34" charset="-122"/>
              </a:rPr>
              <a:t>SELECT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学号，姓名</a:t>
            </a:r>
            <a:endParaRPr lang="en-US" altLang="zh-CN" dirty="0" smtClean="0">
              <a:latin typeface="微软雅黑" pitchFamily="34" charset="-122"/>
              <a:ea typeface="微软雅黑" pitchFamily="34" charset="-122"/>
            </a:endParaRPr>
          </a:p>
          <a:p>
            <a:pPr>
              <a:buNone/>
            </a:pPr>
            <a:r>
              <a:rPr lang="en-US" altLang="zh-CN" dirty="0" smtClean="0">
                <a:solidFill>
                  <a:srgbClr val="0000CC"/>
                </a:solidFill>
                <a:latin typeface="微软雅黑" pitchFamily="34" charset="-122"/>
                <a:ea typeface="微软雅黑" pitchFamily="34" charset="-122"/>
              </a:rPr>
              <a:t>FROM</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学生表</a:t>
            </a:r>
            <a:endParaRPr lang="en-US" altLang="zh-CN" dirty="0" smtClean="0">
              <a:latin typeface="微软雅黑" pitchFamily="34" charset="-122"/>
              <a:ea typeface="微软雅黑" pitchFamily="34" charset="-122"/>
            </a:endParaRPr>
          </a:p>
          <a:p>
            <a:pPr>
              <a:buNone/>
            </a:pPr>
            <a:r>
              <a:rPr lang="en-US" altLang="zh-CN" dirty="0" smtClean="0">
                <a:solidFill>
                  <a:srgbClr val="0000CC"/>
                </a:solidFill>
                <a:latin typeface="微软雅黑" pitchFamily="34" charset="-122"/>
                <a:ea typeface="微软雅黑" pitchFamily="34" charset="-122"/>
              </a:rPr>
              <a:t>WHERE</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学号</a:t>
            </a:r>
            <a:r>
              <a:rPr lang="en-US" altLang="zh-CN" dirty="0" smtClean="0">
                <a:latin typeface="微软雅黑" pitchFamily="34" charset="-122"/>
                <a:ea typeface="微软雅黑" pitchFamily="34" charset="-122"/>
              </a:rPr>
              <a:t> IN</a:t>
            </a:r>
          </a:p>
          <a:p>
            <a:pPr>
              <a:buNone/>
            </a:pPr>
            <a:r>
              <a:rPr lang="en-US" altLang="zh-CN" dirty="0" smtClean="0">
                <a:latin typeface="微软雅黑" pitchFamily="34" charset="-122"/>
                <a:ea typeface="微软雅黑" pitchFamily="34" charset="-122"/>
              </a:rPr>
              <a:t>     (</a:t>
            </a:r>
            <a:r>
              <a:rPr lang="en-US" altLang="zh-CN" dirty="0" smtClean="0">
                <a:solidFill>
                  <a:srgbClr val="FF0000"/>
                </a:solidFill>
                <a:latin typeface="微软雅黑" pitchFamily="34" charset="-122"/>
                <a:ea typeface="微软雅黑" pitchFamily="34" charset="-122"/>
              </a:rPr>
              <a:t>SELECT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学号</a:t>
            </a:r>
            <a:endParaRPr lang="en-US" altLang="zh-CN" dirty="0" smtClean="0">
              <a:latin typeface="微软雅黑" pitchFamily="34" charset="-122"/>
              <a:ea typeface="微软雅黑" pitchFamily="34" charset="-122"/>
            </a:endParaRPr>
          </a:p>
          <a:p>
            <a:pPr>
              <a:buNone/>
            </a:pPr>
            <a:r>
              <a:rPr lang="en-US" altLang="zh-CN" dirty="0" smtClean="0">
                <a:solidFill>
                  <a:srgbClr val="0000CC"/>
                </a:solidFill>
                <a:latin typeface="微软雅黑" pitchFamily="34" charset="-122"/>
                <a:ea typeface="微软雅黑" pitchFamily="34" charset="-122"/>
              </a:rPr>
              <a:t>      FROM</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选修表</a:t>
            </a:r>
            <a:endParaRPr lang="en-US" altLang="zh-CN" dirty="0" smtClean="0">
              <a:latin typeface="微软雅黑" pitchFamily="34" charset="-122"/>
              <a:ea typeface="微软雅黑" pitchFamily="34" charset="-122"/>
            </a:endParaRPr>
          </a:p>
          <a:p>
            <a:pPr>
              <a:buNone/>
            </a:pPr>
            <a:r>
              <a:rPr lang="en-US" altLang="zh-CN" dirty="0" smtClean="0">
                <a:latin typeface="微软雅黑" pitchFamily="34" charset="-122"/>
                <a:ea typeface="微软雅黑" pitchFamily="34" charset="-122"/>
              </a:rPr>
              <a:t>      </a:t>
            </a:r>
            <a:r>
              <a:rPr lang="en-US" altLang="zh-CN" dirty="0" smtClean="0">
                <a:solidFill>
                  <a:srgbClr val="0000CC"/>
                </a:solidFill>
                <a:latin typeface="微软雅黑" pitchFamily="34" charset="-122"/>
                <a:ea typeface="微软雅黑" pitchFamily="34" charset="-122"/>
              </a:rPr>
              <a:t>WHERE</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课号</a:t>
            </a:r>
            <a:r>
              <a:rPr lang="en-US" altLang="zh-CN" dirty="0" smtClean="0">
                <a:latin typeface="微软雅黑" pitchFamily="34" charset="-122"/>
                <a:ea typeface="微软雅黑" pitchFamily="34" charset="-122"/>
              </a:rPr>
              <a:t> IN</a:t>
            </a:r>
          </a:p>
          <a:p>
            <a:pPr>
              <a:buNone/>
            </a:pPr>
            <a:r>
              <a:rPr lang="en-US" altLang="zh-CN" dirty="0" smtClean="0">
                <a:latin typeface="微软雅黑" pitchFamily="34" charset="-122"/>
                <a:ea typeface="微软雅黑" pitchFamily="34" charset="-122"/>
              </a:rPr>
              <a:t>               (</a:t>
            </a:r>
            <a:r>
              <a:rPr lang="en-US" altLang="zh-CN" dirty="0" smtClean="0">
                <a:solidFill>
                  <a:srgbClr val="FF0000"/>
                </a:solidFill>
                <a:latin typeface="微软雅黑" pitchFamily="34" charset="-122"/>
                <a:ea typeface="微软雅黑" pitchFamily="34" charset="-122"/>
              </a:rPr>
              <a:t>SELECT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课号</a:t>
            </a:r>
            <a:endParaRPr lang="en-US" altLang="zh-CN" dirty="0" smtClean="0">
              <a:latin typeface="微软雅黑" pitchFamily="34" charset="-122"/>
              <a:ea typeface="微软雅黑" pitchFamily="34" charset="-122"/>
            </a:endParaRPr>
          </a:p>
          <a:p>
            <a:pPr>
              <a:buNone/>
            </a:pPr>
            <a:r>
              <a:rPr lang="en-US" altLang="zh-CN" dirty="0" smtClean="0">
                <a:latin typeface="微软雅黑" pitchFamily="34" charset="-122"/>
                <a:ea typeface="微软雅黑" pitchFamily="34" charset="-122"/>
              </a:rPr>
              <a:t>                 </a:t>
            </a:r>
            <a:r>
              <a:rPr lang="en-US" altLang="zh-CN" dirty="0" smtClean="0">
                <a:solidFill>
                  <a:srgbClr val="0000CC"/>
                </a:solidFill>
                <a:latin typeface="微软雅黑" pitchFamily="34" charset="-122"/>
                <a:ea typeface="微软雅黑" pitchFamily="34" charset="-122"/>
              </a:rPr>
              <a:t>FROM</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课程表</a:t>
            </a:r>
            <a:endParaRPr lang="en-US" altLang="zh-CN" dirty="0" smtClean="0">
              <a:latin typeface="微软雅黑" pitchFamily="34" charset="-122"/>
              <a:ea typeface="微软雅黑" pitchFamily="34" charset="-122"/>
            </a:endParaRPr>
          </a:p>
          <a:p>
            <a:pPr>
              <a:buNone/>
            </a:pPr>
            <a:r>
              <a:rPr lang="en-US" altLang="zh-CN" dirty="0" smtClean="0">
                <a:latin typeface="微软雅黑" pitchFamily="34" charset="-122"/>
                <a:ea typeface="微软雅黑" pitchFamily="34" charset="-122"/>
              </a:rPr>
              <a:t>                 </a:t>
            </a:r>
            <a:r>
              <a:rPr lang="en-US" altLang="zh-CN" dirty="0" smtClean="0">
                <a:solidFill>
                  <a:srgbClr val="0000CC"/>
                </a:solidFill>
                <a:latin typeface="微软雅黑" pitchFamily="34" charset="-122"/>
                <a:ea typeface="微软雅黑" pitchFamily="34" charset="-122"/>
              </a:rPr>
              <a:t>WHERE</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课程名</a:t>
            </a:r>
            <a:r>
              <a:rPr lang="en-US" altLang="zh-CN" dirty="0" smtClean="0">
                <a:latin typeface="微软雅黑" pitchFamily="34" charset="-122"/>
                <a:ea typeface="微软雅黑" pitchFamily="34" charset="-122"/>
              </a:rPr>
              <a:t> LIKE ‘DATA%’))</a:t>
            </a:r>
          </a:p>
        </p:txBody>
      </p:sp>
      <p:sp>
        <p:nvSpPr>
          <p:cNvPr id="2" name="灯片编号占位符 1"/>
          <p:cNvSpPr>
            <a:spLocks noGrp="1"/>
          </p:cNvSpPr>
          <p:nvPr>
            <p:ph type="sldNum" sz="quarter" idx="12"/>
          </p:nvPr>
        </p:nvSpPr>
        <p:spPr/>
        <p:txBody>
          <a:bodyPr/>
          <a:lstStyle/>
          <a:p>
            <a:pPr>
              <a:defRPr/>
            </a:pPr>
            <a:fld id="{FC1012B3-DF50-45BB-8F61-514284FA658F}" type="slidenum">
              <a:rPr lang="en-US" altLang="zh-CN" smtClean="0"/>
              <a:pPr>
                <a:defRPr/>
              </a:pPr>
              <a:t>5</a:t>
            </a:fld>
            <a:endParaRPr lang="en-US" altLang="zh-CN"/>
          </a:p>
        </p:txBody>
      </p:sp>
      <p:sp>
        <p:nvSpPr>
          <p:cNvPr id="8" name="圆角矩形标注 7"/>
          <p:cNvSpPr/>
          <p:nvPr/>
        </p:nvSpPr>
        <p:spPr>
          <a:xfrm>
            <a:off x="5508104" y="2708920"/>
            <a:ext cx="1994520" cy="1476744"/>
          </a:xfrm>
          <a:prstGeom prst="wedgeRoundRectCallout">
            <a:avLst>
              <a:gd name="adj1" fmla="val -117338"/>
              <a:gd name="adj2" fmla="val 3056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smtClean="0"/>
              <a:t>多层嵌套</a:t>
            </a:r>
            <a:endParaRPr lang="zh-CN" alt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灯片编号占位符 3"/>
          <p:cNvSpPr>
            <a:spLocks noGrp="1"/>
          </p:cNvSpPr>
          <p:nvPr>
            <p:ph type="sldNum" sz="quarter" idx="12"/>
          </p:nvPr>
        </p:nvSpPr>
        <p:spPr/>
        <p:txBody>
          <a:bodyPr/>
          <a:lstStyle/>
          <a:p>
            <a:pPr>
              <a:defRPr/>
            </a:pPr>
            <a:fld id="{805CDD5C-F367-4276-9A3D-25C3B519C932}" type="slidenum">
              <a:rPr lang="en-US" altLang="zh-CN"/>
              <a:pPr>
                <a:defRPr/>
              </a:pPr>
              <a:t>50</a:t>
            </a:fld>
            <a:endParaRPr lang="en-US" altLang="zh-CN"/>
          </a:p>
        </p:txBody>
      </p:sp>
      <p:sp>
        <p:nvSpPr>
          <p:cNvPr id="50179" name="Rectangle 1026"/>
          <p:cNvSpPr>
            <a:spLocks noChangeArrowheads="1"/>
          </p:cNvSpPr>
          <p:nvPr/>
        </p:nvSpPr>
        <p:spPr bwMode="auto">
          <a:xfrm>
            <a:off x="381000" y="609600"/>
            <a:ext cx="8382000" cy="457200"/>
          </a:xfrm>
          <a:prstGeom prst="rect">
            <a:avLst/>
          </a:prstGeom>
          <a:noFill/>
          <a:ln w="9525">
            <a:noFill/>
            <a:miter lim="800000"/>
            <a:headEnd/>
            <a:tailEnd/>
          </a:ln>
        </p:spPr>
        <p:txBody>
          <a:bodyPr/>
          <a:lstStyle/>
          <a:p>
            <a:pPr marL="342900" indent="-342900" algn="just">
              <a:spcBef>
                <a:spcPct val="20000"/>
              </a:spcBef>
              <a:buClr>
                <a:srgbClr val="FF3300"/>
              </a:buClr>
              <a:buFont typeface="Wingdings" pitchFamily="2" charset="2"/>
              <a:buNone/>
            </a:pPr>
            <a:r>
              <a:rPr lang="en-US" altLang="zh-CN" sz="2800">
                <a:latin typeface="Times New Roman" pitchFamily="18" charset="0"/>
              </a:rPr>
              <a:t>         R                                    S                              </a:t>
            </a:r>
            <a:r>
              <a:rPr lang="en-US" altLang="zh-CN" b="1">
                <a:latin typeface="Times New Roman" pitchFamily="18" charset="0"/>
              </a:rPr>
              <a:t>R</a:t>
            </a:r>
            <a:r>
              <a:rPr lang="en-US" altLang="zh-CN" sz="2800">
                <a:latin typeface="Times New Roman" pitchFamily="18" charset="0"/>
              </a:rPr>
              <a:t> </a:t>
            </a:r>
            <a:r>
              <a:rPr lang="en-US" altLang="zh-CN" b="1">
                <a:latin typeface="Times New Roman" pitchFamily="18" charset="0"/>
              </a:rPr>
              <a:t>÷S</a:t>
            </a:r>
          </a:p>
        </p:txBody>
      </p:sp>
      <p:grpSp>
        <p:nvGrpSpPr>
          <p:cNvPr id="50180" name="Group 1027"/>
          <p:cNvGrpSpPr>
            <a:grpSpLocks/>
          </p:cNvGrpSpPr>
          <p:nvPr/>
        </p:nvGrpSpPr>
        <p:grpSpPr bwMode="auto">
          <a:xfrm>
            <a:off x="168114" y="1196751"/>
            <a:ext cx="8613935" cy="4718273"/>
            <a:chOff x="-3" y="-3"/>
            <a:chExt cx="4388" cy="2021"/>
          </a:xfrm>
        </p:grpSpPr>
        <p:grpSp>
          <p:nvGrpSpPr>
            <p:cNvPr id="50181" name="Group 1028"/>
            <p:cNvGrpSpPr>
              <a:grpSpLocks/>
            </p:cNvGrpSpPr>
            <p:nvPr/>
          </p:nvGrpSpPr>
          <p:grpSpPr bwMode="auto">
            <a:xfrm>
              <a:off x="0" y="0"/>
              <a:ext cx="4382" cy="2015"/>
              <a:chOff x="0" y="0"/>
              <a:chExt cx="4382" cy="2015"/>
            </a:xfrm>
          </p:grpSpPr>
          <p:grpSp>
            <p:nvGrpSpPr>
              <p:cNvPr id="50183" name="Group 1029"/>
              <p:cNvGrpSpPr>
                <a:grpSpLocks/>
              </p:cNvGrpSpPr>
              <p:nvPr/>
            </p:nvGrpSpPr>
            <p:grpSpPr bwMode="auto">
              <a:xfrm>
                <a:off x="0" y="0"/>
                <a:ext cx="313" cy="403"/>
                <a:chOff x="0" y="0"/>
                <a:chExt cx="313" cy="403"/>
              </a:xfrm>
            </p:grpSpPr>
            <p:sp>
              <p:nvSpPr>
                <p:cNvPr id="50391" name="Rectangle 1030"/>
                <p:cNvSpPr>
                  <a:spLocks noChangeArrowheads="1"/>
                </p:cNvSpPr>
                <p:nvPr/>
              </p:nvSpPr>
              <p:spPr bwMode="auto">
                <a:xfrm>
                  <a:off x="43" y="0"/>
                  <a:ext cx="227" cy="403"/>
                </a:xfrm>
                <a:prstGeom prst="rect">
                  <a:avLst/>
                </a:prstGeom>
                <a:noFill/>
                <a:ln w="9525">
                  <a:noFill/>
                  <a:miter lim="800000"/>
                  <a:headEnd/>
                  <a:tailEnd/>
                </a:ln>
              </p:spPr>
              <p:txBody>
                <a:bodyPr/>
                <a:lstStyle/>
                <a:p>
                  <a:pPr algn="just"/>
                  <a:r>
                    <a:rPr lang="en-US" altLang="zh-CN" sz="1800">
                      <a:latin typeface="Times New Roman" pitchFamily="18" charset="0"/>
                    </a:rPr>
                    <a:t>A</a:t>
                  </a:r>
                </a:p>
                <a:p>
                  <a:pPr algn="just" eaLnBrk="0" hangingPunct="0"/>
                  <a:endParaRPr lang="en-US" altLang="zh-CN" sz="1800">
                    <a:latin typeface="Times New Roman" pitchFamily="18" charset="0"/>
                  </a:endParaRPr>
                </a:p>
              </p:txBody>
            </p:sp>
            <p:sp>
              <p:nvSpPr>
                <p:cNvPr id="50392" name="Rectangle 1031"/>
                <p:cNvSpPr>
                  <a:spLocks noChangeArrowheads="1"/>
                </p:cNvSpPr>
                <p:nvPr/>
              </p:nvSpPr>
              <p:spPr bwMode="auto">
                <a:xfrm>
                  <a:off x="0" y="0"/>
                  <a:ext cx="313" cy="403"/>
                </a:xfrm>
                <a:prstGeom prst="rect">
                  <a:avLst/>
                </a:prstGeom>
                <a:noFill/>
                <a:ln w="7">
                  <a:solidFill>
                    <a:srgbClr val="A0A0A0"/>
                  </a:solidFill>
                  <a:miter lim="800000"/>
                  <a:headEnd/>
                  <a:tailEnd/>
                </a:ln>
              </p:spPr>
              <p:txBody>
                <a:bodyPr/>
                <a:lstStyle/>
                <a:p>
                  <a:endParaRPr lang="zh-CN" altLang="en-US"/>
                </a:p>
              </p:txBody>
            </p:sp>
          </p:grpSp>
          <p:grpSp>
            <p:nvGrpSpPr>
              <p:cNvPr id="50184" name="Group 1032"/>
              <p:cNvGrpSpPr>
                <a:grpSpLocks/>
              </p:cNvGrpSpPr>
              <p:nvPr/>
            </p:nvGrpSpPr>
            <p:grpSpPr bwMode="auto">
              <a:xfrm>
                <a:off x="313" y="0"/>
                <a:ext cx="313" cy="403"/>
                <a:chOff x="313" y="0"/>
                <a:chExt cx="313" cy="403"/>
              </a:xfrm>
            </p:grpSpPr>
            <p:sp>
              <p:nvSpPr>
                <p:cNvPr id="50389" name="Rectangle 1033"/>
                <p:cNvSpPr>
                  <a:spLocks noChangeArrowheads="1"/>
                </p:cNvSpPr>
                <p:nvPr/>
              </p:nvSpPr>
              <p:spPr bwMode="auto">
                <a:xfrm>
                  <a:off x="356" y="0"/>
                  <a:ext cx="227" cy="403"/>
                </a:xfrm>
                <a:prstGeom prst="rect">
                  <a:avLst/>
                </a:prstGeom>
                <a:noFill/>
                <a:ln w="9525">
                  <a:noFill/>
                  <a:miter lim="800000"/>
                  <a:headEnd/>
                  <a:tailEnd/>
                </a:ln>
              </p:spPr>
              <p:txBody>
                <a:bodyPr/>
                <a:lstStyle/>
                <a:p>
                  <a:pPr algn="just"/>
                  <a:r>
                    <a:rPr lang="en-US" altLang="zh-CN" sz="1800">
                      <a:latin typeface="Times New Roman" pitchFamily="18" charset="0"/>
                    </a:rPr>
                    <a:t>B</a:t>
                  </a:r>
                </a:p>
                <a:p>
                  <a:pPr algn="just" eaLnBrk="0" hangingPunct="0"/>
                  <a:endParaRPr lang="en-US" altLang="zh-CN" sz="1800">
                    <a:latin typeface="Times New Roman" pitchFamily="18" charset="0"/>
                  </a:endParaRPr>
                </a:p>
              </p:txBody>
            </p:sp>
            <p:sp>
              <p:nvSpPr>
                <p:cNvPr id="50390" name="Rectangle 1034"/>
                <p:cNvSpPr>
                  <a:spLocks noChangeArrowheads="1"/>
                </p:cNvSpPr>
                <p:nvPr/>
              </p:nvSpPr>
              <p:spPr bwMode="auto">
                <a:xfrm>
                  <a:off x="313" y="0"/>
                  <a:ext cx="313" cy="403"/>
                </a:xfrm>
                <a:prstGeom prst="rect">
                  <a:avLst/>
                </a:prstGeom>
                <a:noFill/>
                <a:ln w="7">
                  <a:solidFill>
                    <a:srgbClr val="A0A0A0"/>
                  </a:solidFill>
                  <a:miter lim="800000"/>
                  <a:headEnd/>
                  <a:tailEnd/>
                </a:ln>
              </p:spPr>
              <p:txBody>
                <a:bodyPr/>
                <a:lstStyle/>
                <a:p>
                  <a:endParaRPr lang="zh-CN" altLang="en-US"/>
                </a:p>
              </p:txBody>
            </p:sp>
          </p:grpSp>
          <p:grpSp>
            <p:nvGrpSpPr>
              <p:cNvPr id="50185" name="Group 1035"/>
              <p:cNvGrpSpPr>
                <a:grpSpLocks/>
              </p:cNvGrpSpPr>
              <p:nvPr/>
            </p:nvGrpSpPr>
            <p:grpSpPr bwMode="auto">
              <a:xfrm>
                <a:off x="626" y="0"/>
                <a:ext cx="313" cy="403"/>
                <a:chOff x="626" y="0"/>
                <a:chExt cx="313" cy="403"/>
              </a:xfrm>
            </p:grpSpPr>
            <p:sp>
              <p:nvSpPr>
                <p:cNvPr id="50387" name="Rectangle 1036"/>
                <p:cNvSpPr>
                  <a:spLocks noChangeArrowheads="1"/>
                </p:cNvSpPr>
                <p:nvPr/>
              </p:nvSpPr>
              <p:spPr bwMode="auto">
                <a:xfrm>
                  <a:off x="669"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C</a:t>
                  </a:r>
                </a:p>
                <a:p>
                  <a:pPr algn="just" eaLnBrk="0" hangingPunct="0"/>
                  <a:endParaRPr lang="en-US" altLang="zh-CN" sz="1800">
                    <a:solidFill>
                      <a:srgbClr val="CC3300"/>
                    </a:solidFill>
                    <a:latin typeface="Times New Roman" pitchFamily="18" charset="0"/>
                  </a:endParaRPr>
                </a:p>
              </p:txBody>
            </p:sp>
            <p:sp>
              <p:nvSpPr>
                <p:cNvPr id="50388" name="Rectangle 1037"/>
                <p:cNvSpPr>
                  <a:spLocks noChangeArrowheads="1"/>
                </p:cNvSpPr>
                <p:nvPr/>
              </p:nvSpPr>
              <p:spPr bwMode="auto">
                <a:xfrm>
                  <a:off x="626" y="0"/>
                  <a:ext cx="313" cy="403"/>
                </a:xfrm>
                <a:prstGeom prst="rect">
                  <a:avLst/>
                </a:prstGeom>
                <a:noFill/>
                <a:ln w="7">
                  <a:solidFill>
                    <a:srgbClr val="A0A0A0"/>
                  </a:solidFill>
                  <a:miter lim="800000"/>
                  <a:headEnd/>
                  <a:tailEnd/>
                </a:ln>
              </p:spPr>
              <p:txBody>
                <a:bodyPr/>
                <a:lstStyle/>
                <a:p>
                  <a:endParaRPr lang="zh-CN" altLang="en-US"/>
                </a:p>
              </p:txBody>
            </p:sp>
          </p:grpSp>
          <p:grpSp>
            <p:nvGrpSpPr>
              <p:cNvPr id="50186" name="Group 1038"/>
              <p:cNvGrpSpPr>
                <a:grpSpLocks/>
              </p:cNvGrpSpPr>
              <p:nvPr/>
            </p:nvGrpSpPr>
            <p:grpSpPr bwMode="auto">
              <a:xfrm>
                <a:off x="939" y="0"/>
                <a:ext cx="313" cy="403"/>
                <a:chOff x="939" y="0"/>
                <a:chExt cx="313" cy="403"/>
              </a:xfrm>
            </p:grpSpPr>
            <p:sp>
              <p:nvSpPr>
                <p:cNvPr id="50385" name="Rectangle 1039"/>
                <p:cNvSpPr>
                  <a:spLocks noChangeArrowheads="1"/>
                </p:cNvSpPr>
                <p:nvPr/>
              </p:nvSpPr>
              <p:spPr bwMode="auto">
                <a:xfrm>
                  <a:off x="982"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D</a:t>
                  </a:r>
                </a:p>
                <a:p>
                  <a:pPr algn="just" eaLnBrk="0" hangingPunct="0"/>
                  <a:endParaRPr lang="en-US" altLang="zh-CN" sz="1800">
                    <a:latin typeface="Times New Roman" pitchFamily="18" charset="0"/>
                  </a:endParaRPr>
                </a:p>
              </p:txBody>
            </p:sp>
            <p:sp>
              <p:nvSpPr>
                <p:cNvPr id="50386" name="Rectangle 1040"/>
                <p:cNvSpPr>
                  <a:spLocks noChangeArrowheads="1"/>
                </p:cNvSpPr>
                <p:nvPr/>
              </p:nvSpPr>
              <p:spPr bwMode="auto">
                <a:xfrm>
                  <a:off x="939" y="0"/>
                  <a:ext cx="313" cy="403"/>
                </a:xfrm>
                <a:prstGeom prst="rect">
                  <a:avLst/>
                </a:prstGeom>
                <a:noFill/>
                <a:ln w="7">
                  <a:solidFill>
                    <a:srgbClr val="A0A0A0"/>
                  </a:solidFill>
                  <a:miter lim="800000"/>
                  <a:headEnd/>
                  <a:tailEnd/>
                </a:ln>
              </p:spPr>
              <p:txBody>
                <a:bodyPr/>
                <a:lstStyle/>
                <a:p>
                  <a:endParaRPr lang="zh-CN" altLang="en-US"/>
                </a:p>
              </p:txBody>
            </p:sp>
          </p:grpSp>
          <p:grpSp>
            <p:nvGrpSpPr>
              <p:cNvPr id="50187" name="Group 1041"/>
              <p:cNvGrpSpPr>
                <a:grpSpLocks/>
              </p:cNvGrpSpPr>
              <p:nvPr/>
            </p:nvGrpSpPr>
            <p:grpSpPr bwMode="auto">
              <a:xfrm>
                <a:off x="1252" y="0"/>
                <a:ext cx="313" cy="403"/>
                <a:chOff x="1252" y="0"/>
                <a:chExt cx="313" cy="403"/>
              </a:xfrm>
            </p:grpSpPr>
            <p:sp>
              <p:nvSpPr>
                <p:cNvPr id="50383" name="Rectangle 1042"/>
                <p:cNvSpPr>
                  <a:spLocks noChangeArrowheads="1"/>
                </p:cNvSpPr>
                <p:nvPr/>
              </p:nvSpPr>
              <p:spPr bwMode="auto">
                <a:xfrm>
                  <a:off x="1295" y="0"/>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84" name="Rectangle 1043"/>
                <p:cNvSpPr>
                  <a:spLocks noChangeArrowheads="1"/>
                </p:cNvSpPr>
                <p:nvPr/>
              </p:nvSpPr>
              <p:spPr bwMode="auto">
                <a:xfrm>
                  <a:off x="1252" y="0"/>
                  <a:ext cx="313" cy="403"/>
                </a:xfrm>
                <a:prstGeom prst="rect">
                  <a:avLst/>
                </a:prstGeom>
                <a:noFill/>
                <a:ln w="7">
                  <a:solidFill>
                    <a:srgbClr val="A0A0A0"/>
                  </a:solidFill>
                  <a:miter lim="800000"/>
                  <a:headEnd/>
                  <a:tailEnd/>
                </a:ln>
              </p:spPr>
              <p:txBody>
                <a:bodyPr/>
                <a:lstStyle/>
                <a:p>
                  <a:endParaRPr lang="zh-CN" altLang="en-US"/>
                </a:p>
              </p:txBody>
            </p:sp>
          </p:grpSp>
          <p:grpSp>
            <p:nvGrpSpPr>
              <p:cNvPr id="50188" name="Group 1044"/>
              <p:cNvGrpSpPr>
                <a:grpSpLocks/>
              </p:cNvGrpSpPr>
              <p:nvPr/>
            </p:nvGrpSpPr>
            <p:grpSpPr bwMode="auto">
              <a:xfrm>
                <a:off x="1565" y="0"/>
                <a:ext cx="313" cy="403"/>
                <a:chOff x="1565" y="0"/>
                <a:chExt cx="313" cy="403"/>
              </a:xfrm>
            </p:grpSpPr>
            <p:sp>
              <p:nvSpPr>
                <p:cNvPr id="50381" name="Rectangle 1045"/>
                <p:cNvSpPr>
                  <a:spLocks noChangeArrowheads="1"/>
                </p:cNvSpPr>
                <p:nvPr/>
              </p:nvSpPr>
              <p:spPr bwMode="auto">
                <a:xfrm>
                  <a:off x="1608"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82" name="Rectangle 1046"/>
                <p:cNvSpPr>
                  <a:spLocks noChangeArrowheads="1"/>
                </p:cNvSpPr>
                <p:nvPr/>
              </p:nvSpPr>
              <p:spPr bwMode="auto">
                <a:xfrm>
                  <a:off x="1565" y="0"/>
                  <a:ext cx="313" cy="403"/>
                </a:xfrm>
                <a:prstGeom prst="rect">
                  <a:avLst/>
                </a:prstGeom>
                <a:noFill/>
                <a:ln w="7">
                  <a:solidFill>
                    <a:srgbClr val="A0A0A0"/>
                  </a:solidFill>
                  <a:miter lim="800000"/>
                  <a:headEnd/>
                  <a:tailEnd/>
                </a:ln>
              </p:spPr>
              <p:txBody>
                <a:bodyPr/>
                <a:lstStyle/>
                <a:p>
                  <a:endParaRPr lang="zh-CN" altLang="en-US"/>
                </a:p>
              </p:txBody>
            </p:sp>
          </p:grpSp>
          <p:grpSp>
            <p:nvGrpSpPr>
              <p:cNvPr id="50189" name="Group 1047"/>
              <p:cNvGrpSpPr>
                <a:grpSpLocks/>
              </p:cNvGrpSpPr>
              <p:nvPr/>
            </p:nvGrpSpPr>
            <p:grpSpPr bwMode="auto">
              <a:xfrm>
                <a:off x="1878" y="0"/>
                <a:ext cx="313" cy="403"/>
                <a:chOff x="1878" y="0"/>
                <a:chExt cx="313" cy="403"/>
              </a:xfrm>
            </p:grpSpPr>
            <p:sp>
              <p:nvSpPr>
                <p:cNvPr id="50379" name="Rectangle 1048"/>
                <p:cNvSpPr>
                  <a:spLocks noChangeArrowheads="1"/>
                </p:cNvSpPr>
                <p:nvPr/>
              </p:nvSpPr>
              <p:spPr bwMode="auto">
                <a:xfrm>
                  <a:off x="1921"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80" name="Rectangle 1049"/>
                <p:cNvSpPr>
                  <a:spLocks noChangeArrowheads="1"/>
                </p:cNvSpPr>
                <p:nvPr/>
              </p:nvSpPr>
              <p:spPr bwMode="auto">
                <a:xfrm>
                  <a:off x="1878" y="0"/>
                  <a:ext cx="313" cy="403"/>
                </a:xfrm>
                <a:prstGeom prst="rect">
                  <a:avLst/>
                </a:prstGeom>
                <a:noFill/>
                <a:ln w="7">
                  <a:solidFill>
                    <a:srgbClr val="A0A0A0"/>
                  </a:solidFill>
                  <a:miter lim="800000"/>
                  <a:headEnd/>
                  <a:tailEnd/>
                </a:ln>
              </p:spPr>
              <p:txBody>
                <a:bodyPr/>
                <a:lstStyle/>
                <a:p>
                  <a:endParaRPr lang="zh-CN" altLang="en-US"/>
                </a:p>
              </p:txBody>
            </p:sp>
          </p:grpSp>
          <p:grpSp>
            <p:nvGrpSpPr>
              <p:cNvPr id="50190" name="Group 1050"/>
              <p:cNvGrpSpPr>
                <a:grpSpLocks/>
              </p:cNvGrpSpPr>
              <p:nvPr/>
            </p:nvGrpSpPr>
            <p:grpSpPr bwMode="auto">
              <a:xfrm>
                <a:off x="2191" y="0"/>
                <a:ext cx="313" cy="403"/>
                <a:chOff x="2191" y="0"/>
                <a:chExt cx="313" cy="403"/>
              </a:xfrm>
            </p:grpSpPr>
            <p:sp>
              <p:nvSpPr>
                <p:cNvPr id="50377" name="Rectangle 1051"/>
                <p:cNvSpPr>
                  <a:spLocks noChangeArrowheads="1"/>
                </p:cNvSpPr>
                <p:nvPr/>
              </p:nvSpPr>
              <p:spPr bwMode="auto">
                <a:xfrm>
                  <a:off x="2234"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C</a:t>
                  </a:r>
                </a:p>
                <a:p>
                  <a:pPr algn="just" eaLnBrk="0" hangingPunct="0"/>
                  <a:endParaRPr lang="en-US" altLang="zh-CN" sz="1800">
                    <a:latin typeface="Times New Roman" pitchFamily="18" charset="0"/>
                  </a:endParaRPr>
                </a:p>
              </p:txBody>
            </p:sp>
            <p:sp>
              <p:nvSpPr>
                <p:cNvPr id="50378" name="Rectangle 1052"/>
                <p:cNvSpPr>
                  <a:spLocks noChangeArrowheads="1"/>
                </p:cNvSpPr>
                <p:nvPr/>
              </p:nvSpPr>
              <p:spPr bwMode="auto">
                <a:xfrm>
                  <a:off x="2191" y="0"/>
                  <a:ext cx="313" cy="403"/>
                </a:xfrm>
                <a:prstGeom prst="rect">
                  <a:avLst/>
                </a:prstGeom>
                <a:noFill/>
                <a:ln w="7">
                  <a:solidFill>
                    <a:srgbClr val="A0A0A0"/>
                  </a:solidFill>
                  <a:miter lim="800000"/>
                  <a:headEnd/>
                  <a:tailEnd/>
                </a:ln>
              </p:spPr>
              <p:txBody>
                <a:bodyPr/>
                <a:lstStyle/>
                <a:p>
                  <a:endParaRPr lang="zh-CN" altLang="en-US"/>
                </a:p>
              </p:txBody>
            </p:sp>
          </p:grpSp>
          <p:grpSp>
            <p:nvGrpSpPr>
              <p:cNvPr id="50191" name="Group 1053"/>
              <p:cNvGrpSpPr>
                <a:grpSpLocks/>
              </p:cNvGrpSpPr>
              <p:nvPr/>
            </p:nvGrpSpPr>
            <p:grpSpPr bwMode="auto">
              <a:xfrm>
                <a:off x="2504" y="0"/>
                <a:ext cx="313" cy="403"/>
                <a:chOff x="2504" y="0"/>
                <a:chExt cx="313" cy="403"/>
              </a:xfrm>
            </p:grpSpPr>
            <p:sp>
              <p:nvSpPr>
                <p:cNvPr id="50375" name="Rectangle 1054"/>
                <p:cNvSpPr>
                  <a:spLocks noChangeArrowheads="1"/>
                </p:cNvSpPr>
                <p:nvPr/>
              </p:nvSpPr>
              <p:spPr bwMode="auto">
                <a:xfrm>
                  <a:off x="2547"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D</a:t>
                  </a:r>
                </a:p>
                <a:p>
                  <a:pPr algn="just" eaLnBrk="0" hangingPunct="0"/>
                  <a:endParaRPr lang="en-US" altLang="zh-CN" sz="1800">
                    <a:latin typeface="Times New Roman" pitchFamily="18" charset="0"/>
                  </a:endParaRPr>
                </a:p>
              </p:txBody>
            </p:sp>
            <p:sp>
              <p:nvSpPr>
                <p:cNvPr id="50376" name="Rectangle 1055"/>
                <p:cNvSpPr>
                  <a:spLocks noChangeArrowheads="1"/>
                </p:cNvSpPr>
                <p:nvPr/>
              </p:nvSpPr>
              <p:spPr bwMode="auto">
                <a:xfrm>
                  <a:off x="2504" y="0"/>
                  <a:ext cx="313" cy="403"/>
                </a:xfrm>
                <a:prstGeom prst="rect">
                  <a:avLst/>
                </a:prstGeom>
                <a:noFill/>
                <a:ln w="7">
                  <a:solidFill>
                    <a:srgbClr val="A0A0A0"/>
                  </a:solidFill>
                  <a:miter lim="800000"/>
                  <a:headEnd/>
                  <a:tailEnd/>
                </a:ln>
              </p:spPr>
              <p:txBody>
                <a:bodyPr/>
                <a:lstStyle/>
                <a:p>
                  <a:endParaRPr lang="zh-CN" altLang="en-US"/>
                </a:p>
              </p:txBody>
            </p:sp>
          </p:grpSp>
          <p:grpSp>
            <p:nvGrpSpPr>
              <p:cNvPr id="50192" name="Group 1056"/>
              <p:cNvGrpSpPr>
                <a:grpSpLocks/>
              </p:cNvGrpSpPr>
              <p:nvPr/>
            </p:nvGrpSpPr>
            <p:grpSpPr bwMode="auto">
              <a:xfrm>
                <a:off x="2817" y="0"/>
                <a:ext cx="313" cy="403"/>
                <a:chOff x="2817" y="0"/>
                <a:chExt cx="313" cy="403"/>
              </a:xfrm>
            </p:grpSpPr>
            <p:sp>
              <p:nvSpPr>
                <p:cNvPr id="50373" name="Rectangle 1057"/>
                <p:cNvSpPr>
                  <a:spLocks noChangeArrowheads="1"/>
                </p:cNvSpPr>
                <p:nvPr/>
              </p:nvSpPr>
              <p:spPr bwMode="auto">
                <a:xfrm>
                  <a:off x="2860" y="0"/>
                  <a:ext cx="227" cy="403"/>
                </a:xfrm>
                <a:prstGeom prst="rect">
                  <a:avLst/>
                </a:prstGeom>
                <a:noFill/>
                <a:ln w="9525">
                  <a:noFill/>
                  <a:miter lim="800000"/>
                  <a:headEnd/>
                  <a:tailEnd/>
                </a:ln>
              </p:spPr>
              <p:txBody>
                <a:bodyPr/>
                <a:lstStyle/>
                <a:p>
                  <a:pPr algn="just"/>
                  <a:r>
                    <a:rPr lang="en-US" altLang="zh-CN" sz="1800">
                      <a:latin typeface="Times New Roman" pitchFamily="18" charset="0"/>
                    </a:rPr>
                    <a:t>F</a:t>
                  </a:r>
                </a:p>
                <a:p>
                  <a:pPr algn="just" eaLnBrk="0" hangingPunct="0"/>
                  <a:endParaRPr lang="en-US" altLang="zh-CN" sz="1800">
                    <a:latin typeface="Times New Roman" pitchFamily="18" charset="0"/>
                  </a:endParaRPr>
                </a:p>
              </p:txBody>
            </p:sp>
            <p:sp>
              <p:nvSpPr>
                <p:cNvPr id="50374" name="Rectangle 1058"/>
                <p:cNvSpPr>
                  <a:spLocks noChangeArrowheads="1"/>
                </p:cNvSpPr>
                <p:nvPr/>
              </p:nvSpPr>
              <p:spPr bwMode="auto">
                <a:xfrm>
                  <a:off x="2817" y="0"/>
                  <a:ext cx="313" cy="403"/>
                </a:xfrm>
                <a:prstGeom prst="rect">
                  <a:avLst/>
                </a:prstGeom>
                <a:noFill/>
                <a:ln w="7">
                  <a:solidFill>
                    <a:srgbClr val="A0A0A0"/>
                  </a:solidFill>
                  <a:miter lim="800000"/>
                  <a:headEnd/>
                  <a:tailEnd/>
                </a:ln>
              </p:spPr>
              <p:txBody>
                <a:bodyPr/>
                <a:lstStyle/>
                <a:p>
                  <a:endParaRPr lang="zh-CN" altLang="en-US"/>
                </a:p>
              </p:txBody>
            </p:sp>
          </p:grpSp>
          <p:grpSp>
            <p:nvGrpSpPr>
              <p:cNvPr id="50193" name="Group 1059"/>
              <p:cNvGrpSpPr>
                <a:grpSpLocks/>
              </p:cNvGrpSpPr>
              <p:nvPr/>
            </p:nvGrpSpPr>
            <p:grpSpPr bwMode="auto">
              <a:xfrm>
                <a:off x="3130" y="0"/>
                <a:ext cx="313" cy="403"/>
                <a:chOff x="3130" y="0"/>
                <a:chExt cx="313" cy="403"/>
              </a:xfrm>
            </p:grpSpPr>
            <p:sp>
              <p:nvSpPr>
                <p:cNvPr id="50371" name="Rectangle 1060"/>
                <p:cNvSpPr>
                  <a:spLocks noChangeArrowheads="1"/>
                </p:cNvSpPr>
                <p:nvPr/>
              </p:nvSpPr>
              <p:spPr bwMode="auto">
                <a:xfrm>
                  <a:off x="3173"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72" name="Rectangle 1061"/>
                <p:cNvSpPr>
                  <a:spLocks noChangeArrowheads="1"/>
                </p:cNvSpPr>
                <p:nvPr/>
              </p:nvSpPr>
              <p:spPr bwMode="auto">
                <a:xfrm>
                  <a:off x="3130" y="0"/>
                  <a:ext cx="313" cy="403"/>
                </a:xfrm>
                <a:prstGeom prst="rect">
                  <a:avLst/>
                </a:prstGeom>
                <a:noFill/>
                <a:ln w="7">
                  <a:solidFill>
                    <a:srgbClr val="A0A0A0"/>
                  </a:solidFill>
                  <a:miter lim="800000"/>
                  <a:headEnd/>
                  <a:tailEnd/>
                </a:ln>
              </p:spPr>
              <p:txBody>
                <a:bodyPr/>
                <a:lstStyle/>
                <a:p>
                  <a:endParaRPr lang="zh-CN" altLang="en-US"/>
                </a:p>
              </p:txBody>
            </p:sp>
          </p:grpSp>
          <p:grpSp>
            <p:nvGrpSpPr>
              <p:cNvPr id="50194" name="Group 1062"/>
              <p:cNvGrpSpPr>
                <a:grpSpLocks/>
              </p:cNvGrpSpPr>
              <p:nvPr/>
            </p:nvGrpSpPr>
            <p:grpSpPr bwMode="auto">
              <a:xfrm>
                <a:off x="3443" y="0"/>
                <a:ext cx="313" cy="403"/>
                <a:chOff x="3443" y="0"/>
                <a:chExt cx="313" cy="403"/>
              </a:xfrm>
            </p:grpSpPr>
            <p:sp>
              <p:nvSpPr>
                <p:cNvPr id="50369" name="Rectangle 1063"/>
                <p:cNvSpPr>
                  <a:spLocks noChangeArrowheads="1"/>
                </p:cNvSpPr>
                <p:nvPr/>
              </p:nvSpPr>
              <p:spPr bwMode="auto">
                <a:xfrm>
                  <a:off x="3486"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70" name="Rectangle 1064"/>
                <p:cNvSpPr>
                  <a:spLocks noChangeArrowheads="1"/>
                </p:cNvSpPr>
                <p:nvPr/>
              </p:nvSpPr>
              <p:spPr bwMode="auto">
                <a:xfrm>
                  <a:off x="3443" y="0"/>
                  <a:ext cx="313" cy="403"/>
                </a:xfrm>
                <a:prstGeom prst="rect">
                  <a:avLst/>
                </a:prstGeom>
                <a:noFill/>
                <a:ln w="7">
                  <a:solidFill>
                    <a:srgbClr val="A0A0A0"/>
                  </a:solidFill>
                  <a:miter lim="800000"/>
                  <a:headEnd/>
                  <a:tailEnd/>
                </a:ln>
              </p:spPr>
              <p:txBody>
                <a:bodyPr/>
                <a:lstStyle/>
                <a:p>
                  <a:endParaRPr lang="zh-CN" altLang="en-US"/>
                </a:p>
              </p:txBody>
            </p:sp>
          </p:grpSp>
          <p:grpSp>
            <p:nvGrpSpPr>
              <p:cNvPr id="50195" name="Group 1065"/>
              <p:cNvGrpSpPr>
                <a:grpSpLocks/>
              </p:cNvGrpSpPr>
              <p:nvPr/>
            </p:nvGrpSpPr>
            <p:grpSpPr bwMode="auto">
              <a:xfrm>
                <a:off x="3756" y="0"/>
                <a:ext cx="313" cy="403"/>
                <a:chOff x="3756" y="0"/>
                <a:chExt cx="313" cy="403"/>
              </a:xfrm>
            </p:grpSpPr>
            <p:sp>
              <p:nvSpPr>
                <p:cNvPr id="50367" name="Rectangle 1066"/>
                <p:cNvSpPr>
                  <a:spLocks noChangeArrowheads="1"/>
                </p:cNvSpPr>
                <p:nvPr/>
              </p:nvSpPr>
              <p:spPr bwMode="auto">
                <a:xfrm>
                  <a:off x="3799" y="0"/>
                  <a:ext cx="227" cy="403"/>
                </a:xfrm>
                <a:prstGeom prst="rect">
                  <a:avLst/>
                </a:prstGeom>
                <a:noFill/>
                <a:ln w="9525">
                  <a:noFill/>
                  <a:miter lim="800000"/>
                  <a:headEnd/>
                  <a:tailEnd/>
                </a:ln>
              </p:spPr>
              <p:txBody>
                <a:bodyPr/>
                <a:lstStyle/>
                <a:p>
                  <a:pPr algn="just"/>
                  <a:r>
                    <a:rPr lang="en-US" altLang="zh-CN" sz="1800">
                      <a:latin typeface="Times New Roman" pitchFamily="18" charset="0"/>
                    </a:rPr>
                    <a:t>A</a:t>
                  </a:r>
                </a:p>
                <a:p>
                  <a:pPr algn="just" eaLnBrk="0" hangingPunct="0"/>
                  <a:endParaRPr lang="en-US" altLang="zh-CN" sz="1800">
                    <a:latin typeface="Times New Roman" pitchFamily="18" charset="0"/>
                  </a:endParaRPr>
                </a:p>
              </p:txBody>
            </p:sp>
            <p:sp>
              <p:nvSpPr>
                <p:cNvPr id="50368" name="Rectangle 1067"/>
                <p:cNvSpPr>
                  <a:spLocks noChangeArrowheads="1"/>
                </p:cNvSpPr>
                <p:nvPr/>
              </p:nvSpPr>
              <p:spPr bwMode="auto">
                <a:xfrm>
                  <a:off x="3756" y="0"/>
                  <a:ext cx="313" cy="403"/>
                </a:xfrm>
                <a:prstGeom prst="rect">
                  <a:avLst/>
                </a:prstGeom>
                <a:noFill/>
                <a:ln w="7">
                  <a:solidFill>
                    <a:srgbClr val="A0A0A0"/>
                  </a:solidFill>
                  <a:miter lim="800000"/>
                  <a:headEnd/>
                  <a:tailEnd/>
                </a:ln>
              </p:spPr>
              <p:txBody>
                <a:bodyPr/>
                <a:lstStyle/>
                <a:p>
                  <a:endParaRPr lang="zh-CN" altLang="en-US"/>
                </a:p>
              </p:txBody>
            </p:sp>
          </p:grpSp>
          <p:grpSp>
            <p:nvGrpSpPr>
              <p:cNvPr id="50196" name="Group 1068"/>
              <p:cNvGrpSpPr>
                <a:grpSpLocks/>
              </p:cNvGrpSpPr>
              <p:nvPr/>
            </p:nvGrpSpPr>
            <p:grpSpPr bwMode="auto">
              <a:xfrm>
                <a:off x="4069" y="0"/>
                <a:ext cx="313" cy="403"/>
                <a:chOff x="4069" y="0"/>
                <a:chExt cx="313" cy="403"/>
              </a:xfrm>
            </p:grpSpPr>
            <p:sp>
              <p:nvSpPr>
                <p:cNvPr id="50365" name="Rectangle 1069"/>
                <p:cNvSpPr>
                  <a:spLocks noChangeArrowheads="1"/>
                </p:cNvSpPr>
                <p:nvPr/>
              </p:nvSpPr>
              <p:spPr bwMode="auto">
                <a:xfrm>
                  <a:off x="4112" y="0"/>
                  <a:ext cx="227" cy="403"/>
                </a:xfrm>
                <a:prstGeom prst="rect">
                  <a:avLst/>
                </a:prstGeom>
                <a:noFill/>
                <a:ln w="9525">
                  <a:noFill/>
                  <a:miter lim="800000"/>
                  <a:headEnd/>
                  <a:tailEnd/>
                </a:ln>
              </p:spPr>
              <p:txBody>
                <a:bodyPr/>
                <a:lstStyle/>
                <a:p>
                  <a:pPr algn="just"/>
                  <a:r>
                    <a:rPr lang="en-US" altLang="zh-CN" sz="1800">
                      <a:latin typeface="Times New Roman" pitchFamily="18" charset="0"/>
                    </a:rPr>
                    <a:t>B</a:t>
                  </a:r>
                </a:p>
                <a:p>
                  <a:pPr algn="just" eaLnBrk="0" hangingPunct="0"/>
                  <a:endParaRPr lang="en-US" altLang="zh-CN" sz="1800">
                    <a:latin typeface="Times New Roman" pitchFamily="18" charset="0"/>
                  </a:endParaRPr>
                </a:p>
              </p:txBody>
            </p:sp>
            <p:sp>
              <p:nvSpPr>
                <p:cNvPr id="50366" name="Rectangle 1070"/>
                <p:cNvSpPr>
                  <a:spLocks noChangeArrowheads="1"/>
                </p:cNvSpPr>
                <p:nvPr/>
              </p:nvSpPr>
              <p:spPr bwMode="auto">
                <a:xfrm>
                  <a:off x="4069" y="0"/>
                  <a:ext cx="313" cy="403"/>
                </a:xfrm>
                <a:prstGeom prst="rect">
                  <a:avLst/>
                </a:prstGeom>
                <a:noFill/>
                <a:ln w="7">
                  <a:solidFill>
                    <a:srgbClr val="A0A0A0"/>
                  </a:solidFill>
                  <a:miter lim="800000"/>
                  <a:headEnd/>
                  <a:tailEnd/>
                </a:ln>
              </p:spPr>
              <p:txBody>
                <a:bodyPr/>
                <a:lstStyle/>
                <a:p>
                  <a:endParaRPr lang="zh-CN" altLang="en-US"/>
                </a:p>
              </p:txBody>
            </p:sp>
          </p:grpSp>
          <p:grpSp>
            <p:nvGrpSpPr>
              <p:cNvPr id="50197" name="Group 1071"/>
              <p:cNvGrpSpPr>
                <a:grpSpLocks/>
              </p:cNvGrpSpPr>
              <p:nvPr/>
            </p:nvGrpSpPr>
            <p:grpSpPr bwMode="auto">
              <a:xfrm>
                <a:off x="0" y="403"/>
                <a:ext cx="313" cy="403"/>
                <a:chOff x="0" y="403"/>
                <a:chExt cx="313" cy="403"/>
              </a:xfrm>
            </p:grpSpPr>
            <p:sp>
              <p:nvSpPr>
                <p:cNvPr id="50363" name="Rectangle 1072"/>
                <p:cNvSpPr>
                  <a:spLocks noChangeArrowheads="1"/>
                </p:cNvSpPr>
                <p:nvPr/>
              </p:nvSpPr>
              <p:spPr bwMode="auto">
                <a:xfrm>
                  <a:off x="43" y="403"/>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64" name="Rectangle 1073"/>
                <p:cNvSpPr>
                  <a:spLocks noChangeArrowheads="1"/>
                </p:cNvSpPr>
                <p:nvPr/>
              </p:nvSpPr>
              <p:spPr bwMode="auto">
                <a:xfrm>
                  <a:off x="0" y="403"/>
                  <a:ext cx="313" cy="403"/>
                </a:xfrm>
                <a:prstGeom prst="rect">
                  <a:avLst/>
                </a:prstGeom>
                <a:noFill/>
                <a:ln w="7">
                  <a:solidFill>
                    <a:srgbClr val="A0A0A0"/>
                  </a:solidFill>
                  <a:miter lim="800000"/>
                  <a:headEnd/>
                  <a:tailEnd/>
                </a:ln>
              </p:spPr>
              <p:txBody>
                <a:bodyPr/>
                <a:lstStyle/>
                <a:p>
                  <a:endParaRPr lang="zh-CN" altLang="en-US"/>
                </a:p>
              </p:txBody>
            </p:sp>
          </p:grpSp>
          <p:grpSp>
            <p:nvGrpSpPr>
              <p:cNvPr id="50198" name="Group 1074"/>
              <p:cNvGrpSpPr>
                <a:grpSpLocks/>
              </p:cNvGrpSpPr>
              <p:nvPr/>
            </p:nvGrpSpPr>
            <p:grpSpPr bwMode="auto">
              <a:xfrm>
                <a:off x="313" y="403"/>
                <a:ext cx="313" cy="403"/>
                <a:chOff x="313" y="403"/>
                <a:chExt cx="313" cy="403"/>
              </a:xfrm>
            </p:grpSpPr>
            <p:sp>
              <p:nvSpPr>
                <p:cNvPr id="50361" name="Rectangle 1075"/>
                <p:cNvSpPr>
                  <a:spLocks noChangeArrowheads="1"/>
                </p:cNvSpPr>
                <p:nvPr/>
              </p:nvSpPr>
              <p:spPr bwMode="auto">
                <a:xfrm>
                  <a:off x="356" y="403"/>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62" name="Rectangle 1076"/>
                <p:cNvSpPr>
                  <a:spLocks noChangeArrowheads="1"/>
                </p:cNvSpPr>
                <p:nvPr/>
              </p:nvSpPr>
              <p:spPr bwMode="auto">
                <a:xfrm>
                  <a:off x="313" y="403"/>
                  <a:ext cx="313" cy="403"/>
                </a:xfrm>
                <a:prstGeom prst="rect">
                  <a:avLst/>
                </a:prstGeom>
                <a:noFill/>
                <a:ln w="7">
                  <a:solidFill>
                    <a:srgbClr val="A0A0A0"/>
                  </a:solidFill>
                  <a:miter lim="800000"/>
                  <a:headEnd/>
                  <a:tailEnd/>
                </a:ln>
              </p:spPr>
              <p:txBody>
                <a:bodyPr/>
                <a:lstStyle/>
                <a:p>
                  <a:endParaRPr lang="zh-CN" altLang="en-US"/>
                </a:p>
              </p:txBody>
            </p:sp>
          </p:grpSp>
          <p:grpSp>
            <p:nvGrpSpPr>
              <p:cNvPr id="50199" name="Group 1077"/>
              <p:cNvGrpSpPr>
                <a:grpSpLocks/>
              </p:cNvGrpSpPr>
              <p:nvPr/>
            </p:nvGrpSpPr>
            <p:grpSpPr bwMode="auto">
              <a:xfrm>
                <a:off x="626" y="403"/>
                <a:ext cx="313" cy="403"/>
                <a:chOff x="626" y="403"/>
                <a:chExt cx="313" cy="403"/>
              </a:xfrm>
            </p:grpSpPr>
            <p:sp>
              <p:nvSpPr>
                <p:cNvPr id="50359" name="Rectangle 1078"/>
                <p:cNvSpPr>
                  <a:spLocks noChangeArrowheads="1"/>
                </p:cNvSpPr>
                <p:nvPr/>
              </p:nvSpPr>
              <p:spPr bwMode="auto">
                <a:xfrm>
                  <a:off x="669"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c3</a:t>
                  </a:r>
                </a:p>
                <a:p>
                  <a:pPr algn="just" eaLnBrk="0" hangingPunct="0"/>
                  <a:endParaRPr lang="en-US" altLang="zh-CN" sz="1800">
                    <a:solidFill>
                      <a:srgbClr val="FFFF66"/>
                    </a:solidFill>
                    <a:latin typeface="Times New Roman" pitchFamily="18" charset="0"/>
                  </a:endParaRPr>
                </a:p>
              </p:txBody>
            </p:sp>
            <p:sp>
              <p:nvSpPr>
                <p:cNvPr id="50360" name="Rectangle 1079"/>
                <p:cNvSpPr>
                  <a:spLocks noChangeArrowheads="1"/>
                </p:cNvSpPr>
                <p:nvPr/>
              </p:nvSpPr>
              <p:spPr bwMode="auto">
                <a:xfrm>
                  <a:off x="626"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0" name="Group 1080"/>
              <p:cNvGrpSpPr>
                <a:grpSpLocks/>
              </p:cNvGrpSpPr>
              <p:nvPr/>
            </p:nvGrpSpPr>
            <p:grpSpPr bwMode="auto">
              <a:xfrm>
                <a:off x="939" y="403"/>
                <a:ext cx="313" cy="403"/>
                <a:chOff x="939" y="403"/>
                <a:chExt cx="313" cy="403"/>
              </a:xfrm>
            </p:grpSpPr>
            <p:sp>
              <p:nvSpPr>
                <p:cNvPr id="50357" name="Rectangle 1081"/>
                <p:cNvSpPr>
                  <a:spLocks noChangeArrowheads="1"/>
                </p:cNvSpPr>
                <p:nvPr/>
              </p:nvSpPr>
              <p:spPr bwMode="auto">
                <a:xfrm>
                  <a:off x="982"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d5</a:t>
                  </a:r>
                </a:p>
                <a:p>
                  <a:pPr algn="just" eaLnBrk="0" hangingPunct="0"/>
                  <a:endParaRPr lang="en-US" altLang="zh-CN" sz="1800">
                    <a:latin typeface="Times New Roman" pitchFamily="18" charset="0"/>
                  </a:endParaRPr>
                </a:p>
              </p:txBody>
            </p:sp>
            <p:sp>
              <p:nvSpPr>
                <p:cNvPr id="50358" name="Rectangle 1082"/>
                <p:cNvSpPr>
                  <a:spLocks noChangeArrowheads="1"/>
                </p:cNvSpPr>
                <p:nvPr/>
              </p:nvSpPr>
              <p:spPr bwMode="auto">
                <a:xfrm>
                  <a:off x="939"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1" name="Group 1083"/>
              <p:cNvGrpSpPr>
                <a:grpSpLocks/>
              </p:cNvGrpSpPr>
              <p:nvPr/>
            </p:nvGrpSpPr>
            <p:grpSpPr bwMode="auto">
              <a:xfrm>
                <a:off x="1252" y="403"/>
                <a:ext cx="313" cy="403"/>
                <a:chOff x="1252" y="403"/>
                <a:chExt cx="313" cy="403"/>
              </a:xfrm>
            </p:grpSpPr>
            <p:sp>
              <p:nvSpPr>
                <p:cNvPr id="50355" name="Rectangle 1084"/>
                <p:cNvSpPr>
                  <a:spLocks noChangeArrowheads="1"/>
                </p:cNvSpPr>
                <p:nvPr/>
              </p:nvSpPr>
              <p:spPr bwMode="auto">
                <a:xfrm>
                  <a:off x="1295" y="403"/>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56" name="Rectangle 1085"/>
                <p:cNvSpPr>
                  <a:spLocks noChangeArrowheads="1"/>
                </p:cNvSpPr>
                <p:nvPr/>
              </p:nvSpPr>
              <p:spPr bwMode="auto">
                <a:xfrm>
                  <a:off x="1252"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2" name="Group 1086"/>
              <p:cNvGrpSpPr>
                <a:grpSpLocks/>
              </p:cNvGrpSpPr>
              <p:nvPr/>
            </p:nvGrpSpPr>
            <p:grpSpPr bwMode="auto">
              <a:xfrm>
                <a:off x="1565" y="403"/>
                <a:ext cx="313" cy="403"/>
                <a:chOff x="1565" y="403"/>
                <a:chExt cx="313" cy="403"/>
              </a:xfrm>
            </p:grpSpPr>
            <p:sp>
              <p:nvSpPr>
                <p:cNvPr id="50353" name="Rectangle 1087"/>
                <p:cNvSpPr>
                  <a:spLocks noChangeArrowheads="1"/>
                </p:cNvSpPr>
                <p:nvPr/>
              </p:nvSpPr>
              <p:spPr bwMode="auto">
                <a:xfrm>
                  <a:off x="1608"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54" name="Rectangle 1088"/>
                <p:cNvSpPr>
                  <a:spLocks noChangeArrowheads="1"/>
                </p:cNvSpPr>
                <p:nvPr/>
              </p:nvSpPr>
              <p:spPr bwMode="auto">
                <a:xfrm>
                  <a:off x="1565"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3" name="Group 1089"/>
              <p:cNvGrpSpPr>
                <a:grpSpLocks/>
              </p:cNvGrpSpPr>
              <p:nvPr/>
            </p:nvGrpSpPr>
            <p:grpSpPr bwMode="auto">
              <a:xfrm>
                <a:off x="1878" y="403"/>
                <a:ext cx="313" cy="403"/>
                <a:chOff x="1878" y="403"/>
                <a:chExt cx="313" cy="403"/>
              </a:xfrm>
            </p:grpSpPr>
            <p:sp>
              <p:nvSpPr>
                <p:cNvPr id="50351" name="Rectangle 1090"/>
                <p:cNvSpPr>
                  <a:spLocks noChangeArrowheads="1"/>
                </p:cNvSpPr>
                <p:nvPr/>
              </p:nvSpPr>
              <p:spPr bwMode="auto">
                <a:xfrm>
                  <a:off x="1921"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52" name="Rectangle 1091"/>
                <p:cNvSpPr>
                  <a:spLocks noChangeArrowheads="1"/>
                </p:cNvSpPr>
                <p:nvPr/>
              </p:nvSpPr>
              <p:spPr bwMode="auto">
                <a:xfrm>
                  <a:off x="1878"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4" name="Group 1092"/>
              <p:cNvGrpSpPr>
                <a:grpSpLocks/>
              </p:cNvGrpSpPr>
              <p:nvPr/>
            </p:nvGrpSpPr>
            <p:grpSpPr bwMode="auto">
              <a:xfrm>
                <a:off x="2191" y="403"/>
                <a:ext cx="313" cy="403"/>
                <a:chOff x="2191" y="403"/>
                <a:chExt cx="313" cy="403"/>
              </a:xfrm>
            </p:grpSpPr>
            <p:sp>
              <p:nvSpPr>
                <p:cNvPr id="50349" name="Rectangle 1093"/>
                <p:cNvSpPr>
                  <a:spLocks noChangeArrowheads="1"/>
                </p:cNvSpPr>
                <p:nvPr/>
              </p:nvSpPr>
              <p:spPr bwMode="auto">
                <a:xfrm>
                  <a:off x="2234"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c3</a:t>
                  </a:r>
                </a:p>
                <a:p>
                  <a:pPr algn="just" eaLnBrk="0" hangingPunct="0"/>
                  <a:endParaRPr lang="en-US" altLang="zh-CN" sz="1800">
                    <a:solidFill>
                      <a:srgbClr val="FF66CC"/>
                    </a:solidFill>
                    <a:latin typeface="Times New Roman" pitchFamily="18" charset="0"/>
                  </a:endParaRPr>
                </a:p>
              </p:txBody>
            </p:sp>
            <p:sp>
              <p:nvSpPr>
                <p:cNvPr id="50350" name="Rectangle 1094"/>
                <p:cNvSpPr>
                  <a:spLocks noChangeArrowheads="1"/>
                </p:cNvSpPr>
                <p:nvPr/>
              </p:nvSpPr>
              <p:spPr bwMode="auto">
                <a:xfrm>
                  <a:off x="2191"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5" name="Group 1095"/>
              <p:cNvGrpSpPr>
                <a:grpSpLocks/>
              </p:cNvGrpSpPr>
              <p:nvPr/>
            </p:nvGrpSpPr>
            <p:grpSpPr bwMode="auto">
              <a:xfrm>
                <a:off x="2504" y="403"/>
                <a:ext cx="313" cy="403"/>
                <a:chOff x="2504" y="403"/>
                <a:chExt cx="313" cy="403"/>
              </a:xfrm>
            </p:grpSpPr>
            <p:sp>
              <p:nvSpPr>
                <p:cNvPr id="50347" name="Rectangle 1096"/>
                <p:cNvSpPr>
                  <a:spLocks noChangeArrowheads="1"/>
                </p:cNvSpPr>
                <p:nvPr/>
              </p:nvSpPr>
              <p:spPr bwMode="auto">
                <a:xfrm>
                  <a:off x="2547"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d5</a:t>
                  </a:r>
                </a:p>
                <a:p>
                  <a:pPr algn="just" eaLnBrk="0" hangingPunct="0"/>
                  <a:endParaRPr lang="en-US" altLang="zh-CN" sz="1800">
                    <a:latin typeface="Times New Roman" pitchFamily="18" charset="0"/>
                  </a:endParaRPr>
                </a:p>
              </p:txBody>
            </p:sp>
            <p:sp>
              <p:nvSpPr>
                <p:cNvPr id="50348" name="Rectangle 1097"/>
                <p:cNvSpPr>
                  <a:spLocks noChangeArrowheads="1"/>
                </p:cNvSpPr>
                <p:nvPr/>
              </p:nvSpPr>
              <p:spPr bwMode="auto">
                <a:xfrm>
                  <a:off x="2504"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6" name="Group 1098"/>
              <p:cNvGrpSpPr>
                <a:grpSpLocks/>
              </p:cNvGrpSpPr>
              <p:nvPr/>
            </p:nvGrpSpPr>
            <p:grpSpPr bwMode="auto">
              <a:xfrm>
                <a:off x="2817" y="403"/>
                <a:ext cx="313" cy="403"/>
                <a:chOff x="2817" y="403"/>
                <a:chExt cx="313" cy="403"/>
              </a:xfrm>
            </p:grpSpPr>
            <p:sp>
              <p:nvSpPr>
                <p:cNvPr id="50345" name="Rectangle 1099"/>
                <p:cNvSpPr>
                  <a:spLocks noChangeArrowheads="1"/>
                </p:cNvSpPr>
                <p:nvPr/>
              </p:nvSpPr>
              <p:spPr bwMode="auto">
                <a:xfrm>
                  <a:off x="2860" y="403"/>
                  <a:ext cx="227" cy="403"/>
                </a:xfrm>
                <a:prstGeom prst="rect">
                  <a:avLst/>
                </a:prstGeom>
                <a:noFill/>
                <a:ln w="9525">
                  <a:noFill/>
                  <a:miter lim="800000"/>
                  <a:headEnd/>
                  <a:tailEnd/>
                </a:ln>
              </p:spPr>
              <p:txBody>
                <a:bodyPr/>
                <a:lstStyle/>
                <a:p>
                  <a:pPr algn="just"/>
                  <a:r>
                    <a:rPr lang="en-US" altLang="zh-CN" sz="1800">
                      <a:latin typeface="Times New Roman" pitchFamily="18" charset="0"/>
                    </a:rPr>
                    <a:t>f3</a:t>
                  </a:r>
                </a:p>
                <a:p>
                  <a:pPr algn="just" eaLnBrk="0" hangingPunct="0"/>
                  <a:endParaRPr lang="en-US" altLang="zh-CN" sz="1800">
                    <a:latin typeface="Times New Roman" pitchFamily="18" charset="0"/>
                  </a:endParaRPr>
                </a:p>
              </p:txBody>
            </p:sp>
            <p:sp>
              <p:nvSpPr>
                <p:cNvPr id="50346" name="Rectangle 1100"/>
                <p:cNvSpPr>
                  <a:spLocks noChangeArrowheads="1"/>
                </p:cNvSpPr>
                <p:nvPr/>
              </p:nvSpPr>
              <p:spPr bwMode="auto">
                <a:xfrm>
                  <a:off x="2817"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7" name="Group 1101"/>
              <p:cNvGrpSpPr>
                <a:grpSpLocks/>
              </p:cNvGrpSpPr>
              <p:nvPr/>
            </p:nvGrpSpPr>
            <p:grpSpPr bwMode="auto">
              <a:xfrm>
                <a:off x="3130" y="403"/>
                <a:ext cx="313" cy="403"/>
                <a:chOff x="3130" y="403"/>
                <a:chExt cx="313" cy="403"/>
              </a:xfrm>
            </p:grpSpPr>
            <p:sp>
              <p:nvSpPr>
                <p:cNvPr id="50343" name="Rectangle 1102"/>
                <p:cNvSpPr>
                  <a:spLocks noChangeArrowheads="1"/>
                </p:cNvSpPr>
                <p:nvPr/>
              </p:nvSpPr>
              <p:spPr bwMode="auto">
                <a:xfrm>
                  <a:off x="3173"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44" name="Rectangle 1103"/>
                <p:cNvSpPr>
                  <a:spLocks noChangeArrowheads="1"/>
                </p:cNvSpPr>
                <p:nvPr/>
              </p:nvSpPr>
              <p:spPr bwMode="auto">
                <a:xfrm>
                  <a:off x="3130"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8" name="Group 1104"/>
              <p:cNvGrpSpPr>
                <a:grpSpLocks/>
              </p:cNvGrpSpPr>
              <p:nvPr/>
            </p:nvGrpSpPr>
            <p:grpSpPr bwMode="auto">
              <a:xfrm>
                <a:off x="3443" y="403"/>
                <a:ext cx="313" cy="403"/>
                <a:chOff x="3443" y="403"/>
                <a:chExt cx="313" cy="403"/>
              </a:xfrm>
            </p:grpSpPr>
            <p:sp>
              <p:nvSpPr>
                <p:cNvPr id="50341" name="Rectangle 1105"/>
                <p:cNvSpPr>
                  <a:spLocks noChangeArrowheads="1"/>
                </p:cNvSpPr>
                <p:nvPr/>
              </p:nvSpPr>
              <p:spPr bwMode="auto">
                <a:xfrm>
                  <a:off x="3486"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42" name="Rectangle 1106"/>
                <p:cNvSpPr>
                  <a:spLocks noChangeArrowheads="1"/>
                </p:cNvSpPr>
                <p:nvPr/>
              </p:nvSpPr>
              <p:spPr bwMode="auto">
                <a:xfrm>
                  <a:off x="3443"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9" name="Group 1107"/>
              <p:cNvGrpSpPr>
                <a:grpSpLocks/>
              </p:cNvGrpSpPr>
              <p:nvPr/>
            </p:nvGrpSpPr>
            <p:grpSpPr bwMode="auto">
              <a:xfrm>
                <a:off x="3756" y="403"/>
                <a:ext cx="313" cy="403"/>
                <a:chOff x="3756" y="403"/>
                <a:chExt cx="313" cy="403"/>
              </a:xfrm>
            </p:grpSpPr>
            <p:sp>
              <p:nvSpPr>
                <p:cNvPr id="50339" name="Rectangle 1108"/>
                <p:cNvSpPr>
                  <a:spLocks noChangeArrowheads="1"/>
                </p:cNvSpPr>
                <p:nvPr/>
              </p:nvSpPr>
              <p:spPr bwMode="auto">
                <a:xfrm>
                  <a:off x="3799" y="403"/>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40" name="Rectangle 1109"/>
                <p:cNvSpPr>
                  <a:spLocks noChangeArrowheads="1"/>
                </p:cNvSpPr>
                <p:nvPr/>
              </p:nvSpPr>
              <p:spPr bwMode="auto">
                <a:xfrm>
                  <a:off x="3756"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10" name="Group 1110"/>
              <p:cNvGrpSpPr>
                <a:grpSpLocks/>
              </p:cNvGrpSpPr>
              <p:nvPr/>
            </p:nvGrpSpPr>
            <p:grpSpPr bwMode="auto">
              <a:xfrm>
                <a:off x="4069" y="403"/>
                <a:ext cx="313" cy="403"/>
                <a:chOff x="4069" y="403"/>
                <a:chExt cx="313" cy="403"/>
              </a:xfrm>
            </p:grpSpPr>
            <p:sp>
              <p:nvSpPr>
                <p:cNvPr id="50337" name="Rectangle 1111"/>
                <p:cNvSpPr>
                  <a:spLocks noChangeArrowheads="1"/>
                </p:cNvSpPr>
                <p:nvPr/>
              </p:nvSpPr>
              <p:spPr bwMode="auto">
                <a:xfrm>
                  <a:off x="4112" y="403"/>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38" name="Rectangle 1112"/>
                <p:cNvSpPr>
                  <a:spLocks noChangeArrowheads="1"/>
                </p:cNvSpPr>
                <p:nvPr/>
              </p:nvSpPr>
              <p:spPr bwMode="auto">
                <a:xfrm>
                  <a:off x="4069"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11" name="Group 1113"/>
              <p:cNvGrpSpPr>
                <a:grpSpLocks/>
              </p:cNvGrpSpPr>
              <p:nvPr/>
            </p:nvGrpSpPr>
            <p:grpSpPr bwMode="auto">
              <a:xfrm>
                <a:off x="0" y="806"/>
                <a:ext cx="313" cy="403"/>
                <a:chOff x="0" y="806"/>
                <a:chExt cx="313" cy="403"/>
              </a:xfrm>
            </p:grpSpPr>
            <p:sp>
              <p:nvSpPr>
                <p:cNvPr id="50335" name="Rectangle 1114"/>
                <p:cNvSpPr>
                  <a:spLocks noChangeArrowheads="1"/>
                </p:cNvSpPr>
                <p:nvPr/>
              </p:nvSpPr>
              <p:spPr bwMode="auto">
                <a:xfrm>
                  <a:off x="43" y="806"/>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36" name="Rectangle 1115"/>
                <p:cNvSpPr>
                  <a:spLocks noChangeArrowheads="1"/>
                </p:cNvSpPr>
                <p:nvPr/>
              </p:nvSpPr>
              <p:spPr bwMode="auto">
                <a:xfrm>
                  <a:off x="0"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2" name="Group 1116"/>
              <p:cNvGrpSpPr>
                <a:grpSpLocks/>
              </p:cNvGrpSpPr>
              <p:nvPr/>
            </p:nvGrpSpPr>
            <p:grpSpPr bwMode="auto">
              <a:xfrm>
                <a:off x="313" y="806"/>
                <a:ext cx="313" cy="403"/>
                <a:chOff x="313" y="806"/>
                <a:chExt cx="313" cy="403"/>
              </a:xfrm>
            </p:grpSpPr>
            <p:sp>
              <p:nvSpPr>
                <p:cNvPr id="50333" name="Rectangle 1117"/>
                <p:cNvSpPr>
                  <a:spLocks noChangeArrowheads="1"/>
                </p:cNvSpPr>
                <p:nvPr/>
              </p:nvSpPr>
              <p:spPr bwMode="auto">
                <a:xfrm>
                  <a:off x="356" y="806"/>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34" name="Rectangle 1118"/>
                <p:cNvSpPr>
                  <a:spLocks noChangeArrowheads="1"/>
                </p:cNvSpPr>
                <p:nvPr/>
              </p:nvSpPr>
              <p:spPr bwMode="auto">
                <a:xfrm>
                  <a:off x="313"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3" name="Group 1119"/>
              <p:cNvGrpSpPr>
                <a:grpSpLocks/>
              </p:cNvGrpSpPr>
              <p:nvPr/>
            </p:nvGrpSpPr>
            <p:grpSpPr bwMode="auto">
              <a:xfrm>
                <a:off x="626" y="806"/>
                <a:ext cx="313" cy="403"/>
                <a:chOff x="626" y="806"/>
                <a:chExt cx="313" cy="403"/>
              </a:xfrm>
            </p:grpSpPr>
            <p:sp>
              <p:nvSpPr>
                <p:cNvPr id="50331" name="Rectangle 1120"/>
                <p:cNvSpPr>
                  <a:spLocks noChangeArrowheads="1"/>
                </p:cNvSpPr>
                <p:nvPr/>
              </p:nvSpPr>
              <p:spPr bwMode="auto">
                <a:xfrm>
                  <a:off x="669"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c4</a:t>
                  </a:r>
                </a:p>
                <a:p>
                  <a:pPr algn="just" eaLnBrk="0" hangingPunct="0"/>
                  <a:endParaRPr lang="en-US" altLang="zh-CN" sz="1800">
                    <a:solidFill>
                      <a:srgbClr val="FF66CC"/>
                    </a:solidFill>
                    <a:latin typeface="Times New Roman" pitchFamily="18" charset="0"/>
                  </a:endParaRPr>
                </a:p>
              </p:txBody>
            </p:sp>
            <p:sp>
              <p:nvSpPr>
                <p:cNvPr id="50332" name="Rectangle 1121"/>
                <p:cNvSpPr>
                  <a:spLocks noChangeArrowheads="1"/>
                </p:cNvSpPr>
                <p:nvPr/>
              </p:nvSpPr>
              <p:spPr bwMode="auto">
                <a:xfrm>
                  <a:off x="626"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4" name="Group 1122"/>
              <p:cNvGrpSpPr>
                <a:grpSpLocks/>
              </p:cNvGrpSpPr>
              <p:nvPr/>
            </p:nvGrpSpPr>
            <p:grpSpPr bwMode="auto">
              <a:xfrm>
                <a:off x="939" y="806"/>
                <a:ext cx="313" cy="403"/>
                <a:chOff x="939" y="806"/>
                <a:chExt cx="313" cy="403"/>
              </a:xfrm>
            </p:grpSpPr>
            <p:sp>
              <p:nvSpPr>
                <p:cNvPr id="50329" name="Rectangle 1123"/>
                <p:cNvSpPr>
                  <a:spLocks noChangeArrowheads="1"/>
                </p:cNvSpPr>
                <p:nvPr/>
              </p:nvSpPr>
              <p:spPr bwMode="auto">
                <a:xfrm>
                  <a:off x="982"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d6</a:t>
                  </a:r>
                </a:p>
                <a:p>
                  <a:pPr algn="just" eaLnBrk="0" hangingPunct="0"/>
                  <a:endParaRPr lang="en-US" altLang="zh-CN" sz="1800">
                    <a:solidFill>
                      <a:srgbClr val="FF66CC"/>
                    </a:solidFill>
                    <a:latin typeface="Times New Roman" pitchFamily="18" charset="0"/>
                  </a:endParaRPr>
                </a:p>
              </p:txBody>
            </p:sp>
            <p:sp>
              <p:nvSpPr>
                <p:cNvPr id="50330" name="Rectangle 1124"/>
                <p:cNvSpPr>
                  <a:spLocks noChangeArrowheads="1"/>
                </p:cNvSpPr>
                <p:nvPr/>
              </p:nvSpPr>
              <p:spPr bwMode="auto">
                <a:xfrm>
                  <a:off x="939"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5" name="Group 1125"/>
              <p:cNvGrpSpPr>
                <a:grpSpLocks/>
              </p:cNvGrpSpPr>
              <p:nvPr/>
            </p:nvGrpSpPr>
            <p:grpSpPr bwMode="auto">
              <a:xfrm>
                <a:off x="1252" y="806"/>
                <a:ext cx="313" cy="403"/>
                <a:chOff x="1252" y="806"/>
                <a:chExt cx="313" cy="403"/>
              </a:xfrm>
            </p:grpSpPr>
            <p:sp>
              <p:nvSpPr>
                <p:cNvPr id="50327" name="Rectangle 1126"/>
                <p:cNvSpPr>
                  <a:spLocks noChangeArrowheads="1"/>
                </p:cNvSpPr>
                <p:nvPr/>
              </p:nvSpPr>
              <p:spPr bwMode="auto">
                <a:xfrm>
                  <a:off x="1295" y="806"/>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28" name="Rectangle 1127"/>
                <p:cNvSpPr>
                  <a:spLocks noChangeArrowheads="1"/>
                </p:cNvSpPr>
                <p:nvPr/>
              </p:nvSpPr>
              <p:spPr bwMode="auto">
                <a:xfrm>
                  <a:off x="1252"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6" name="Group 1128"/>
              <p:cNvGrpSpPr>
                <a:grpSpLocks/>
              </p:cNvGrpSpPr>
              <p:nvPr/>
            </p:nvGrpSpPr>
            <p:grpSpPr bwMode="auto">
              <a:xfrm>
                <a:off x="1565" y="806"/>
                <a:ext cx="313" cy="403"/>
                <a:chOff x="1565" y="806"/>
                <a:chExt cx="313" cy="403"/>
              </a:xfrm>
            </p:grpSpPr>
            <p:sp>
              <p:nvSpPr>
                <p:cNvPr id="50325" name="Rectangle 1129"/>
                <p:cNvSpPr>
                  <a:spLocks noChangeArrowheads="1"/>
                </p:cNvSpPr>
                <p:nvPr/>
              </p:nvSpPr>
              <p:spPr bwMode="auto">
                <a:xfrm>
                  <a:off x="1608"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26" name="Rectangle 1130"/>
                <p:cNvSpPr>
                  <a:spLocks noChangeArrowheads="1"/>
                </p:cNvSpPr>
                <p:nvPr/>
              </p:nvSpPr>
              <p:spPr bwMode="auto">
                <a:xfrm>
                  <a:off x="1565"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7" name="Group 1131"/>
              <p:cNvGrpSpPr>
                <a:grpSpLocks/>
              </p:cNvGrpSpPr>
              <p:nvPr/>
            </p:nvGrpSpPr>
            <p:grpSpPr bwMode="auto">
              <a:xfrm>
                <a:off x="1878" y="806"/>
                <a:ext cx="313" cy="403"/>
                <a:chOff x="1878" y="806"/>
                <a:chExt cx="313" cy="403"/>
              </a:xfrm>
            </p:grpSpPr>
            <p:sp>
              <p:nvSpPr>
                <p:cNvPr id="50323" name="Rectangle 1132"/>
                <p:cNvSpPr>
                  <a:spLocks noChangeArrowheads="1"/>
                </p:cNvSpPr>
                <p:nvPr/>
              </p:nvSpPr>
              <p:spPr bwMode="auto">
                <a:xfrm>
                  <a:off x="1921"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24" name="Rectangle 1133"/>
                <p:cNvSpPr>
                  <a:spLocks noChangeArrowheads="1"/>
                </p:cNvSpPr>
                <p:nvPr/>
              </p:nvSpPr>
              <p:spPr bwMode="auto">
                <a:xfrm>
                  <a:off x="1878"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8" name="Group 1134"/>
              <p:cNvGrpSpPr>
                <a:grpSpLocks/>
              </p:cNvGrpSpPr>
              <p:nvPr/>
            </p:nvGrpSpPr>
            <p:grpSpPr bwMode="auto">
              <a:xfrm>
                <a:off x="2191" y="806"/>
                <a:ext cx="313" cy="403"/>
                <a:chOff x="2191" y="806"/>
                <a:chExt cx="313" cy="403"/>
              </a:xfrm>
            </p:grpSpPr>
            <p:sp>
              <p:nvSpPr>
                <p:cNvPr id="50321" name="Rectangle 1135"/>
                <p:cNvSpPr>
                  <a:spLocks noChangeArrowheads="1"/>
                </p:cNvSpPr>
                <p:nvPr/>
              </p:nvSpPr>
              <p:spPr bwMode="auto">
                <a:xfrm>
                  <a:off x="2234"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c4</a:t>
                  </a:r>
                </a:p>
                <a:p>
                  <a:pPr algn="just" eaLnBrk="0" hangingPunct="0"/>
                  <a:endParaRPr lang="en-US" altLang="zh-CN" sz="1800">
                    <a:latin typeface="Times New Roman" pitchFamily="18" charset="0"/>
                  </a:endParaRPr>
                </a:p>
              </p:txBody>
            </p:sp>
            <p:sp>
              <p:nvSpPr>
                <p:cNvPr id="50322" name="Rectangle 1136"/>
                <p:cNvSpPr>
                  <a:spLocks noChangeArrowheads="1"/>
                </p:cNvSpPr>
                <p:nvPr/>
              </p:nvSpPr>
              <p:spPr bwMode="auto">
                <a:xfrm>
                  <a:off x="2191"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9" name="Group 1137"/>
              <p:cNvGrpSpPr>
                <a:grpSpLocks/>
              </p:cNvGrpSpPr>
              <p:nvPr/>
            </p:nvGrpSpPr>
            <p:grpSpPr bwMode="auto">
              <a:xfrm>
                <a:off x="2504" y="806"/>
                <a:ext cx="313" cy="403"/>
                <a:chOff x="2504" y="806"/>
                <a:chExt cx="313" cy="403"/>
              </a:xfrm>
            </p:grpSpPr>
            <p:sp>
              <p:nvSpPr>
                <p:cNvPr id="50319" name="Rectangle 1138"/>
                <p:cNvSpPr>
                  <a:spLocks noChangeArrowheads="1"/>
                </p:cNvSpPr>
                <p:nvPr/>
              </p:nvSpPr>
              <p:spPr bwMode="auto">
                <a:xfrm>
                  <a:off x="2547"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d6</a:t>
                  </a:r>
                </a:p>
                <a:p>
                  <a:pPr algn="just" eaLnBrk="0" hangingPunct="0"/>
                  <a:endParaRPr lang="en-US" altLang="zh-CN" sz="1800">
                    <a:latin typeface="Times New Roman" pitchFamily="18" charset="0"/>
                  </a:endParaRPr>
                </a:p>
              </p:txBody>
            </p:sp>
            <p:sp>
              <p:nvSpPr>
                <p:cNvPr id="50320" name="Rectangle 1139"/>
                <p:cNvSpPr>
                  <a:spLocks noChangeArrowheads="1"/>
                </p:cNvSpPr>
                <p:nvPr/>
              </p:nvSpPr>
              <p:spPr bwMode="auto">
                <a:xfrm>
                  <a:off x="2504"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0" name="Group 1140"/>
              <p:cNvGrpSpPr>
                <a:grpSpLocks/>
              </p:cNvGrpSpPr>
              <p:nvPr/>
            </p:nvGrpSpPr>
            <p:grpSpPr bwMode="auto">
              <a:xfrm>
                <a:off x="2817" y="806"/>
                <a:ext cx="313" cy="403"/>
                <a:chOff x="2817" y="806"/>
                <a:chExt cx="313" cy="403"/>
              </a:xfrm>
            </p:grpSpPr>
            <p:sp>
              <p:nvSpPr>
                <p:cNvPr id="50317" name="Rectangle 1141"/>
                <p:cNvSpPr>
                  <a:spLocks noChangeArrowheads="1"/>
                </p:cNvSpPr>
                <p:nvPr/>
              </p:nvSpPr>
              <p:spPr bwMode="auto">
                <a:xfrm>
                  <a:off x="2860" y="806"/>
                  <a:ext cx="227" cy="403"/>
                </a:xfrm>
                <a:prstGeom prst="rect">
                  <a:avLst/>
                </a:prstGeom>
                <a:noFill/>
                <a:ln w="9525">
                  <a:noFill/>
                  <a:miter lim="800000"/>
                  <a:headEnd/>
                  <a:tailEnd/>
                </a:ln>
              </p:spPr>
              <p:txBody>
                <a:bodyPr/>
                <a:lstStyle/>
                <a:p>
                  <a:pPr algn="just"/>
                  <a:r>
                    <a:rPr lang="en-US" altLang="zh-CN" sz="1800">
                      <a:latin typeface="Times New Roman" pitchFamily="18" charset="0"/>
                    </a:rPr>
                    <a:t>f4</a:t>
                  </a:r>
                </a:p>
                <a:p>
                  <a:pPr algn="just" eaLnBrk="0" hangingPunct="0"/>
                  <a:endParaRPr lang="en-US" altLang="zh-CN" sz="1800">
                    <a:latin typeface="Times New Roman" pitchFamily="18" charset="0"/>
                  </a:endParaRPr>
                </a:p>
              </p:txBody>
            </p:sp>
            <p:sp>
              <p:nvSpPr>
                <p:cNvPr id="50318" name="Rectangle 1142"/>
                <p:cNvSpPr>
                  <a:spLocks noChangeArrowheads="1"/>
                </p:cNvSpPr>
                <p:nvPr/>
              </p:nvSpPr>
              <p:spPr bwMode="auto">
                <a:xfrm>
                  <a:off x="2817"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1" name="Group 1143"/>
              <p:cNvGrpSpPr>
                <a:grpSpLocks/>
              </p:cNvGrpSpPr>
              <p:nvPr/>
            </p:nvGrpSpPr>
            <p:grpSpPr bwMode="auto">
              <a:xfrm>
                <a:off x="3130" y="806"/>
                <a:ext cx="313" cy="403"/>
                <a:chOff x="3130" y="806"/>
                <a:chExt cx="313" cy="403"/>
              </a:xfrm>
            </p:grpSpPr>
            <p:sp>
              <p:nvSpPr>
                <p:cNvPr id="50315" name="Rectangle 1144"/>
                <p:cNvSpPr>
                  <a:spLocks noChangeArrowheads="1"/>
                </p:cNvSpPr>
                <p:nvPr/>
              </p:nvSpPr>
              <p:spPr bwMode="auto">
                <a:xfrm>
                  <a:off x="3173"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6" name="Rectangle 1145"/>
                <p:cNvSpPr>
                  <a:spLocks noChangeArrowheads="1"/>
                </p:cNvSpPr>
                <p:nvPr/>
              </p:nvSpPr>
              <p:spPr bwMode="auto">
                <a:xfrm>
                  <a:off x="3130"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2" name="Group 1146"/>
              <p:cNvGrpSpPr>
                <a:grpSpLocks/>
              </p:cNvGrpSpPr>
              <p:nvPr/>
            </p:nvGrpSpPr>
            <p:grpSpPr bwMode="auto">
              <a:xfrm>
                <a:off x="3443" y="806"/>
                <a:ext cx="313" cy="403"/>
                <a:chOff x="3443" y="806"/>
                <a:chExt cx="313" cy="403"/>
              </a:xfrm>
            </p:grpSpPr>
            <p:sp>
              <p:nvSpPr>
                <p:cNvPr id="50313" name="Rectangle 1147"/>
                <p:cNvSpPr>
                  <a:spLocks noChangeArrowheads="1"/>
                </p:cNvSpPr>
                <p:nvPr/>
              </p:nvSpPr>
              <p:spPr bwMode="auto">
                <a:xfrm>
                  <a:off x="3486"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4" name="Rectangle 1148"/>
                <p:cNvSpPr>
                  <a:spLocks noChangeArrowheads="1"/>
                </p:cNvSpPr>
                <p:nvPr/>
              </p:nvSpPr>
              <p:spPr bwMode="auto">
                <a:xfrm>
                  <a:off x="3443"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3" name="Group 1149"/>
              <p:cNvGrpSpPr>
                <a:grpSpLocks/>
              </p:cNvGrpSpPr>
              <p:nvPr/>
            </p:nvGrpSpPr>
            <p:grpSpPr bwMode="auto">
              <a:xfrm>
                <a:off x="3756" y="806"/>
                <a:ext cx="313" cy="403"/>
                <a:chOff x="3756" y="806"/>
                <a:chExt cx="313" cy="403"/>
              </a:xfrm>
            </p:grpSpPr>
            <p:sp>
              <p:nvSpPr>
                <p:cNvPr id="50311" name="Rectangle 1150"/>
                <p:cNvSpPr>
                  <a:spLocks noChangeArrowheads="1"/>
                </p:cNvSpPr>
                <p:nvPr/>
              </p:nvSpPr>
              <p:spPr bwMode="auto">
                <a:xfrm>
                  <a:off x="3799"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2" name="Rectangle 1151"/>
                <p:cNvSpPr>
                  <a:spLocks noChangeArrowheads="1"/>
                </p:cNvSpPr>
                <p:nvPr/>
              </p:nvSpPr>
              <p:spPr bwMode="auto">
                <a:xfrm>
                  <a:off x="3756"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4" name="Group 1152"/>
              <p:cNvGrpSpPr>
                <a:grpSpLocks/>
              </p:cNvGrpSpPr>
              <p:nvPr/>
            </p:nvGrpSpPr>
            <p:grpSpPr bwMode="auto">
              <a:xfrm>
                <a:off x="4069" y="806"/>
                <a:ext cx="313" cy="403"/>
                <a:chOff x="4069" y="806"/>
                <a:chExt cx="313" cy="403"/>
              </a:xfrm>
            </p:grpSpPr>
            <p:sp>
              <p:nvSpPr>
                <p:cNvPr id="50309" name="Rectangle 1153"/>
                <p:cNvSpPr>
                  <a:spLocks noChangeArrowheads="1"/>
                </p:cNvSpPr>
                <p:nvPr/>
              </p:nvSpPr>
              <p:spPr bwMode="auto">
                <a:xfrm>
                  <a:off x="4112"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0" name="Rectangle 1154"/>
                <p:cNvSpPr>
                  <a:spLocks noChangeArrowheads="1"/>
                </p:cNvSpPr>
                <p:nvPr/>
              </p:nvSpPr>
              <p:spPr bwMode="auto">
                <a:xfrm>
                  <a:off x="4069"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5" name="Group 1155"/>
              <p:cNvGrpSpPr>
                <a:grpSpLocks/>
              </p:cNvGrpSpPr>
              <p:nvPr/>
            </p:nvGrpSpPr>
            <p:grpSpPr bwMode="auto">
              <a:xfrm>
                <a:off x="0" y="1209"/>
                <a:ext cx="313" cy="403"/>
                <a:chOff x="0" y="1209"/>
                <a:chExt cx="313" cy="403"/>
              </a:xfrm>
            </p:grpSpPr>
            <p:sp>
              <p:nvSpPr>
                <p:cNvPr id="50307" name="Rectangle 1156"/>
                <p:cNvSpPr>
                  <a:spLocks noChangeArrowheads="1"/>
                </p:cNvSpPr>
                <p:nvPr/>
              </p:nvSpPr>
              <p:spPr bwMode="auto">
                <a:xfrm>
                  <a:off x="43" y="1209"/>
                  <a:ext cx="227" cy="403"/>
                </a:xfrm>
                <a:prstGeom prst="rect">
                  <a:avLst/>
                </a:prstGeom>
                <a:noFill/>
                <a:ln w="9525">
                  <a:noFill/>
                  <a:miter lim="800000"/>
                  <a:headEnd/>
                  <a:tailEnd/>
                </a:ln>
              </p:spPr>
              <p:txBody>
                <a:bodyPr/>
                <a:lstStyle/>
                <a:p>
                  <a:pPr algn="just"/>
                  <a:r>
                    <a:rPr lang="en-US" altLang="zh-CN" sz="1800">
                      <a:latin typeface="Times New Roman" pitchFamily="18" charset="0"/>
                    </a:rPr>
                    <a:t>a2</a:t>
                  </a:r>
                </a:p>
                <a:p>
                  <a:pPr algn="just" eaLnBrk="0" hangingPunct="0"/>
                  <a:endParaRPr lang="en-US" altLang="zh-CN" sz="1800">
                    <a:latin typeface="Times New Roman" pitchFamily="18" charset="0"/>
                  </a:endParaRPr>
                </a:p>
              </p:txBody>
            </p:sp>
            <p:sp>
              <p:nvSpPr>
                <p:cNvPr id="50308" name="Rectangle 1157"/>
                <p:cNvSpPr>
                  <a:spLocks noChangeArrowheads="1"/>
                </p:cNvSpPr>
                <p:nvPr/>
              </p:nvSpPr>
              <p:spPr bwMode="auto">
                <a:xfrm>
                  <a:off x="0"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6" name="Group 1158"/>
              <p:cNvGrpSpPr>
                <a:grpSpLocks/>
              </p:cNvGrpSpPr>
              <p:nvPr/>
            </p:nvGrpSpPr>
            <p:grpSpPr bwMode="auto">
              <a:xfrm>
                <a:off x="313" y="1209"/>
                <a:ext cx="313" cy="403"/>
                <a:chOff x="313" y="1209"/>
                <a:chExt cx="313" cy="403"/>
              </a:xfrm>
            </p:grpSpPr>
            <p:sp>
              <p:nvSpPr>
                <p:cNvPr id="50305" name="Rectangle 1159"/>
                <p:cNvSpPr>
                  <a:spLocks noChangeArrowheads="1"/>
                </p:cNvSpPr>
                <p:nvPr/>
              </p:nvSpPr>
              <p:spPr bwMode="auto">
                <a:xfrm>
                  <a:off x="356" y="1209"/>
                  <a:ext cx="227" cy="403"/>
                </a:xfrm>
                <a:prstGeom prst="rect">
                  <a:avLst/>
                </a:prstGeom>
                <a:noFill/>
                <a:ln w="9525">
                  <a:noFill/>
                  <a:miter lim="800000"/>
                  <a:headEnd/>
                  <a:tailEnd/>
                </a:ln>
              </p:spPr>
              <p:txBody>
                <a:bodyPr/>
                <a:lstStyle/>
                <a:p>
                  <a:pPr algn="just"/>
                  <a:r>
                    <a:rPr lang="en-US" altLang="zh-CN" sz="1800">
                      <a:latin typeface="Times New Roman" pitchFamily="18" charset="0"/>
                    </a:rPr>
                    <a:t>b4</a:t>
                  </a:r>
                </a:p>
                <a:p>
                  <a:pPr algn="just" eaLnBrk="0" hangingPunct="0"/>
                  <a:endParaRPr lang="en-US" altLang="zh-CN" sz="1800">
                    <a:latin typeface="Times New Roman" pitchFamily="18" charset="0"/>
                  </a:endParaRPr>
                </a:p>
              </p:txBody>
            </p:sp>
            <p:sp>
              <p:nvSpPr>
                <p:cNvPr id="50306" name="Rectangle 1160"/>
                <p:cNvSpPr>
                  <a:spLocks noChangeArrowheads="1"/>
                </p:cNvSpPr>
                <p:nvPr/>
              </p:nvSpPr>
              <p:spPr bwMode="auto">
                <a:xfrm>
                  <a:off x="313"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7" name="Group 1161"/>
              <p:cNvGrpSpPr>
                <a:grpSpLocks/>
              </p:cNvGrpSpPr>
              <p:nvPr/>
            </p:nvGrpSpPr>
            <p:grpSpPr bwMode="auto">
              <a:xfrm>
                <a:off x="626" y="1209"/>
                <a:ext cx="313" cy="403"/>
                <a:chOff x="626" y="1209"/>
                <a:chExt cx="313" cy="403"/>
              </a:xfrm>
            </p:grpSpPr>
            <p:sp>
              <p:nvSpPr>
                <p:cNvPr id="50303" name="Rectangle 1162"/>
                <p:cNvSpPr>
                  <a:spLocks noChangeArrowheads="1"/>
                </p:cNvSpPr>
                <p:nvPr/>
              </p:nvSpPr>
              <p:spPr bwMode="auto">
                <a:xfrm>
                  <a:off x="669" y="1209"/>
                  <a:ext cx="227" cy="403"/>
                </a:xfrm>
                <a:prstGeom prst="rect">
                  <a:avLst/>
                </a:prstGeom>
                <a:noFill/>
                <a:ln w="9525">
                  <a:noFill/>
                  <a:miter lim="800000"/>
                  <a:headEnd/>
                  <a:tailEnd/>
                </a:ln>
              </p:spPr>
              <p:txBody>
                <a:bodyPr/>
                <a:lstStyle/>
                <a:p>
                  <a:pPr algn="just"/>
                  <a:r>
                    <a:rPr lang="en-US" altLang="zh-CN" sz="1800">
                      <a:latin typeface="Times New Roman" pitchFamily="18" charset="0"/>
                    </a:rPr>
                    <a:t>c1</a:t>
                  </a:r>
                </a:p>
                <a:p>
                  <a:pPr algn="just" eaLnBrk="0" hangingPunct="0"/>
                  <a:endParaRPr lang="en-US" altLang="zh-CN" sz="1800">
                    <a:latin typeface="Times New Roman" pitchFamily="18" charset="0"/>
                  </a:endParaRPr>
                </a:p>
              </p:txBody>
            </p:sp>
            <p:sp>
              <p:nvSpPr>
                <p:cNvPr id="50304" name="Rectangle 1163"/>
                <p:cNvSpPr>
                  <a:spLocks noChangeArrowheads="1"/>
                </p:cNvSpPr>
                <p:nvPr/>
              </p:nvSpPr>
              <p:spPr bwMode="auto">
                <a:xfrm>
                  <a:off x="626"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8" name="Group 1164"/>
              <p:cNvGrpSpPr>
                <a:grpSpLocks/>
              </p:cNvGrpSpPr>
              <p:nvPr/>
            </p:nvGrpSpPr>
            <p:grpSpPr bwMode="auto">
              <a:xfrm>
                <a:off x="939" y="1209"/>
                <a:ext cx="313" cy="403"/>
                <a:chOff x="939" y="1209"/>
                <a:chExt cx="313" cy="403"/>
              </a:xfrm>
            </p:grpSpPr>
            <p:sp>
              <p:nvSpPr>
                <p:cNvPr id="50301" name="Rectangle 1165"/>
                <p:cNvSpPr>
                  <a:spLocks noChangeArrowheads="1"/>
                </p:cNvSpPr>
                <p:nvPr/>
              </p:nvSpPr>
              <p:spPr bwMode="auto">
                <a:xfrm>
                  <a:off x="982" y="1209"/>
                  <a:ext cx="227" cy="403"/>
                </a:xfrm>
                <a:prstGeom prst="rect">
                  <a:avLst/>
                </a:prstGeom>
                <a:noFill/>
                <a:ln w="9525">
                  <a:noFill/>
                  <a:miter lim="800000"/>
                  <a:headEnd/>
                  <a:tailEnd/>
                </a:ln>
              </p:spPr>
              <p:txBody>
                <a:bodyPr/>
                <a:lstStyle/>
                <a:p>
                  <a:pPr algn="just"/>
                  <a:r>
                    <a:rPr lang="en-US" altLang="zh-CN" sz="1800">
                      <a:latin typeface="Times New Roman" pitchFamily="18" charset="0"/>
                    </a:rPr>
                    <a:t>d3</a:t>
                  </a:r>
                </a:p>
                <a:p>
                  <a:pPr algn="just" eaLnBrk="0" hangingPunct="0"/>
                  <a:endParaRPr lang="en-US" altLang="zh-CN" sz="1800">
                    <a:latin typeface="Times New Roman" pitchFamily="18" charset="0"/>
                  </a:endParaRPr>
                </a:p>
              </p:txBody>
            </p:sp>
            <p:sp>
              <p:nvSpPr>
                <p:cNvPr id="50302" name="Rectangle 1166"/>
                <p:cNvSpPr>
                  <a:spLocks noChangeArrowheads="1"/>
                </p:cNvSpPr>
                <p:nvPr/>
              </p:nvSpPr>
              <p:spPr bwMode="auto">
                <a:xfrm>
                  <a:off x="939"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9" name="Group 1167"/>
              <p:cNvGrpSpPr>
                <a:grpSpLocks/>
              </p:cNvGrpSpPr>
              <p:nvPr/>
            </p:nvGrpSpPr>
            <p:grpSpPr bwMode="auto">
              <a:xfrm>
                <a:off x="1252" y="1209"/>
                <a:ext cx="313" cy="403"/>
                <a:chOff x="1252" y="1209"/>
                <a:chExt cx="313" cy="403"/>
              </a:xfrm>
            </p:grpSpPr>
            <p:sp>
              <p:nvSpPr>
                <p:cNvPr id="50299" name="Rectangle 1168"/>
                <p:cNvSpPr>
                  <a:spLocks noChangeArrowheads="1"/>
                </p:cNvSpPr>
                <p:nvPr/>
              </p:nvSpPr>
              <p:spPr bwMode="auto">
                <a:xfrm>
                  <a:off x="1295" y="1209"/>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00" name="Rectangle 1169"/>
                <p:cNvSpPr>
                  <a:spLocks noChangeArrowheads="1"/>
                </p:cNvSpPr>
                <p:nvPr/>
              </p:nvSpPr>
              <p:spPr bwMode="auto">
                <a:xfrm>
                  <a:off x="1252"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0" name="Group 1170"/>
              <p:cNvGrpSpPr>
                <a:grpSpLocks/>
              </p:cNvGrpSpPr>
              <p:nvPr/>
            </p:nvGrpSpPr>
            <p:grpSpPr bwMode="auto">
              <a:xfrm>
                <a:off x="1565" y="1209"/>
                <a:ext cx="313" cy="403"/>
                <a:chOff x="1565" y="1209"/>
                <a:chExt cx="313" cy="403"/>
              </a:xfrm>
            </p:grpSpPr>
            <p:sp>
              <p:nvSpPr>
                <p:cNvPr id="50297" name="Rectangle 1171"/>
                <p:cNvSpPr>
                  <a:spLocks noChangeArrowheads="1"/>
                </p:cNvSpPr>
                <p:nvPr/>
              </p:nvSpPr>
              <p:spPr bwMode="auto">
                <a:xfrm>
                  <a:off x="1608"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8" name="Rectangle 1172"/>
                <p:cNvSpPr>
                  <a:spLocks noChangeArrowheads="1"/>
                </p:cNvSpPr>
                <p:nvPr/>
              </p:nvSpPr>
              <p:spPr bwMode="auto">
                <a:xfrm>
                  <a:off x="1565"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1" name="Group 1173"/>
              <p:cNvGrpSpPr>
                <a:grpSpLocks/>
              </p:cNvGrpSpPr>
              <p:nvPr/>
            </p:nvGrpSpPr>
            <p:grpSpPr bwMode="auto">
              <a:xfrm>
                <a:off x="1878" y="1209"/>
                <a:ext cx="313" cy="403"/>
                <a:chOff x="1878" y="1209"/>
                <a:chExt cx="313" cy="403"/>
              </a:xfrm>
            </p:grpSpPr>
            <p:sp>
              <p:nvSpPr>
                <p:cNvPr id="50295" name="Rectangle 1174"/>
                <p:cNvSpPr>
                  <a:spLocks noChangeArrowheads="1"/>
                </p:cNvSpPr>
                <p:nvPr/>
              </p:nvSpPr>
              <p:spPr bwMode="auto">
                <a:xfrm>
                  <a:off x="1921"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6" name="Rectangle 1175"/>
                <p:cNvSpPr>
                  <a:spLocks noChangeArrowheads="1"/>
                </p:cNvSpPr>
                <p:nvPr/>
              </p:nvSpPr>
              <p:spPr bwMode="auto">
                <a:xfrm>
                  <a:off x="1878"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2" name="Group 1176"/>
              <p:cNvGrpSpPr>
                <a:grpSpLocks/>
              </p:cNvGrpSpPr>
              <p:nvPr/>
            </p:nvGrpSpPr>
            <p:grpSpPr bwMode="auto">
              <a:xfrm>
                <a:off x="2191" y="1209"/>
                <a:ext cx="313" cy="403"/>
                <a:chOff x="2191" y="1209"/>
                <a:chExt cx="313" cy="403"/>
              </a:xfrm>
            </p:grpSpPr>
            <p:sp>
              <p:nvSpPr>
                <p:cNvPr id="50293" name="Rectangle 1177"/>
                <p:cNvSpPr>
                  <a:spLocks noChangeArrowheads="1"/>
                </p:cNvSpPr>
                <p:nvPr/>
              </p:nvSpPr>
              <p:spPr bwMode="auto">
                <a:xfrm>
                  <a:off x="2234"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4" name="Rectangle 1178"/>
                <p:cNvSpPr>
                  <a:spLocks noChangeArrowheads="1"/>
                </p:cNvSpPr>
                <p:nvPr/>
              </p:nvSpPr>
              <p:spPr bwMode="auto">
                <a:xfrm>
                  <a:off x="2191"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3" name="Group 1179"/>
              <p:cNvGrpSpPr>
                <a:grpSpLocks/>
              </p:cNvGrpSpPr>
              <p:nvPr/>
            </p:nvGrpSpPr>
            <p:grpSpPr bwMode="auto">
              <a:xfrm>
                <a:off x="2504" y="1209"/>
                <a:ext cx="313" cy="403"/>
                <a:chOff x="2504" y="1209"/>
                <a:chExt cx="313" cy="403"/>
              </a:xfrm>
            </p:grpSpPr>
            <p:sp>
              <p:nvSpPr>
                <p:cNvPr id="50291" name="Rectangle 1180"/>
                <p:cNvSpPr>
                  <a:spLocks noChangeArrowheads="1"/>
                </p:cNvSpPr>
                <p:nvPr/>
              </p:nvSpPr>
              <p:spPr bwMode="auto">
                <a:xfrm>
                  <a:off x="2547"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2" name="Rectangle 1181"/>
                <p:cNvSpPr>
                  <a:spLocks noChangeArrowheads="1"/>
                </p:cNvSpPr>
                <p:nvPr/>
              </p:nvSpPr>
              <p:spPr bwMode="auto">
                <a:xfrm>
                  <a:off x="2504"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4" name="Group 1182"/>
              <p:cNvGrpSpPr>
                <a:grpSpLocks/>
              </p:cNvGrpSpPr>
              <p:nvPr/>
            </p:nvGrpSpPr>
            <p:grpSpPr bwMode="auto">
              <a:xfrm>
                <a:off x="2817" y="1209"/>
                <a:ext cx="313" cy="403"/>
                <a:chOff x="2817" y="1209"/>
                <a:chExt cx="313" cy="403"/>
              </a:xfrm>
            </p:grpSpPr>
            <p:sp>
              <p:nvSpPr>
                <p:cNvPr id="50289" name="Rectangle 1183"/>
                <p:cNvSpPr>
                  <a:spLocks noChangeArrowheads="1"/>
                </p:cNvSpPr>
                <p:nvPr/>
              </p:nvSpPr>
              <p:spPr bwMode="auto">
                <a:xfrm>
                  <a:off x="2860"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0" name="Rectangle 1184"/>
                <p:cNvSpPr>
                  <a:spLocks noChangeArrowheads="1"/>
                </p:cNvSpPr>
                <p:nvPr/>
              </p:nvSpPr>
              <p:spPr bwMode="auto">
                <a:xfrm>
                  <a:off x="2817"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5" name="Group 1185"/>
              <p:cNvGrpSpPr>
                <a:grpSpLocks/>
              </p:cNvGrpSpPr>
              <p:nvPr/>
            </p:nvGrpSpPr>
            <p:grpSpPr bwMode="auto">
              <a:xfrm>
                <a:off x="3130" y="1209"/>
                <a:ext cx="313" cy="403"/>
                <a:chOff x="3130" y="1209"/>
                <a:chExt cx="313" cy="403"/>
              </a:xfrm>
            </p:grpSpPr>
            <p:sp>
              <p:nvSpPr>
                <p:cNvPr id="50287" name="Rectangle 1186"/>
                <p:cNvSpPr>
                  <a:spLocks noChangeArrowheads="1"/>
                </p:cNvSpPr>
                <p:nvPr/>
              </p:nvSpPr>
              <p:spPr bwMode="auto">
                <a:xfrm>
                  <a:off x="3173"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8" name="Rectangle 1187"/>
                <p:cNvSpPr>
                  <a:spLocks noChangeArrowheads="1"/>
                </p:cNvSpPr>
                <p:nvPr/>
              </p:nvSpPr>
              <p:spPr bwMode="auto">
                <a:xfrm>
                  <a:off x="3130"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6" name="Group 1188"/>
              <p:cNvGrpSpPr>
                <a:grpSpLocks/>
              </p:cNvGrpSpPr>
              <p:nvPr/>
            </p:nvGrpSpPr>
            <p:grpSpPr bwMode="auto">
              <a:xfrm>
                <a:off x="3443" y="1209"/>
                <a:ext cx="313" cy="403"/>
                <a:chOff x="3443" y="1209"/>
                <a:chExt cx="313" cy="403"/>
              </a:xfrm>
            </p:grpSpPr>
            <p:sp>
              <p:nvSpPr>
                <p:cNvPr id="50285" name="Rectangle 1189"/>
                <p:cNvSpPr>
                  <a:spLocks noChangeArrowheads="1"/>
                </p:cNvSpPr>
                <p:nvPr/>
              </p:nvSpPr>
              <p:spPr bwMode="auto">
                <a:xfrm>
                  <a:off x="3486"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6" name="Rectangle 1190"/>
                <p:cNvSpPr>
                  <a:spLocks noChangeArrowheads="1"/>
                </p:cNvSpPr>
                <p:nvPr/>
              </p:nvSpPr>
              <p:spPr bwMode="auto">
                <a:xfrm>
                  <a:off x="3443"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7" name="Group 1191"/>
              <p:cNvGrpSpPr>
                <a:grpSpLocks/>
              </p:cNvGrpSpPr>
              <p:nvPr/>
            </p:nvGrpSpPr>
            <p:grpSpPr bwMode="auto">
              <a:xfrm>
                <a:off x="3756" y="1209"/>
                <a:ext cx="313" cy="403"/>
                <a:chOff x="3756" y="1209"/>
                <a:chExt cx="313" cy="403"/>
              </a:xfrm>
            </p:grpSpPr>
            <p:sp>
              <p:nvSpPr>
                <p:cNvPr id="50283" name="Rectangle 1192"/>
                <p:cNvSpPr>
                  <a:spLocks noChangeArrowheads="1"/>
                </p:cNvSpPr>
                <p:nvPr/>
              </p:nvSpPr>
              <p:spPr bwMode="auto">
                <a:xfrm>
                  <a:off x="3799"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4" name="Rectangle 1193"/>
                <p:cNvSpPr>
                  <a:spLocks noChangeArrowheads="1"/>
                </p:cNvSpPr>
                <p:nvPr/>
              </p:nvSpPr>
              <p:spPr bwMode="auto">
                <a:xfrm>
                  <a:off x="3756"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8" name="Group 1194"/>
              <p:cNvGrpSpPr>
                <a:grpSpLocks/>
              </p:cNvGrpSpPr>
              <p:nvPr/>
            </p:nvGrpSpPr>
            <p:grpSpPr bwMode="auto">
              <a:xfrm>
                <a:off x="4069" y="1209"/>
                <a:ext cx="313" cy="403"/>
                <a:chOff x="4069" y="1209"/>
                <a:chExt cx="313" cy="403"/>
              </a:xfrm>
            </p:grpSpPr>
            <p:sp>
              <p:nvSpPr>
                <p:cNvPr id="50281" name="Rectangle 1195"/>
                <p:cNvSpPr>
                  <a:spLocks noChangeArrowheads="1"/>
                </p:cNvSpPr>
                <p:nvPr/>
              </p:nvSpPr>
              <p:spPr bwMode="auto">
                <a:xfrm>
                  <a:off x="4112"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2" name="Rectangle 1196"/>
                <p:cNvSpPr>
                  <a:spLocks noChangeArrowheads="1"/>
                </p:cNvSpPr>
                <p:nvPr/>
              </p:nvSpPr>
              <p:spPr bwMode="auto">
                <a:xfrm>
                  <a:off x="4069"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9" name="Group 1197"/>
              <p:cNvGrpSpPr>
                <a:grpSpLocks/>
              </p:cNvGrpSpPr>
              <p:nvPr/>
            </p:nvGrpSpPr>
            <p:grpSpPr bwMode="auto">
              <a:xfrm>
                <a:off x="0" y="1612"/>
                <a:ext cx="313" cy="403"/>
                <a:chOff x="0" y="1612"/>
                <a:chExt cx="313" cy="403"/>
              </a:xfrm>
            </p:grpSpPr>
            <p:sp>
              <p:nvSpPr>
                <p:cNvPr id="50279" name="Rectangle 1198"/>
                <p:cNvSpPr>
                  <a:spLocks noChangeArrowheads="1"/>
                </p:cNvSpPr>
                <p:nvPr/>
              </p:nvSpPr>
              <p:spPr bwMode="auto">
                <a:xfrm>
                  <a:off x="43" y="1612"/>
                  <a:ext cx="227" cy="403"/>
                </a:xfrm>
                <a:prstGeom prst="rect">
                  <a:avLst/>
                </a:prstGeom>
                <a:noFill/>
                <a:ln w="9525">
                  <a:noFill/>
                  <a:miter lim="800000"/>
                  <a:headEnd/>
                  <a:tailEnd/>
                </a:ln>
              </p:spPr>
              <p:txBody>
                <a:bodyPr/>
                <a:lstStyle/>
                <a:p>
                  <a:pPr algn="just"/>
                  <a:r>
                    <a:rPr lang="en-US" altLang="zh-CN" sz="1800">
                      <a:latin typeface="Times New Roman" pitchFamily="18" charset="0"/>
                    </a:rPr>
                    <a:t>a3</a:t>
                  </a:r>
                </a:p>
                <a:p>
                  <a:pPr algn="just" eaLnBrk="0" hangingPunct="0"/>
                  <a:endParaRPr lang="en-US" altLang="zh-CN" sz="1800">
                    <a:latin typeface="Times New Roman" pitchFamily="18" charset="0"/>
                  </a:endParaRPr>
                </a:p>
              </p:txBody>
            </p:sp>
            <p:sp>
              <p:nvSpPr>
                <p:cNvPr id="50280" name="Rectangle 1199"/>
                <p:cNvSpPr>
                  <a:spLocks noChangeArrowheads="1"/>
                </p:cNvSpPr>
                <p:nvPr/>
              </p:nvSpPr>
              <p:spPr bwMode="auto">
                <a:xfrm>
                  <a:off x="0"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0" name="Group 1200"/>
              <p:cNvGrpSpPr>
                <a:grpSpLocks/>
              </p:cNvGrpSpPr>
              <p:nvPr/>
            </p:nvGrpSpPr>
            <p:grpSpPr bwMode="auto">
              <a:xfrm>
                <a:off x="313" y="1612"/>
                <a:ext cx="313" cy="403"/>
                <a:chOff x="313" y="1612"/>
                <a:chExt cx="313" cy="403"/>
              </a:xfrm>
            </p:grpSpPr>
            <p:sp>
              <p:nvSpPr>
                <p:cNvPr id="50277" name="Rectangle 1201"/>
                <p:cNvSpPr>
                  <a:spLocks noChangeArrowheads="1"/>
                </p:cNvSpPr>
                <p:nvPr/>
              </p:nvSpPr>
              <p:spPr bwMode="auto">
                <a:xfrm>
                  <a:off x="356" y="1612"/>
                  <a:ext cx="227" cy="403"/>
                </a:xfrm>
                <a:prstGeom prst="rect">
                  <a:avLst/>
                </a:prstGeom>
                <a:noFill/>
                <a:ln w="9525">
                  <a:noFill/>
                  <a:miter lim="800000"/>
                  <a:headEnd/>
                  <a:tailEnd/>
                </a:ln>
              </p:spPr>
              <p:txBody>
                <a:bodyPr/>
                <a:lstStyle/>
                <a:p>
                  <a:pPr algn="just"/>
                  <a:r>
                    <a:rPr lang="en-US" altLang="zh-CN" sz="1800">
                      <a:latin typeface="Times New Roman" pitchFamily="18" charset="0"/>
                    </a:rPr>
                    <a:t>b5</a:t>
                  </a:r>
                </a:p>
                <a:p>
                  <a:pPr algn="just" eaLnBrk="0" hangingPunct="0"/>
                  <a:endParaRPr lang="en-US" altLang="zh-CN" sz="1800">
                    <a:latin typeface="Times New Roman" pitchFamily="18" charset="0"/>
                  </a:endParaRPr>
                </a:p>
              </p:txBody>
            </p:sp>
            <p:sp>
              <p:nvSpPr>
                <p:cNvPr id="50278" name="Rectangle 1202"/>
                <p:cNvSpPr>
                  <a:spLocks noChangeArrowheads="1"/>
                </p:cNvSpPr>
                <p:nvPr/>
              </p:nvSpPr>
              <p:spPr bwMode="auto">
                <a:xfrm>
                  <a:off x="313"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1" name="Group 1203"/>
              <p:cNvGrpSpPr>
                <a:grpSpLocks/>
              </p:cNvGrpSpPr>
              <p:nvPr/>
            </p:nvGrpSpPr>
            <p:grpSpPr bwMode="auto">
              <a:xfrm>
                <a:off x="626" y="1612"/>
                <a:ext cx="313" cy="403"/>
                <a:chOff x="626" y="1612"/>
                <a:chExt cx="313" cy="403"/>
              </a:xfrm>
            </p:grpSpPr>
            <p:sp>
              <p:nvSpPr>
                <p:cNvPr id="50275" name="Rectangle 1204"/>
                <p:cNvSpPr>
                  <a:spLocks noChangeArrowheads="1"/>
                </p:cNvSpPr>
                <p:nvPr/>
              </p:nvSpPr>
              <p:spPr bwMode="auto">
                <a:xfrm>
                  <a:off x="669" y="1612"/>
                  <a:ext cx="227" cy="403"/>
                </a:xfrm>
                <a:prstGeom prst="rect">
                  <a:avLst/>
                </a:prstGeom>
                <a:noFill/>
                <a:ln w="9525">
                  <a:noFill/>
                  <a:miter lim="800000"/>
                  <a:headEnd/>
                  <a:tailEnd/>
                </a:ln>
              </p:spPr>
              <p:txBody>
                <a:bodyPr/>
                <a:lstStyle/>
                <a:p>
                  <a:pPr algn="just"/>
                  <a:r>
                    <a:rPr lang="en-US" altLang="zh-CN" sz="1800">
                      <a:latin typeface="Times New Roman" pitchFamily="18" charset="0"/>
                    </a:rPr>
                    <a:t>c2</a:t>
                  </a:r>
                </a:p>
                <a:p>
                  <a:pPr algn="just" eaLnBrk="0" hangingPunct="0"/>
                  <a:endParaRPr lang="en-US" altLang="zh-CN" sz="1800">
                    <a:latin typeface="Times New Roman" pitchFamily="18" charset="0"/>
                  </a:endParaRPr>
                </a:p>
              </p:txBody>
            </p:sp>
            <p:sp>
              <p:nvSpPr>
                <p:cNvPr id="50276" name="Rectangle 1205"/>
                <p:cNvSpPr>
                  <a:spLocks noChangeArrowheads="1"/>
                </p:cNvSpPr>
                <p:nvPr/>
              </p:nvSpPr>
              <p:spPr bwMode="auto">
                <a:xfrm>
                  <a:off x="626"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2" name="Group 1206"/>
              <p:cNvGrpSpPr>
                <a:grpSpLocks/>
              </p:cNvGrpSpPr>
              <p:nvPr/>
            </p:nvGrpSpPr>
            <p:grpSpPr bwMode="auto">
              <a:xfrm>
                <a:off x="939" y="1612"/>
                <a:ext cx="313" cy="403"/>
                <a:chOff x="939" y="1612"/>
                <a:chExt cx="313" cy="403"/>
              </a:xfrm>
            </p:grpSpPr>
            <p:sp>
              <p:nvSpPr>
                <p:cNvPr id="50273" name="Rectangle 1207"/>
                <p:cNvSpPr>
                  <a:spLocks noChangeArrowheads="1"/>
                </p:cNvSpPr>
                <p:nvPr/>
              </p:nvSpPr>
              <p:spPr bwMode="auto">
                <a:xfrm>
                  <a:off x="982" y="1612"/>
                  <a:ext cx="227" cy="403"/>
                </a:xfrm>
                <a:prstGeom prst="rect">
                  <a:avLst/>
                </a:prstGeom>
                <a:noFill/>
                <a:ln w="9525">
                  <a:noFill/>
                  <a:miter lim="800000"/>
                  <a:headEnd/>
                  <a:tailEnd/>
                </a:ln>
              </p:spPr>
              <p:txBody>
                <a:bodyPr/>
                <a:lstStyle/>
                <a:p>
                  <a:pPr algn="just"/>
                  <a:r>
                    <a:rPr lang="en-US" altLang="zh-CN" sz="1800">
                      <a:latin typeface="Times New Roman" pitchFamily="18" charset="0"/>
                    </a:rPr>
                    <a:t>d8</a:t>
                  </a:r>
                </a:p>
                <a:p>
                  <a:pPr algn="just" eaLnBrk="0" hangingPunct="0"/>
                  <a:endParaRPr lang="en-US" altLang="zh-CN" sz="1800">
                    <a:latin typeface="Times New Roman" pitchFamily="18" charset="0"/>
                  </a:endParaRPr>
                </a:p>
              </p:txBody>
            </p:sp>
            <p:sp>
              <p:nvSpPr>
                <p:cNvPr id="50274" name="Rectangle 1208"/>
                <p:cNvSpPr>
                  <a:spLocks noChangeArrowheads="1"/>
                </p:cNvSpPr>
                <p:nvPr/>
              </p:nvSpPr>
              <p:spPr bwMode="auto">
                <a:xfrm>
                  <a:off x="939"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3" name="Group 1209"/>
              <p:cNvGrpSpPr>
                <a:grpSpLocks/>
              </p:cNvGrpSpPr>
              <p:nvPr/>
            </p:nvGrpSpPr>
            <p:grpSpPr bwMode="auto">
              <a:xfrm>
                <a:off x="1252" y="1612"/>
                <a:ext cx="313" cy="403"/>
                <a:chOff x="1252" y="1612"/>
                <a:chExt cx="313" cy="403"/>
              </a:xfrm>
            </p:grpSpPr>
            <p:sp>
              <p:nvSpPr>
                <p:cNvPr id="50271" name="Rectangle 1210"/>
                <p:cNvSpPr>
                  <a:spLocks noChangeArrowheads="1"/>
                </p:cNvSpPr>
                <p:nvPr/>
              </p:nvSpPr>
              <p:spPr bwMode="auto">
                <a:xfrm>
                  <a:off x="1295" y="1612"/>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272" name="Rectangle 1211"/>
                <p:cNvSpPr>
                  <a:spLocks noChangeArrowheads="1"/>
                </p:cNvSpPr>
                <p:nvPr/>
              </p:nvSpPr>
              <p:spPr bwMode="auto">
                <a:xfrm>
                  <a:off x="1252"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4" name="Group 1212"/>
              <p:cNvGrpSpPr>
                <a:grpSpLocks/>
              </p:cNvGrpSpPr>
              <p:nvPr/>
            </p:nvGrpSpPr>
            <p:grpSpPr bwMode="auto">
              <a:xfrm>
                <a:off x="1565" y="1612"/>
                <a:ext cx="313" cy="403"/>
                <a:chOff x="1565" y="1612"/>
                <a:chExt cx="313" cy="403"/>
              </a:xfrm>
            </p:grpSpPr>
            <p:sp>
              <p:nvSpPr>
                <p:cNvPr id="50269" name="Rectangle 1213"/>
                <p:cNvSpPr>
                  <a:spLocks noChangeArrowheads="1"/>
                </p:cNvSpPr>
                <p:nvPr/>
              </p:nvSpPr>
              <p:spPr bwMode="auto">
                <a:xfrm>
                  <a:off x="1608"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70" name="Rectangle 1214"/>
                <p:cNvSpPr>
                  <a:spLocks noChangeArrowheads="1"/>
                </p:cNvSpPr>
                <p:nvPr/>
              </p:nvSpPr>
              <p:spPr bwMode="auto">
                <a:xfrm>
                  <a:off x="1565"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5" name="Group 1215"/>
              <p:cNvGrpSpPr>
                <a:grpSpLocks/>
              </p:cNvGrpSpPr>
              <p:nvPr/>
            </p:nvGrpSpPr>
            <p:grpSpPr bwMode="auto">
              <a:xfrm>
                <a:off x="1878" y="1612"/>
                <a:ext cx="313" cy="403"/>
                <a:chOff x="1878" y="1612"/>
                <a:chExt cx="313" cy="403"/>
              </a:xfrm>
            </p:grpSpPr>
            <p:sp>
              <p:nvSpPr>
                <p:cNvPr id="50267" name="Rectangle 1216"/>
                <p:cNvSpPr>
                  <a:spLocks noChangeArrowheads="1"/>
                </p:cNvSpPr>
                <p:nvPr/>
              </p:nvSpPr>
              <p:spPr bwMode="auto">
                <a:xfrm>
                  <a:off x="1921"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8" name="Rectangle 1217"/>
                <p:cNvSpPr>
                  <a:spLocks noChangeArrowheads="1"/>
                </p:cNvSpPr>
                <p:nvPr/>
              </p:nvSpPr>
              <p:spPr bwMode="auto">
                <a:xfrm>
                  <a:off x="1878"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6" name="Group 1218"/>
              <p:cNvGrpSpPr>
                <a:grpSpLocks/>
              </p:cNvGrpSpPr>
              <p:nvPr/>
            </p:nvGrpSpPr>
            <p:grpSpPr bwMode="auto">
              <a:xfrm>
                <a:off x="2191" y="1612"/>
                <a:ext cx="313" cy="403"/>
                <a:chOff x="2191" y="1612"/>
                <a:chExt cx="313" cy="403"/>
              </a:xfrm>
            </p:grpSpPr>
            <p:sp>
              <p:nvSpPr>
                <p:cNvPr id="50265" name="Rectangle 1219"/>
                <p:cNvSpPr>
                  <a:spLocks noChangeArrowheads="1"/>
                </p:cNvSpPr>
                <p:nvPr/>
              </p:nvSpPr>
              <p:spPr bwMode="auto">
                <a:xfrm>
                  <a:off x="2234"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6" name="Rectangle 1220"/>
                <p:cNvSpPr>
                  <a:spLocks noChangeArrowheads="1"/>
                </p:cNvSpPr>
                <p:nvPr/>
              </p:nvSpPr>
              <p:spPr bwMode="auto">
                <a:xfrm>
                  <a:off x="2191"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7" name="Group 1221"/>
              <p:cNvGrpSpPr>
                <a:grpSpLocks/>
              </p:cNvGrpSpPr>
              <p:nvPr/>
            </p:nvGrpSpPr>
            <p:grpSpPr bwMode="auto">
              <a:xfrm>
                <a:off x="2504" y="1612"/>
                <a:ext cx="313" cy="403"/>
                <a:chOff x="2504" y="1612"/>
                <a:chExt cx="313" cy="403"/>
              </a:xfrm>
            </p:grpSpPr>
            <p:sp>
              <p:nvSpPr>
                <p:cNvPr id="50263" name="Rectangle 1222"/>
                <p:cNvSpPr>
                  <a:spLocks noChangeArrowheads="1"/>
                </p:cNvSpPr>
                <p:nvPr/>
              </p:nvSpPr>
              <p:spPr bwMode="auto">
                <a:xfrm>
                  <a:off x="2547"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4" name="Rectangle 1223"/>
                <p:cNvSpPr>
                  <a:spLocks noChangeArrowheads="1"/>
                </p:cNvSpPr>
                <p:nvPr/>
              </p:nvSpPr>
              <p:spPr bwMode="auto">
                <a:xfrm>
                  <a:off x="2504"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8" name="Group 1224"/>
              <p:cNvGrpSpPr>
                <a:grpSpLocks/>
              </p:cNvGrpSpPr>
              <p:nvPr/>
            </p:nvGrpSpPr>
            <p:grpSpPr bwMode="auto">
              <a:xfrm>
                <a:off x="2817" y="1612"/>
                <a:ext cx="313" cy="403"/>
                <a:chOff x="2817" y="1612"/>
                <a:chExt cx="313" cy="403"/>
              </a:xfrm>
            </p:grpSpPr>
            <p:sp>
              <p:nvSpPr>
                <p:cNvPr id="50261" name="Rectangle 1225"/>
                <p:cNvSpPr>
                  <a:spLocks noChangeArrowheads="1"/>
                </p:cNvSpPr>
                <p:nvPr/>
              </p:nvSpPr>
              <p:spPr bwMode="auto">
                <a:xfrm>
                  <a:off x="2860"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2" name="Rectangle 1226"/>
                <p:cNvSpPr>
                  <a:spLocks noChangeArrowheads="1"/>
                </p:cNvSpPr>
                <p:nvPr/>
              </p:nvSpPr>
              <p:spPr bwMode="auto">
                <a:xfrm>
                  <a:off x="2817"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9" name="Group 1227"/>
              <p:cNvGrpSpPr>
                <a:grpSpLocks/>
              </p:cNvGrpSpPr>
              <p:nvPr/>
            </p:nvGrpSpPr>
            <p:grpSpPr bwMode="auto">
              <a:xfrm>
                <a:off x="3130" y="1612"/>
                <a:ext cx="313" cy="403"/>
                <a:chOff x="3130" y="1612"/>
                <a:chExt cx="313" cy="403"/>
              </a:xfrm>
            </p:grpSpPr>
            <p:sp>
              <p:nvSpPr>
                <p:cNvPr id="50259" name="Rectangle 1228"/>
                <p:cNvSpPr>
                  <a:spLocks noChangeArrowheads="1"/>
                </p:cNvSpPr>
                <p:nvPr/>
              </p:nvSpPr>
              <p:spPr bwMode="auto">
                <a:xfrm>
                  <a:off x="3173"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0" name="Rectangle 1229"/>
                <p:cNvSpPr>
                  <a:spLocks noChangeArrowheads="1"/>
                </p:cNvSpPr>
                <p:nvPr/>
              </p:nvSpPr>
              <p:spPr bwMode="auto">
                <a:xfrm>
                  <a:off x="3130"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0" name="Group 1230"/>
              <p:cNvGrpSpPr>
                <a:grpSpLocks/>
              </p:cNvGrpSpPr>
              <p:nvPr/>
            </p:nvGrpSpPr>
            <p:grpSpPr bwMode="auto">
              <a:xfrm>
                <a:off x="3443" y="1612"/>
                <a:ext cx="313" cy="403"/>
                <a:chOff x="3443" y="1612"/>
                <a:chExt cx="313" cy="403"/>
              </a:xfrm>
            </p:grpSpPr>
            <p:sp>
              <p:nvSpPr>
                <p:cNvPr id="50257" name="Rectangle 1231"/>
                <p:cNvSpPr>
                  <a:spLocks noChangeArrowheads="1"/>
                </p:cNvSpPr>
                <p:nvPr/>
              </p:nvSpPr>
              <p:spPr bwMode="auto">
                <a:xfrm>
                  <a:off x="3486"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8" name="Rectangle 1232"/>
                <p:cNvSpPr>
                  <a:spLocks noChangeArrowheads="1"/>
                </p:cNvSpPr>
                <p:nvPr/>
              </p:nvSpPr>
              <p:spPr bwMode="auto">
                <a:xfrm>
                  <a:off x="3443"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1" name="Group 1233"/>
              <p:cNvGrpSpPr>
                <a:grpSpLocks/>
              </p:cNvGrpSpPr>
              <p:nvPr/>
            </p:nvGrpSpPr>
            <p:grpSpPr bwMode="auto">
              <a:xfrm>
                <a:off x="3756" y="1612"/>
                <a:ext cx="313" cy="403"/>
                <a:chOff x="3756" y="1612"/>
                <a:chExt cx="313" cy="403"/>
              </a:xfrm>
            </p:grpSpPr>
            <p:sp>
              <p:nvSpPr>
                <p:cNvPr id="50255" name="Rectangle 1234"/>
                <p:cNvSpPr>
                  <a:spLocks noChangeArrowheads="1"/>
                </p:cNvSpPr>
                <p:nvPr/>
              </p:nvSpPr>
              <p:spPr bwMode="auto">
                <a:xfrm>
                  <a:off x="3799"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6" name="Rectangle 1235"/>
                <p:cNvSpPr>
                  <a:spLocks noChangeArrowheads="1"/>
                </p:cNvSpPr>
                <p:nvPr/>
              </p:nvSpPr>
              <p:spPr bwMode="auto">
                <a:xfrm>
                  <a:off x="3756"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2" name="Group 1236"/>
              <p:cNvGrpSpPr>
                <a:grpSpLocks/>
              </p:cNvGrpSpPr>
              <p:nvPr/>
            </p:nvGrpSpPr>
            <p:grpSpPr bwMode="auto">
              <a:xfrm>
                <a:off x="4069" y="1612"/>
                <a:ext cx="313" cy="403"/>
                <a:chOff x="4069" y="1612"/>
                <a:chExt cx="313" cy="403"/>
              </a:xfrm>
            </p:grpSpPr>
            <p:sp>
              <p:nvSpPr>
                <p:cNvPr id="50253" name="Rectangle 1237"/>
                <p:cNvSpPr>
                  <a:spLocks noChangeArrowheads="1"/>
                </p:cNvSpPr>
                <p:nvPr/>
              </p:nvSpPr>
              <p:spPr bwMode="auto">
                <a:xfrm>
                  <a:off x="4112"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4" name="Rectangle 1238"/>
                <p:cNvSpPr>
                  <a:spLocks noChangeArrowheads="1"/>
                </p:cNvSpPr>
                <p:nvPr/>
              </p:nvSpPr>
              <p:spPr bwMode="auto">
                <a:xfrm>
                  <a:off x="4069" y="1612"/>
                  <a:ext cx="313" cy="403"/>
                </a:xfrm>
                <a:prstGeom prst="rect">
                  <a:avLst/>
                </a:prstGeom>
                <a:noFill/>
                <a:ln w="7">
                  <a:solidFill>
                    <a:srgbClr val="A0A0A0"/>
                  </a:solidFill>
                  <a:miter lim="800000"/>
                  <a:headEnd/>
                  <a:tailEnd/>
                </a:ln>
              </p:spPr>
              <p:txBody>
                <a:bodyPr/>
                <a:lstStyle/>
                <a:p>
                  <a:endParaRPr lang="zh-CN" altLang="en-US"/>
                </a:p>
              </p:txBody>
            </p:sp>
          </p:grpSp>
        </p:grpSp>
        <p:sp>
          <p:nvSpPr>
            <p:cNvPr id="50182" name="Rectangle 1239"/>
            <p:cNvSpPr>
              <a:spLocks noChangeArrowheads="1"/>
            </p:cNvSpPr>
            <p:nvPr/>
          </p:nvSpPr>
          <p:spPr bwMode="auto">
            <a:xfrm>
              <a:off x="-3" y="-3"/>
              <a:ext cx="4388" cy="2021"/>
            </a:xfrm>
            <a:prstGeom prst="rect">
              <a:avLst/>
            </a:prstGeom>
            <a:noFill/>
            <a:ln w="11112">
              <a:solidFill>
                <a:srgbClr val="A0A0A0"/>
              </a:solidFill>
              <a:miter lim="800000"/>
              <a:headEnd/>
              <a:tailEnd/>
            </a:ln>
          </p:spPr>
          <p:txBody>
            <a:bodyPr/>
            <a:lstStyle/>
            <a:p>
              <a:endParaRPr lang="zh-CN" altLang="en-US"/>
            </a:p>
          </p:txBody>
        </p:sp>
      </p:grpSp>
      <p:sp>
        <p:nvSpPr>
          <p:cNvPr id="2" name="圆角矩形标注 1"/>
          <p:cNvSpPr/>
          <p:nvPr/>
        </p:nvSpPr>
        <p:spPr>
          <a:xfrm>
            <a:off x="2775698" y="4252803"/>
            <a:ext cx="5958256" cy="2468672"/>
          </a:xfrm>
          <a:prstGeom prst="wedgeRoundRectCallout">
            <a:avLst>
              <a:gd name="adj1" fmla="val -41790"/>
              <a:gd name="adj2" fmla="val -658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buClr>
                <a:schemeClr val="tx1"/>
              </a:buClr>
            </a:pPr>
            <a:r>
              <a:rPr lang="en-US" altLang="zh-CN" dirty="0" smtClean="0">
                <a:latin typeface="Times New Roman" pitchFamily="18" charset="0"/>
              </a:rPr>
              <a:t>R</a:t>
            </a:r>
            <a:r>
              <a:rPr lang="zh-CN" altLang="en-US" dirty="0" smtClean="0">
                <a:latin typeface="Times New Roman" pitchFamily="18" charset="0"/>
              </a:rPr>
              <a:t>在</a:t>
            </a:r>
            <a:r>
              <a:rPr lang="en-US" altLang="zh-CN" dirty="0">
                <a:latin typeface="Times New Roman" pitchFamily="18" charset="0"/>
              </a:rPr>
              <a:t>X</a:t>
            </a:r>
            <a:r>
              <a:rPr lang="zh-CN" altLang="en-US" dirty="0">
                <a:latin typeface="Times New Roman" pitchFamily="18" charset="0"/>
              </a:rPr>
              <a:t>上各个分量值的</a:t>
            </a:r>
            <a:r>
              <a:rPr lang="zh-CN" altLang="en-US" dirty="0">
                <a:solidFill>
                  <a:srgbClr val="FF0000"/>
                </a:solidFill>
                <a:latin typeface="Times New Roman" pitchFamily="18" charset="0"/>
              </a:rPr>
              <a:t>象集</a:t>
            </a:r>
            <a:r>
              <a:rPr lang="zh-CN" altLang="en-US" dirty="0">
                <a:latin typeface="Times New Roman" pitchFamily="18" charset="0"/>
              </a:rPr>
              <a:t>分别为：</a:t>
            </a:r>
          </a:p>
          <a:p>
            <a:pPr lvl="1">
              <a:spcBef>
                <a:spcPct val="20000"/>
              </a:spcBef>
              <a:buClr>
                <a:schemeClr val="tx1"/>
              </a:buClr>
              <a:buFont typeface="Wingdings" pitchFamily="2" charset="2"/>
              <a:buChar char="§"/>
            </a:pPr>
            <a:r>
              <a:rPr lang="en-US" altLang="zh-CN" dirty="0">
                <a:latin typeface="Times New Roman" pitchFamily="18" charset="0"/>
              </a:rPr>
              <a:t>(a1,b2)</a:t>
            </a:r>
            <a:r>
              <a:rPr lang="zh-CN" altLang="en-US" dirty="0">
                <a:latin typeface="Times New Roman" pitchFamily="18" charset="0"/>
              </a:rPr>
              <a:t>的象集为</a:t>
            </a:r>
            <a:r>
              <a:rPr lang="en-US" altLang="zh-CN" dirty="0">
                <a:latin typeface="Times New Roman" pitchFamily="18" charset="0"/>
              </a:rPr>
              <a:t>{(c3,d5),(c4,d6)}</a:t>
            </a:r>
          </a:p>
          <a:p>
            <a:pPr lvl="1">
              <a:spcBef>
                <a:spcPct val="20000"/>
              </a:spcBef>
              <a:buClr>
                <a:schemeClr val="tx1"/>
              </a:buClr>
              <a:buFont typeface="Wingdings" pitchFamily="2" charset="2"/>
              <a:buChar char="§"/>
            </a:pPr>
            <a:r>
              <a:rPr lang="en-US" altLang="zh-CN" dirty="0">
                <a:latin typeface="Times New Roman" pitchFamily="18" charset="0"/>
              </a:rPr>
              <a:t>(a2,b4)</a:t>
            </a:r>
            <a:r>
              <a:rPr lang="zh-CN" altLang="en-US" dirty="0">
                <a:latin typeface="Times New Roman" pitchFamily="18" charset="0"/>
              </a:rPr>
              <a:t>的象集为</a:t>
            </a:r>
            <a:r>
              <a:rPr lang="en-US" altLang="zh-CN" dirty="0">
                <a:latin typeface="Times New Roman" pitchFamily="18" charset="0"/>
              </a:rPr>
              <a:t>{(c1,d3)}</a:t>
            </a:r>
          </a:p>
          <a:p>
            <a:pPr lvl="1">
              <a:spcBef>
                <a:spcPct val="20000"/>
              </a:spcBef>
              <a:buClr>
                <a:schemeClr val="tx1"/>
              </a:buClr>
              <a:buFont typeface="Wingdings" pitchFamily="2" charset="2"/>
              <a:buChar char="§"/>
            </a:pPr>
            <a:r>
              <a:rPr lang="en-US" altLang="zh-CN" dirty="0">
                <a:latin typeface="Times New Roman" pitchFamily="18" charset="0"/>
              </a:rPr>
              <a:t>(a3,b5)</a:t>
            </a:r>
            <a:r>
              <a:rPr lang="zh-CN" altLang="en-US" dirty="0">
                <a:latin typeface="Times New Roman" pitchFamily="18" charset="0"/>
              </a:rPr>
              <a:t>的象集为</a:t>
            </a:r>
            <a:r>
              <a:rPr lang="en-US" altLang="zh-CN" dirty="0">
                <a:latin typeface="Times New Roman" pitchFamily="18" charset="0"/>
              </a:rPr>
              <a:t>{(c2,d8)}</a:t>
            </a:r>
          </a:p>
          <a:p>
            <a:pPr lvl="1">
              <a:spcBef>
                <a:spcPct val="20000"/>
              </a:spcBef>
              <a:buClr>
                <a:schemeClr val="tx1"/>
              </a:buClr>
              <a:buFont typeface="Wingdings" pitchFamily="2" charset="2"/>
              <a:buChar char="§"/>
            </a:pPr>
            <a:r>
              <a:rPr lang="en-US" altLang="zh-CN" dirty="0">
                <a:latin typeface="Times New Roman" pitchFamily="18" charset="0"/>
              </a:rPr>
              <a:t>S</a:t>
            </a:r>
            <a:r>
              <a:rPr lang="zh-CN" altLang="en-US" dirty="0">
                <a:latin typeface="Times New Roman" pitchFamily="18" charset="0"/>
              </a:rPr>
              <a:t>在</a:t>
            </a:r>
            <a:r>
              <a:rPr lang="en-US" altLang="zh-CN" dirty="0">
                <a:solidFill>
                  <a:srgbClr val="FF0000"/>
                </a:solidFill>
                <a:latin typeface="Times New Roman" pitchFamily="18" charset="0"/>
              </a:rPr>
              <a:t>Y</a:t>
            </a:r>
            <a:r>
              <a:rPr lang="zh-CN" altLang="en-US" dirty="0">
                <a:solidFill>
                  <a:srgbClr val="FF0000"/>
                </a:solidFill>
                <a:latin typeface="Times New Roman" pitchFamily="18" charset="0"/>
              </a:rPr>
              <a:t>上的投影</a:t>
            </a:r>
            <a:r>
              <a:rPr lang="zh-CN" altLang="en-US" dirty="0">
                <a:latin typeface="Times New Roman" pitchFamily="18" charset="0"/>
              </a:rPr>
              <a:t>为</a:t>
            </a:r>
            <a:r>
              <a:rPr lang="en-US" altLang="zh-CN" dirty="0">
                <a:latin typeface="Times New Roman" pitchFamily="18" charset="0"/>
              </a:rPr>
              <a:t>{(c3,d5),(c4,d6)}</a:t>
            </a:r>
          </a:p>
        </p:txBody>
      </p:sp>
    </p:spTree>
    <p:extLst>
      <p:ext uri="{BB962C8B-B14F-4D97-AF65-F5344CB8AC3E}">
        <p14:creationId xmlns:p14="http://schemas.microsoft.com/office/powerpoint/2010/main" val="40305856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灯片编号占位符 3"/>
          <p:cNvSpPr>
            <a:spLocks noGrp="1"/>
          </p:cNvSpPr>
          <p:nvPr>
            <p:ph type="sldNum" sz="quarter" idx="12"/>
          </p:nvPr>
        </p:nvSpPr>
        <p:spPr/>
        <p:txBody>
          <a:bodyPr/>
          <a:lstStyle/>
          <a:p>
            <a:pPr>
              <a:defRPr/>
            </a:pPr>
            <a:fld id="{805CDD5C-F367-4276-9A3D-25C3B519C932}" type="slidenum">
              <a:rPr lang="en-US" altLang="zh-CN"/>
              <a:pPr>
                <a:defRPr/>
              </a:pPr>
              <a:t>51</a:t>
            </a:fld>
            <a:endParaRPr lang="en-US" altLang="zh-CN"/>
          </a:p>
        </p:txBody>
      </p:sp>
      <p:sp>
        <p:nvSpPr>
          <p:cNvPr id="50179" name="Rectangle 1026"/>
          <p:cNvSpPr>
            <a:spLocks noChangeArrowheads="1"/>
          </p:cNvSpPr>
          <p:nvPr/>
        </p:nvSpPr>
        <p:spPr bwMode="auto">
          <a:xfrm>
            <a:off x="381000" y="609600"/>
            <a:ext cx="8382000" cy="457200"/>
          </a:xfrm>
          <a:prstGeom prst="rect">
            <a:avLst/>
          </a:prstGeom>
          <a:noFill/>
          <a:ln w="9525">
            <a:noFill/>
            <a:miter lim="800000"/>
            <a:headEnd/>
            <a:tailEnd/>
          </a:ln>
        </p:spPr>
        <p:txBody>
          <a:bodyPr/>
          <a:lstStyle/>
          <a:p>
            <a:pPr marL="342900" indent="-342900" algn="just">
              <a:spcBef>
                <a:spcPct val="20000"/>
              </a:spcBef>
              <a:buClr>
                <a:srgbClr val="FF3300"/>
              </a:buClr>
              <a:buFont typeface="Wingdings" pitchFamily="2" charset="2"/>
              <a:buNone/>
            </a:pPr>
            <a:r>
              <a:rPr lang="en-US" altLang="zh-CN" sz="2800">
                <a:latin typeface="Times New Roman" pitchFamily="18" charset="0"/>
              </a:rPr>
              <a:t>         R                                    S                              </a:t>
            </a:r>
            <a:r>
              <a:rPr lang="en-US" altLang="zh-CN" b="1">
                <a:latin typeface="Times New Roman" pitchFamily="18" charset="0"/>
              </a:rPr>
              <a:t>R</a:t>
            </a:r>
            <a:r>
              <a:rPr lang="en-US" altLang="zh-CN" sz="2800">
                <a:latin typeface="Times New Roman" pitchFamily="18" charset="0"/>
              </a:rPr>
              <a:t> </a:t>
            </a:r>
            <a:r>
              <a:rPr lang="en-US" altLang="zh-CN" b="1">
                <a:latin typeface="Times New Roman" pitchFamily="18" charset="0"/>
              </a:rPr>
              <a:t>÷S</a:t>
            </a:r>
          </a:p>
        </p:txBody>
      </p:sp>
      <p:grpSp>
        <p:nvGrpSpPr>
          <p:cNvPr id="50180" name="Group 1027"/>
          <p:cNvGrpSpPr>
            <a:grpSpLocks/>
          </p:cNvGrpSpPr>
          <p:nvPr/>
        </p:nvGrpSpPr>
        <p:grpSpPr bwMode="auto">
          <a:xfrm>
            <a:off x="168114" y="1196751"/>
            <a:ext cx="8613935" cy="4718273"/>
            <a:chOff x="-3" y="-3"/>
            <a:chExt cx="4388" cy="2021"/>
          </a:xfrm>
        </p:grpSpPr>
        <p:grpSp>
          <p:nvGrpSpPr>
            <p:cNvPr id="50181" name="Group 1028"/>
            <p:cNvGrpSpPr>
              <a:grpSpLocks/>
            </p:cNvGrpSpPr>
            <p:nvPr/>
          </p:nvGrpSpPr>
          <p:grpSpPr bwMode="auto">
            <a:xfrm>
              <a:off x="0" y="0"/>
              <a:ext cx="4382" cy="2015"/>
              <a:chOff x="0" y="0"/>
              <a:chExt cx="4382" cy="2015"/>
            </a:xfrm>
          </p:grpSpPr>
          <p:grpSp>
            <p:nvGrpSpPr>
              <p:cNvPr id="50183" name="Group 1029"/>
              <p:cNvGrpSpPr>
                <a:grpSpLocks/>
              </p:cNvGrpSpPr>
              <p:nvPr/>
            </p:nvGrpSpPr>
            <p:grpSpPr bwMode="auto">
              <a:xfrm>
                <a:off x="0" y="0"/>
                <a:ext cx="313" cy="403"/>
                <a:chOff x="0" y="0"/>
                <a:chExt cx="313" cy="403"/>
              </a:xfrm>
            </p:grpSpPr>
            <p:sp>
              <p:nvSpPr>
                <p:cNvPr id="50391" name="Rectangle 1030"/>
                <p:cNvSpPr>
                  <a:spLocks noChangeArrowheads="1"/>
                </p:cNvSpPr>
                <p:nvPr/>
              </p:nvSpPr>
              <p:spPr bwMode="auto">
                <a:xfrm>
                  <a:off x="43" y="0"/>
                  <a:ext cx="227" cy="403"/>
                </a:xfrm>
                <a:prstGeom prst="rect">
                  <a:avLst/>
                </a:prstGeom>
                <a:noFill/>
                <a:ln w="9525">
                  <a:noFill/>
                  <a:miter lim="800000"/>
                  <a:headEnd/>
                  <a:tailEnd/>
                </a:ln>
              </p:spPr>
              <p:txBody>
                <a:bodyPr/>
                <a:lstStyle/>
                <a:p>
                  <a:pPr algn="just"/>
                  <a:r>
                    <a:rPr lang="en-US" altLang="zh-CN" sz="1800">
                      <a:latin typeface="Times New Roman" pitchFamily="18" charset="0"/>
                    </a:rPr>
                    <a:t>A</a:t>
                  </a:r>
                </a:p>
                <a:p>
                  <a:pPr algn="just" eaLnBrk="0" hangingPunct="0"/>
                  <a:endParaRPr lang="en-US" altLang="zh-CN" sz="1800">
                    <a:latin typeface="Times New Roman" pitchFamily="18" charset="0"/>
                  </a:endParaRPr>
                </a:p>
              </p:txBody>
            </p:sp>
            <p:sp>
              <p:nvSpPr>
                <p:cNvPr id="50392" name="Rectangle 1031"/>
                <p:cNvSpPr>
                  <a:spLocks noChangeArrowheads="1"/>
                </p:cNvSpPr>
                <p:nvPr/>
              </p:nvSpPr>
              <p:spPr bwMode="auto">
                <a:xfrm>
                  <a:off x="0" y="0"/>
                  <a:ext cx="313" cy="403"/>
                </a:xfrm>
                <a:prstGeom prst="rect">
                  <a:avLst/>
                </a:prstGeom>
                <a:noFill/>
                <a:ln w="7">
                  <a:solidFill>
                    <a:srgbClr val="A0A0A0"/>
                  </a:solidFill>
                  <a:miter lim="800000"/>
                  <a:headEnd/>
                  <a:tailEnd/>
                </a:ln>
              </p:spPr>
              <p:txBody>
                <a:bodyPr/>
                <a:lstStyle/>
                <a:p>
                  <a:endParaRPr lang="zh-CN" altLang="en-US"/>
                </a:p>
              </p:txBody>
            </p:sp>
          </p:grpSp>
          <p:grpSp>
            <p:nvGrpSpPr>
              <p:cNvPr id="50184" name="Group 1032"/>
              <p:cNvGrpSpPr>
                <a:grpSpLocks/>
              </p:cNvGrpSpPr>
              <p:nvPr/>
            </p:nvGrpSpPr>
            <p:grpSpPr bwMode="auto">
              <a:xfrm>
                <a:off x="313" y="0"/>
                <a:ext cx="313" cy="403"/>
                <a:chOff x="313" y="0"/>
                <a:chExt cx="313" cy="403"/>
              </a:xfrm>
            </p:grpSpPr>
            <p:sp>
              <p:nvSpPr>
                <p:cNvPr id="50389" name="Rectangle 1033"/>
                <p:cNvSpPr>
                  <a:spLocks noChangeArrowheads="1"/>
                </p:cNvSpPr>
                <p:nvPr/>
              </p:nvSpPr>
              <p:spPr bwMode="auto">
                <a:xfrm>
                  <a:off x="356" y="0"/>
                  <a:ext cx="227" cy="403"/>
                </a:xfrm>
                <a:prstGeom prst="rect">
                  <a:avLst/>
                </a:prstGeom>
                <a:noFill/>
                <a:ln w="9525">
                  <a:noFill/>
                  <a:miter lim="800000"/>
                  <a:headEnd/>
                  <a:tailEnd/>
                </a:ln>
              </p:spPr>
              <p:txBody>
                <a:bodyPr/>
                <a:lstStyle/>
                <a:p>
                  <a:pPr algn="just"/>
                  <a:r>
                    <a:rPr lang="en-US" altLang="zh-CN" sz="1800">
                      <a:latin typeface="Times New Roman" pitchFamily="18" charset="0"/>
                    </a:rPr>
                    <a:t>B</a:t>
                  </a:r>
                </a:p>
                <a:p>
                  <a:pPr algn="just" eaLnBrk="0" hangingPunct="0"/>
                  <a:endParaRPr lang="en-US" altLang="zh-CN" sz="1800">
                    <a:latin typeface="Times New Roman" pitchFamily="18" charset="0"/>
                  </a:endParaRPr>
                </a:p>
              </p:txBody>
            </p:sp>
            <p:sp>
              <p:nvSpPr>
                <p:cNvPr id="50390" name="Rectangle 1034"/>
                <p:cNvSpPr>
                  <a:spLocks noChangeArrowheads="1"/>
                </p:cNvSpPr>
                <p:nvPr/>
              </p:nvSpPr>
              <p:spPr bwMode="auto">
                <a:xfrm>
                  <a:off x="313" y="0"/>
                  <a:ext cx="313" cy="403"/>
                </a:xfrm>
                <a:prstGeom prst="rect">
                  <a:avLst/>
                </a:prstGeom>
                <a:noFill/>
                <a:ln w="7">
                  <a:solidFill>
                    <a:srgbClr val="A0A0A0"/>
                  </a:solidFill>
                  <a:miter lim="800000"/>
                  <a:headEnd/>
                  <a:tailEnd/>
                </a:ln>
              </p:spPr>
              <p:txBody>
                <a:bodyPr/>
                <a:lstStyle/>
                <a:p>
                  <a:endParaRPr lang="zh-CN" altLang="en-US"/>
                </a:p>
              </p:txBody>
            </p:sp>
          </p:grpSp>
          <p:grpSp>
            <p:nvGrpSpPr>
              <p:cNvPr id="50185" name="Group 1035"/>
              <p:cNvGrpSpPr>
                <a:grpSpLocks/>
              </p:cNvGrpSpPr>
              <p:nvPr/>
            </p:nvGrpSpPr>
            <p:grpSpPr bwMode="auto">
              <a:xfrm>
                <a:off x="626" y="0"/>
                <a:ext cx="313" cy="403"/>
                <a:chOff x="626" y="0"/>
                <a:chExt cx="313" cy="403"/>
              </a:xfrm>
            </p:grpSpPr>
            <p:sp>
              <p:nvSpPr>
                <p:cNvPr id="50387" name="Rectangle 1036"/>
                <p:cNvSpPr>
                  <a:spLocks noChangeArrowheads="1"/>
                </p:cNvSpPr>
                <p:nvPr/>
              </p:nvSpPr>
              <p:spPr bwMode="auto">
                <a:xfrm>
                  <a:off x="669"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C</a:t>
                  </a:r>
                </a:p>
                <a:p>
                  <a:pPr algn="just" eaLnBrk="0" hangingPunct="0"/>
                  <a:endParaRPr lang="en-US" altLang="zh-CN" sz="1800">
                    <a:solidFill>
                      <a:srgbClr val="CC3300"/>
                    </a:solidFill>
                    <a:latin typeface="Times New Roman" pitchFamily="18" charset="0"/>
                  </a:endParaRPr>
                </a:p>
              </p:txBody>
            </p:sp>
            <p:sp>
              <p:nvSpPr>
                <p:cNvPr id="50388" name="Rectangle 1037"/>
                <p:cNvSpPr>
                  <a:spLocks noChangeArrowheads="1"/>
                </p:cNvSpPr>
                <p:nvPr/>
              </p:nvSpPr>
              <p:spPr bwMode="auto">
                <a:xfrm>
                  <a:off x="626" y="0"/>
                  <a:ext cx="313" cy="403"/>
                </a:xfrm>
                <a:prstGeom prst="rect">
                  <a:avLst/>
                </a:prstGeom>
                <a:noFill/>
                <a:ln w="7">
                  <a:solidFill>
                    <a:srgbClr val="A0A0A0"/>
                  </a:solidFill>
                  <a:miter lim="800000"/>
                  <a:headEnd/>
                  <a:tailEnd/>
                </a:ln>
              </p:spPr>
              <p:txBody>
                <a:bodyPr/>
                <a:lstStyle/>
                <a:p>
                  <a:endParaRPr lang="zh-CN" altLang="en-US"/>
                </a:p>
              </p:txBody>
            </p:sp>
          </p:grpSp>
          <p:grpSp>
            <p:nvGrpSpPr>
              <p:cNvPr id="50186" name="Group 1038"/>
              <p:cNvGrpSpPr>
                <a:grpSpLocks/>
              </p:cNvGrpSpPr>
              <p:nvPr/>
            </p:nvGrpSpPr>
            <p:grpSpPr bwMode="auto">
              <a:xfrm>
                <a:off x="939" y="0"/>
                <a:ext cx="313" cy="403"/>
                <a:chOff x="939" y="0"/>
                <a:chExt cx="313" cy="403"/>
              </a:xfrm>
            </p:grpSpPr>
            <p:sp>
              <p:nvSpPr>
                <p:cNvPr id="50385" name="Rectangle 1039"/>
                <p:cNvSpPr>
                  <a:spLocks noChangeArrowheads="1"/>
                </p:cNvSpPr>
                <p:nvPr/>
              </p:nvSpPr>
              <p:spPr bwMode="auto">
                <a:xfrm>
                  <a:off x="982"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D</a:t>
                  </a:r>
                </a:p>
                <a:p>
                  <a:pPr algn="just" eaLnBrk="0" hangingPunct="0"/>
                  <a:endParaRPr lang="en-US" altLang="zh-CN" sz="1800">
                    <a:latin typeface="Times New Roman" pitchFamily="18" charset="0"/>
                  </a:endParaRPr>
                </a:p>
              </p:txBody>
            </p:sp>
            <p:sp>
              <p:nvSpPr>
                <p:cNvPr id="50386" name="Rectangle 1040"/>
                <p:cNvSpPr>
                  <a:spLocks noChangeArrowheads="1"/>
                </p:cNvSpPr>
                <p:nvPr/>
              </p:nvSpPr>
              <p:spPr bwMode="auto">
                <a:xfrm>
                  <a:off x="939" y="0"/>
                  <a:ext cx="313" cy="403"/>
                </a:xfrm>
                <a:prstGeom prst="rect">
                  <a:avLst/>
                </a:prstGeom>
                <a:noFill/>
                <a:ln w="7">
                  <a:solidFill>
                    <a:srgbClr val="A0A0A0"/>
                  </a:solidFill>
                  <a:miter lim="800000"/>
                  <a:headEnd/>
                  <a:tailEnd/>
                </a:ln>
              </p:spPr>
              <p:txBody>
                <a:bodyPr/>
                <a:lstStyle/>
                <a:p>
                  <a:endParaRPr lang="zh-CN" altLang="en-US"/>
                </a:p>
              </p:txBody>
            </p:sp>
          </p:grpSp>
          <p:grpSp>
            <p:nvGrpSpPr>
              <p:cNvPr id="50187" name="Group 1041"/>
              <p:cNvGrpSpPr>
                <a:grpSpLocks/>
              </p:cNvGrpSpPr>
              <p:nvPr/>
            </p:nvGrpSpPr>
            <p:grpSpPr bwMode="auto">
              <a:xfrm>
                <a:off x="1252" y="0"/>
                <a:ext cx="313" cy="403"/>
                <a:chOff x="1252" y="0"/>
                <a:chExt cx="313" cy="403"/>
              </a:xfrm>
            </p:grpSpPr>
            <p:sp>
              <p:nvSpPr>
                <p:cNvPr id="50383" name="Rectangle 1042"/>
                <p:cNvSpPr>
                  <a:spLocks noChangeArrowheads="1"/>
                </p:cNvSpPr>
                <p:nvPr/>
              </p:nvSpPr>
              <p:spPr bwMode="auto">
                <a:xfrm>
                  <a:off x="1295" y="0"/>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84" name="Rectangle 1043"/>
                <p:cNvSpPr>
                  <a:spLocks noChangeArrowheads="1"/>
                </p:cNvSpPr>
                <p:nvPr/>
              </p:nvSpPr>
              <p:spPr bwMode="auto">
                <a:xfrm>
                  <a:off x="1252" y="0"/>
                  <a:ext cx="313" cy="403"/>
                </a:xfrm>
                <a:prstGeom prst="rect">
                  <a:avLst/>
                </a:prstGeom>
                <a:noFill/>
                <a:ln w="7">
                  <a:solidFill>
                    <a:srgbClr val="A0A0A0"/>
                  </a:solidFill>
                  <a:miter lim="800000"/>
                  <a:headEnd/>
                  <a:tailEnd/>
                </a:ln>
              </p:spPr>
              <p:txBody>
                <a:bodyPr/>
                <a:lstStyle/>
                <a:p>
                  <a:endParaRPr lang="zh-CN" altLang="en-US"/>
                </a:p>
              </p:txBody>
            </p:sp>
          </p:grpSp>
          <p:grpSp>
            <p:nvGrpSpPr>
              <p:cNvPr id="50188" name="Group 1044"/>
              <p:cNvGrpSpPr>
                <a:grpSpLocks/>
              </p:cNvGrpSpPr>
              <p:nvPr/>
            </p:nvGrpSpPr>
            <p:grpSpPr bwMode="auto">
              <a:xfrm>
                <a:off x="1565" y="0"/>
                <a:ext cx="313" cy="403"/>
                <a:chOff x="1565" y="0"/>
                <a:chExt cx="313" cy="403"/>
              </a:xfrm>
            </p:grpSpPr>
            <p:sp>
              <p:nvSpPr>
                <p:cNvPr id="50381" name="Rectangle 1045"/>
                <p:cNvSpPr>
                  <a:spLocks noChangeArrowheads="1"/>
                </p:cNvSpPr>
                <p:nvPr/>
              </p:nvSpPr>
              <p:spPr bwMode="auto">
                <a:xfrm>
                  <a:off x="1608"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82" name="Rectangle 1046"/>
                <p:cNvSpPr>
                  <a:spLocks noChangeArrowheads="1"/>
                </p:cNvSpPr>
                <p:nvPr/>
              </p:nvSpPr>
              <p:spPr bwMode="auto">
                <a:xfrm>
                  <a:off x="1565" y="0"/>
                  <a:ext cx="313" cy="403"/>
                </a:xfrm>
                <a:prstGeom prst="rect">
                  <a:avLst/>
                </a:prstGeom>
                <a:noFill/>
                <a:ln w="7">
                  <a:solidFill>
                    <a:srgbClr val="A0A0A0"/>
                  </a:solidFill>
                  <a:miter lim="800000"/>
                  <a:headEnd/>
                  <a:tailEnd/>
                </a:ln>
              </p:spPr>
              <p:txBody>
                <a:bodyPr/>
                <a:lstStyle/>
                <a:p>
                  <a:endParaRPr lang="zh-CN" altLang="en-US"/>
                </a:p>
              </p:txBody>
            </p:sp>
          </p:grpSp>
          <p:grpSp>
            <p:nvGrpSpPr>
              <p:cNvPr id="50189" name="Group 1047"/>
              <p:cNvGrpSpPr>
                <a:grpSpLocks/>
              </p:cNvGrpSpPr>
              <p:nvPr/>
            </p:nvGrpSpPr>
            <p:grpSpPr bwMode="auto">
              <a:xfrm>
                <a:off x="1878" y="0"/>
                <a:ext cx="313" cy="403"/>
                <a:chOff x="1878" y="0"/>
                <a:chExt cx="313" cy="403"/>
              </a:xfrm>
            </p:grpSpPr>
            <p:sp>
              <p:nvSpPr>
                <p:cNvPr id="50379" name="Rectangle 1048"/>
                <p:cNvSpPr>
                  <a:spLocks noChangeArrowheads="1"/>
                </p:cNvSpPr>
                <p:nvPr/>
              </p:nvSpPr>
              <p:spPr bwMode="auto">
                <a:xfrm>
                  <a:off x="1921"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80" name="Rectangle 1049"/>
                <p:cNvSpPr>
                  <a:spLocks noChangeArrowheads="1"/>
                </p:cNvSpPr>
                <p:nvPr/>
              </p:nvSpPr>
              <p:spPr bwMode="auto">
                <a:xfrm>
                  <a:off x="1878" y="0"/>
                  <a:ext cx="313" cy="403"/>
                </a:xfrm>
                <a:prstGeom prst="rect">
                  <a:avLst/>
                </a:prstGeom>
                <a:noFill/>
                <a:ln w="7">
                  <a:solidFill>
                    <a:srgbClr val="A0A0A0"/>
                  </a:solidFill>
                  <a:miter lim="800000"/>
                  <a:headEnd/>
                  <a:tailEnd/>
                </a:ln>
              </p:spPr>
              <p:txBody>
                <a:bodyPr/>
                <a:lstStyle/>
                <a:p>
                  <a:endParaRPr lang="zh-CN" altLang="en-US"/>
                </a:p>
              </p:txBody>
            </p:sp>
          </p:grpSp>
          <p:grpSp>
            <p:nvGrpSpPr>
              <p:cNvPr id="50190" name="Group 1050"/>
              <p:cNvGrpSpPr>
                <a:grpSpLocks/>
              </p:cNvGrpSpPr>
              <p:nvPr/>
            </p:nvGrpSpPr>
            <p:grpSpPr bwMode="auto">
              <a:xfrm>
                <a:off x="2191" y="0"/>
                <a:ext cx="313" cy="403"/>
                <a:chOff x="2191" y="0"/>
                <a:chExt cx="313" cy="403"/>
              </a:xfrm>
            </p:grpSpPr>
            <p:sp>
              <p:nvSpPr>
                <p:cNvPr id="50377" name="Rectangle 1051"/>
                <p:cNvSpPr>
                  <a:spLocks noChangeArrowheads="1"/>
                </p:cNvSpPr>
                <p:nvPr/>
              </p:nvSpPr>
              <p:spPr bwMode="auto">
                <a:xfrm>
                  <a:off x="2234"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C</a:t>
                  </a:r>
                </a:p>
                <a:p>
                  <a:pPr algn="just" eaLnBrk="0" hangingPunct="0"/>
                  <a:endParaRPr lang="en-US" altLang="zh-CN" sz="1800">
                    <a:latin typeface="Times New Roman" pitchFamily="18" charset="0"/>
                  </a:endParaRPr>
                </a:p>
              </p:txBody>
            </p:sp>
            <p:sp>
              <p:nvSpPr>
                <p:cNvPr id="50378" name="Rectangle 1052"/>
                <p:cNvSpPr>
                  <a:spLocks noChangeArrowheads="1"/>
                </p:cNvSpPr>
                <p:nvPr/>
              </p:nvSpPr>
              <p:spPr bwMode="auto">
                <a:xfrm>
                  <a:off x="2191" y="0"/>
                  <a:ext cx="313" cy="403"/>
                </a:xfrm>
                <a:prstGeom prst="rect">
                  <a:avLst/>
                </a:prstGeom>
                <a:noFill/>
                <a:ln w="7">
                  <a:solidFill>
                    <a:srgbClr val="A0A0A0"/>
                  </a:solidFill>
                  <a:miter lim="800000"/>
                  <a:headEnd/>
                  <a:tailEnd/>
                </a:ln>
              </p:spPr>
              <p:txBody>
                <a:bodyPr/>
                <a:lstStyle/>
                <a:p>
                  <a:endParaRPr lang="zh-CN" altLang="en-US"/>
                </a:p>
              </p:txBody>
            </p:sp>
          </p:grpSp>
          <p:grpSp>
            <p:nvGrpSpPr>
              <p:cNvPr id="50191" name="Group 1053"/>
              <p:cNvGrpSpPr>
                <a:grpSpLocks/>
              </p:cNvGrpSpPr>
              <p:nvPr/>
            </p:nvGrpSpPr>
            <p:grpSpPr bwMode="auto">
              <a:xfrm>
                <a:off x="2504" y="0"/>
                <a:ext cx="313" cy="403"/>
                <a:chOff x="2504" y="0"/>
                <a:chExt cx="313" cy="403"/>
              </a:xfrm>
            </p:grpSpPr>
            <p:sp>
              <p:nvSpPr>
                <p:cNvPr id="50375" name="Rectangle 1054"/>
                <p:cNvSpPr>
                  <a:spLocks noChangeArrowheads="1"/>
                </p:cNvSpPr>
                <p:nvPr/>
              </p:nvSpPr>
              <p:spPr bwMode="auto">
                <a:xfrm>
                  <a:off x="2547" y="0"/>
                  <a:ext cx="227" cy="403"/>
                </a:xfrm>
                <a:prstGeom prst="rect">
                  <a:avLst/>
                </a:prstGeom>
                <a:noFill/>
                <a:ln w="9525">
                  <a:noFill/>
                  <a:miter lim="800000"/>
                  <a:headEnd/>
                  <a:tailEnd/>
                </a:ln>
              </p:spPr>
              <p:txBody>
                <a:bodyPr/>
                <a:lstStyle/>
                <a:p>
                  <a:pPr algn="just"/>
                  <a:r>
                    <a:rPr lang="en-US" altLang="zh-CN" sz="1800">
                      <a:solidFill>
                        <a:srgbClr val="CC3300"/>
                      </a:solidFill>
                      <a:latin typeface="Times New Roman" pitchFamily="18" charset="0"/>
                    </a:rPr>
                    <a:t>D</a:t>
                  </a:r>
                </a:p>
                <a:p>
                  <a:pPr algn="just" eaLnBrk="0" hangingPunct="0"/>
                  <a:endParaRPr lang="en-US" altLang="zh-CN" sz="1800">
                    <a:latin typeface="Times New Roman" pitchFamily="18" charset="0"/>
                  </a:endParaRPr>
                </a:p>
              </p:txBody>
            </p:sp>
            <p:sp>
              <p:nvSpPr>
                <p:cNvPr id="50376" name="Rectangle 1055"/>
                <p:cNvSpPr>
                  <a:spLocks noChangeArrowheads="1"/>
                </p:cNvSpPr>
                <p:nvPr/>
              </p:nvSpPr>
              <p:spPr bwMode="auto">
                <a:xfrm>
                  <a:off x="2504" y="0"/>
                  <a:ext cx="313" cy="403"/>
                </a:xfrm>
                <a:prstGeom prst="rect">
                  <a:avLst/>
                </a:prstGeom>
                <a:noFill/>
                <a:ln w="7">
                  <a:solidFill>
                    <a:srgbClr val="A0A0A0"/>
                  </a:solidFill>
                  <a:miter lim="800000"/>
                  <a:headEnd/>
                  <a:tailEnd/>
                </a:ln>
              </p:spPr>
              <p:txBody>
                <a:bodyPr/>
                <a:lstStyle/>
                <a:p>
                  <a:endParaRPr lang="zh-CN" altLang="en-US"/>
                </a:p>
              </p:txBody>
            </p:sp>
          </p:grpSp>
          <p:grpSp>
            <p:nvGrpSpPr>
              <p:cNvPr id="50192" name="Group 1056"/>
              <p:cNvGrpSpPr>
                <a:grpSpLocks/>
              </p:cNvGrpSpPr>
              <p:nvPr/>
            </p:nvGrpSpPr>
            <p:grpSpPr bwMode="auto">
              <a:xfrm>
                <a:off x="2817" y="0"/>
                <a:ext cx="313" cy="403"/>
                <a:chOff x="2817" y="0"/>
                <a:chExt cx="313" cy="403"/>
              </a:xfrm>
            </p:grpSpPr>
            <p:sp>
              <p:nvSpPr>
                <p:cNvPr id="50373" name="Rectangle 1057"/>
                <p:cNvSpPr>
                  <a:spLocks noChangeArrowheads="1"/>
                </p:cNvSpPr>
                <p:nvPr/>
              </p:nvSpPr>
              <p:spPr bwMode="auto">
                <a:xfrm>
                  <a:off x="2860" y="0"/>
                  <a:ext cx="227" cy="403"/>
                </a:xfrm>
                <a:prstGeom prst="rect">
                  <a:avLst/>
                </a:prstGeom>
                <a:noFill/>
                <a:ln w="9525">
                  <a:noFill/>
                  <a:miter lim="800000"/>
                  <a:headEnd/>
                  <a:tailEnd/>
                </a:ln>
              </p:spPr>
              <p:txBody>
                <a:bodyPr/>
                <a:lstStyle/>
                <a:p>
                  <a:pPr algn="just"/>
                  <a:r>
                    <a:rPr lang="en-US" altLang="zh-CN" sz="1800">
                      <a:latin typeface="Times New Roman" pitchFamily="18" charset="0"/>
                    </a:rPr>
                    <a:t>F</a:t>
                  </a:r>
                </a:p>
                <a:p>
                  <a:pPr algn="just" eaLnBrk="0" hangingPunct="0"/>
                  <a:endParaRPr lang="en-US" altLang="zh-CN" sz="1800">
                    <a:latin typeface="Times New Roman" pitchFamily="18" charset="0"/>
                  </a:endParaRPr>
                </a:p>
              </p:txBody>
            </p:sp>
            <p:sp>
              <p:nvSpPr>
                <p:cNvPr id="50374" name="Rectangle 1058"/>
                <p:cNvSpPr>
                  <a:spLocks noChangeArrowheads="1"/>
                </p:cNvSpPr>
                <p:nvPr/>
              </p:nvSpPr>
              <p:spPr bwMode="auto">
                <a:xfrm>
                  <a:off x="2817" y="0"/>
                  <a:ext cx="313" cy="403"/>
                </a:xfrm>
                <a:prstGeom prst="rect">
                  <a:avLst/>
                </a:prstGeom>
                <a:noFill/>
                <a:ln w="7">
                  <a:solidFill>
                    <a:srgbClr val="A0A0A0"/>
                  </a:solidFill>
                  <a:miter lim="800000"/>
                  <a:headEnd/>
                  <a:tailEnd/>
                </a:ln>
              </p:spPr>
              <p:txBody>
                <a:bodyPr/>
                <a:lstStyle/>
                <a:p>
                  <a:endParaRPr lang="zh-CN" altLang="en-US"/>
                </a:p>
              </p:txBody>
            </p:sp>
          </p:grpSp>
          <p:grpSp>
            <p:nvGrpSpPr>
              <p:cNvPr id="50193" name="Group 1059"/>
              <p:cNvGrpSpPr>
                <a:grpSpLocks/>
              </p:cNvGrpSpPr>
              <p:nvPr/>
            </p:nvGrpSpPr>
            <p:grpSpPr bwMode="auto">
              <a:xfrm>
                <a:off x="3130" y="0"/>
                <a:ext cx="313" cy="403"/>
                <a:chOff x="3130" y="0"/>
                <a:chExt cx="313" cy="403"/>
              </a:xfrm>
            </p:grpSpPr>
            <p:sp>
              <p:nvSpPr>
                <p:cNvPr id="50371" name="Rectangle 1060"/>
                <p:cNvSpPr>
                  <a:spLocks noChangeArrowheads="1"/>
                </p:cNvSpPr>
                <p:nvPr/>
              </p:nvSpPr>
              <p:spPr bwMode="auto">
                <a:xfrm>
                  <a:off x="3173"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72" name="Rectangle 1061"/>
                <p:cNvSpPr>
                  <a:spLocks noChangeArrowheads="1"/>
                </p:cNvSpPr>
                <p:nvPr/>
              </p:nvSpPr>
              <p:spPr bwMode="auto">
                <a:xfrm>
                  <a:off x="3130" y="0"/>
                  <a:ext cx="313" cy="403"/>
                </a:xfrm>
                <a:prstGeom prst="rect">
                  <a:avLst/>
                </a:prstGeom>
                <a:noFill/>
                <a:ln w="7">
                  <a:solidFill>
                    <a:srgbClr val="A0A0A0"/>
                  </a:solidFill>
                  <a:miter lim="800000"/>
                  <a:headEnd/>
                  <a:tailEnd/>
                </a:ln>
              </p:spPr>
              <p:txBody>
                <a:bodyPr/>
                <a:lstStyle/>
                <a:p>
                  <a:endParaRPr lang="zh-CN" altLang="en-US"/>
                </a:p>
              </p:txBody>
            </p:sp>
          </p:grpSp>
          <p:grpSp>
            <p:nvGrpSpPr>
              <p:cNvPr id="50194" name="Group 1062"/>
              <p:cNvGrpSpPr>
                <a:grpSpLocks/>
              </p:cNvGrpSpPr>
              <p:nvPr/>
            </p:nvGrpSpPr>
            <p:grpSpPr bwMode="auto">
              <a:xfrm>
                <a:off x="3443" y="0"/>
                <a:ext cx="313" cy="403"/>
                <a:chOff x="3443" y="0"/>
                <a:chExt cx="313" cy="403"/>
              </a:xfrm>
            </p:grpSpPr>
            <p:sp>
              <p:nvSpPr>
                <p:cNvPr id="50369" name="Rectangle 1063"/>
                <p:cNvSpPr>
                  <a:spLocks noChangeArrowheads="1"/>
                </p:cNvSpPr>
                <p:nvPr/>
              </p:nvSpPr>
              <p:spPr bwMode="auto">
                <a:xfrm>
                  <a:off x="3486" y="0"/>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70" name="Rectangle 1064"/>
                <p:cNvSpPr>
                  <a:spLocks noChangeArrowheads="1"/>
                </p:cNvSpPr>
                <p:nvPr/>
              </p:nvSpPr>
              <p:spPr bwMode="auto">
                <a:xfrm>
                  <a:off x="3443" y="0"/>
                  <a:ext cx="313" cy="403"/>
                </a:xfrm>
                <a:prstGeom prst="rect">
                  <a:avLst/>
                </a:prstGeom>
                <a:noFill/>
                <a:ln w="7">
                  <a:solidFill>
                    <a:srgbClr val="A0A0A0"/>
                  </a:solidFill>
                  <a:miter lim="800000"/>
                  <a:headEnd/>
                  <a:tailEnd/>
                </a:ln>
              </p:spPr>
              <p:txBody>
                <a:bodyPr/>
                <a:lstStyle/>
                <a:p>
                  <a:endParaRPr lang="zh-CN" altLang="en-US"/>
                </a:p>
              </p:txBody>
            </p:sp>
          </p:grpSp>
          <p:grpSp>
            <p:nvGrpSpPr>
              <p:cNvPr id="50195" name="Group 1065"/>
              <p:cNvGrpSpPr>
                <a:grpSpLocks/>
              </p:cNvGrpSpPr>
              <p:nvPr/>
            </p:nvGrpSpPr>
            <p:grpSpPr bwMode="auto">
              <a:xfrm>
                <a:off x="3756" y="0"/>
                <a:ext cx="313" cy="403"/>
                <a:chOff x="3756" y="0"/>
                <a:chExt cx="313" cy="403"/>
              </a:xfrm>
            </p:grpSpPr>
            <p:sp>
              <p:nvSpPr>
                <p:cNvPr id="50367" name="Rectangle 1066"/>
                <p:cNvSpPr>
                  <a:spLocks noChangeArrowheads="1"/>
                </p:cNvSpPr>
                <p:nvPr/>
              </p:nvSpPr>
              <p:spPr bwMode="auto">
                <a:xfrm>
                  <a:off x="3799" y="0"/>
                  <a:ext cx="227" cy="403"/>
                </a:xfrm>
                <a:prstGeom prst="rect">
                  <a:avLst/>
                </a:prstGeom>
                <a:noFill/>
                <a:ln w="9525">
                  <a:noFill/>
                  <a:miter lim="800000"/>
                  <a:headEnd/>
                  <a:tailEnd/>
                </a:ln>
              </p:spPr>
              <p:txBody>
                <a:bodyPr/>
                <a:lstStyle/>
                <a:p>
                  <a:pPr algn="just"/>
                  <a:r>
                    <a:rPr lang="en-US" altLang="zh-CN" sz="1800">
                      <a:latin typeface="Times New Roman" pitchFamily="18" charset="0"/>
                    </a:rPr>
                    <a:t>A</a:t>
                  </a:r>
                </a:p>
                <a:p>
                  <a:pPr algn="just" eaLnBrk="0" hangingPunct="0"/>
                  <a:endParaRPr lang="en-US" altLang="zh-CN" sz="1800">
                    <a:latin typeface="Times New Roman" pitchFamily="18" charset="0"/>
                  </a:endParaRPr>
                </a:p>
              </p:txBody>
            </p:sp>
            <p:sp>
              <p:nvSpPr>
                <p:cNvPr id="50368" name="Rectangle 1067"/>
                <p:cNvSpPr>
                  <a:spLocks noChangeArrowheads="1"/>
                </p:cNvSpPr>
                <p:nvPr/>
              </p:nvSpPr>
              <p:spPr bwMode="auto">
                <a:xfrm>
                  <a:off x="3756" y="0"/>
                  <a:ext cx="313" cy="403"/>
                </a:xfrm>
                <a:prstGeom prst="rect">
                  <a:avLst/>
                </a:prstGeom>
                <a:noFill/>
                <a:ln w="7">
                  <a:solidFill>
                    <a:srgbClr val="A0A0A0"/>
                  </a:solidFill>
                  <a:miter lim="800000"/>
                  <a:headEnd/>
                  <a:tailEnd/>
                </a:ln>
              </p:spPr>
              <p:txBody>
                <a:bodyPr/>
                <a:lstStyle/>
                <a:p>
                  <a:endParaRPr lang="zh-CN" altLang="en-US"/>
                </a:p>
              </p:txBody>
            </p:sp>
          </p:grpSp>
          <p:grpSp>
            <p:nvGrpSpPr>
              <p:cNvPr id="50196" name="Group 1068"/>
              <p:cNvGrpSpPr>
                <a:grpSpLocks/>
              </p:cNvGrpSpPr>
              <p:nvPr/>
            </p:nvGrpSpPr>
            <p:grpSpPr bwMode="auto">
              <a:xfrm>
                <a:off x="4069" y="0"/>
                <a:ext cx="313" cy="403"/>
                <a:chOff x="4069" y="0"/>
                <a:chExt cx="313" cy="403"/>
              </a:xfrm>
            </p:grpSpPr>
            <p:sp>
              <p:nvSpPr>
                <p:cNvPr id="50365" name="Rectangle 1069"/>
                <p:cNvSpPr>
                  <a:spLocks noChangeArrowheads="1"/>
                </p:cNvSpPr>
                <p:nvPr/>
              </p:nvSpPr>
              <p:spPr bwMode="auto">
                <a:xfrm>
                  <a:off x="4112" y="0"/>
                  <a:ext cx="227" cy="403"/>
                </a:xfrm>
                <a:prstGeom prst="rect">
                  <a:avLst/>
                </a:prstGeom>
                <a:noFill/>
                <a:ln w="9525">
                  <a:noFill/>
                  <a:miter lim="800000"/>
                  <a:headEnd/>
                  <a:tailEnd/>
                </a:ln>
              </p:spPr>
              <p:txBody>
                <a:bodyPr/>
                <a:lstStyle/>
                <a:p>
                  <a:pPr algn="just"/>
                  <a:r>
                    <a:rPr lang="en-US" altLang="zh-CN" sz="1800">
                      <a:latin typeface="Times New Roman" pitchFamily="18" charset="0"/>
                    </a:rPr>
                    <a:t>B</a:t>
                  </a:r>
                </a:p>
                <a:p>
                  <a:pPr algn="just" eaLnBrk="0" hangingPunct="0"/>
                  <a:endParaRPr lang="en-US" altLang="zh-CN" sz="1800">
                    <a:latin typeface="Times New Roman" pitchFamily="18" charset="0"/>
                  </a:endParaRPr>
                </a:p>
              </p:txBody>
            </p:sp>
            <p:sp>
              <p:nvSpPr>
                <p:cNvPr id="50366" name="Rectangle 1070"/>
                <p:cNvSpPr>
                  <a:spLocks noChangeArrowheads="1"/>
                </p:cNvSpPr>
                <p:nvPr/>
              </p:nvSpPr>
              <p:spPr bwMode="auto">
                <a:xfrm>
                  <a:off x="4069" y="0"/>
                  <a:ext cx="313" cy="403"/>
                </a:xfrm>
                <a:prstGeom prst="rect">
                  <a:avLst/>
                </a:prstGeom>
                <a:noFill/>
                <a:ln w="7">
                  <a:solidFill>
                    <a:srgbClr val="A0A0A0"/>
                  </a:solidFill>
                  <a:miter lim="800000"/>
                  <a:headEnd/>
                  <a:tailEnd/>
                </a:ln>
              </p:spPr>
              <p:txBody>
                <a:bodyPr/>
                <a:lstStyle/>
                <a:p>
                  <a:endParaRPr lang="zh-CN" altLang="en-US"/>
                </a:p>
              </p:txBody>
            </p:sp>
          </p:grpSp>
          <p:grpSp>
            <p:nvGrpSpPr>
              <p:cNvPr id="50197" name="Group 1071"/>
              <p:cNvGrpSpPr>
                <a:grpSpLocks/>
              </p:cNvGrpSpPr>
              <p:nvPr/>
            </p:nvGrpSpPr>
            <p:grpSpPr bwMode="auto">
              <a:xfrm>
                <a:off x="0" y="403"/>
                <a:ext cx="313" cy="403"/>
                <a:chOff x="0" y="403"/>
                <a:chExt cx="313" cy="403"/>
              </a:xfrm>
            </p:grpSpPr>
            <p:sp>
              <p:nvSpPr>
                <p:cNvPr id="50363" name="Rectangle 1072"/>
                <p:cNvSpPr>
                  <a:spLocks noChangeArrowheads="1"/>
                </p:cNvSpPr>
                <p:nvPr/>
              </p:nvSpPr>
              <p:spPr bwMode="auto">
                <a:xfrm>
                  <a:off x="43" y="403"/>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64" name="Rectangle 1073"/>
                <p:cNvSpPr>
                  <a:spLocks noChangeArrowheads="1"/>
                </p:cNvSpPr>
                <p:nvPr/>
              </p:nvSpPr>
              <p:spPr bwMode="auto">
                <a:xfrm>
                  <a:off x="0" y="403"/>
                  <a:ext cx="313" cy="403"/>
                </a:xfrm>
                <a:prstGeom prst="rect">
                  <a:avLst/>
                </a:prstGeom>
                <a:noFill/>
                <a:ln w="7">
                  <a:solidFill>
                    <a:srgbClr val="A0A0A0"/>
                  </a:solidFill>
                  <a:miter lim="800000"/>
                  <a:headEnd/>
                  <a:tailEnd/>
                </a:ln>
              </p:spPr>
              <p:txBody>
                <a:bodyPr/>
                <a:lstStyle/>
                <a:p>
                  <a:endParaRPr lang="zh-CN" altLang="en-US"/>
                </a:p>
              </p:txBody>
            </p:sp>
          </p:grpSp>
          <p:grpSp>
            <p:nvGrpSpPr>
              <p:cNvPr id="50198" name="Group 1074"/>
              <p:cNvGrpSpPr>
                <a:grpSpLocks/>
              </p:cNvGrpSpPr>
              <p:nvPr/>
            </p:nvGrpSpPr>
            <p:grpSpPr bwMode="auto">
              <a:xfrm>
                <a:off x="313" y="403"/>
                <a:ext cx="313" cy="403"/>
                <a:chOff x="313" y="403"/>
                <a:chExt cx="313" cy="403"/>
              </a:xfrm>
            </p:grpSpPr>
            <p:sp>
              <p:nvSpPr>
                <p:cNvPr id="50361" name="Rectangle 1075"/>
                <p:cNvSpPr>
                  <a:spLocks noChangeArrowheads="1"/>
                </p:cNvSpPr>
                <p:nvPr/>
              </p:nvSpPr>
              <p:spPr bwMode="auto">
                <a:xfrm>
                  <a:off x="356" y="403"/>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62" name="Rectangle 1076"/>
                <p:cNvSpPr>
                  <a:spLocks noChangeArrowheads="1"/>
                </p:cNvSpPr>
                <p:nvPr/>
              </p:nvSpPr>
              <p:spPr bwMode="auto">
                <a:xfrm>
                  <a:off x="313" y="403"/>
                  <a:ext cx="313" cy="403"/>
                </a:xfrm>
                <a:prstGeom prst="rect">
                  <a:avLst/>
                </a:prstGeom>
                <a:noFill/>
                <a:ln w="7">
                  <a:solidFill>
                    <a:srgbClr val="A0A0A0"/>
                  </a:solidFill>
                  <a:miter lim="800000"/>
                  <a:headEnd/>
                  <a:tailEnd/>
                </a:ln>
              </p:spPr>
              <p:txBody>
                <a:bodyPr/>
                <a:lstStyle/>
                <a:p>
                  <a:endParaRPr lang="zh-CN" altLang="en-US"/>
                </a:p>
              </p:txBody>
            </p:sp>
          </p:grpSp>
          <p:grpSp>
            <p:nvGrpSpPr>
              <p:cNvPr id="50199" name="Group 1077"/>
              <p:cNvGrpSpPr>
                <a:grpSpLocks/>
              </p:cNvGrpSpPr>
              <p:nvPr/>
            </p:nvGrpSpPr>
            <p:grpSpPr bwMode="auto">
              <a:xfrm>
                <a:off x="626" y="403"/>
                <a:ext cx="313" cy="403"/>
                <a:chOff x="626" y="403"/>
                <a:chExt cx="313" cy="403"/>
              </a:xfrm>
            </p:grpSpPr>
            <p:sp>
              <p:nvSpPr>
                <p:cNvPr id="50359" name="Rectangle 1078"/>
                <p:cNvSpPr>
                  <a:spLocks noChangeArrowheads="1"/>
                </p:cNvSpPr>
                <p:nvPr/>
              </p:nvSpPr>
              <p:spPr bwMode="auto">
                <a:xfrm>
                  <a:off x="669"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c3</a:t>
                  </a:r>
                </a:p>
                <a:p>
                  <a:pPr algn="just" eaLnBrk="0" hangingPunct="0"/>
                  <a:endParaRPr lang="en-US" altLang="zh-CN" sz="1800">
                    <a:solidFill>
                      <a:srgbClr val="FFFF66"/>
                    </a:solidFill>
                    <a:latin typeface="Times New Roman" pitchFamily="18" charset="0"/>
                  </a:endParaRPr>
                </a:p>
              </p:txBody>
            </p:sp>
            <p:sp>
              <p:nvSpPr>
                <p:cNvPr id="50360" name="Rectangle 1079"/>
                <p:cNvSpPr>
                  <a:spLocks noChangeArrowheads="1"/>
                </p:cNvSpPr>
                <p:nvPr/>
              </p:nvSpPr>
              <p:spPr bwMode="auto">
                <a:xfrm>
                  <a:off x="626"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0" name="Group 1080"/>
              <p:cNvGrpSpPr>
                <a:grpSpLocks/>
              </p:cNvGrpSpPr>
              <p:nvPr/>
            </p:nvGrpSpPr>
            <p:grpSpPr bwMode="auto">
              <a:xfrm>
                <a:off x="939" y="403"/>
                <a:ext cx="313" cy="403"/>
                <a:chOff x="939" y="403"/>
                <a:chExt cx="313" cy="403"/>
              </a:xfrm>
            </p:grpSpPr>
            <p:sp>
              <p:nvSpPr>
                <p:cNvPr id="50357" name="Rectangle 1081"/>
                <p:cNvSpPr>
                  <a:spLocks noChangeArrowheads="1"/>
                </p:cNvSpPr>
                <p:nvPr/>
              </p:nvSpPr>
              <p:spPr bwMode="auto">
                <a:xfrm>
                  <a:off x="982"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d5</a:t>
                  </a:r>
                </a:p>
                <a:p>
                  <a:pPr algn="just" eaLnBrk="0" hangingPunct="0"/>
                  <a:endParaRPr lang="en-US" altLang="zh-CN" sz="1800">
                    <a:latin typeface="Times New Roman" pitchFamily="18" charset="0"/>
                  </a:endParaRPr>
                </a:p>
              </p:txBody>
            </p:sp>
            <p:sp>
              <p:nvSpPr>
                <p:cNvPr id="50358" name="Rectangle 1082"/>
                <p:cNvSpPr>
                  <a:spLocks noChangeArrowheads="1"/>
                </p:cNvSpPr>
                <p:nvPr/>
              </p:nvSpPr>
              <p:spPr bwMode="auto">
                <a:xfrm>
                  <a:off x="939"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1" name="Group 1083"/>
              <p:cNvGrpSpPr>
                <a:grpSpLocks/>
              </p:cNvGrpSpPr>
              <p:nvPr/>
            </p:nvGrpSpPr>
            <p:grpSpPr bwMode="auto">
              <a:xfrm>
                <a:off x="1252" y="403"/>
                <a:ext cx="313" cy="403"/>
                <a:chOff x="1252" y="403"/>
                <a:chExt cx="313" cy="403"/>
              </a:xfrm>
            </p:grpSpPr>
            <p:sp>
              <p:nvSpPr>
                <p:cNvPr id="50355" name="Rectangle 1084"/>
                <p:cNvSpPr>
                  <a:spLocks noChangeArrowheads="1"/>
                </p:cNvSpPr>
                <p:nvPr/>
              </p:nvSpPr>
              <p:spPr bwMode="auto">
                <a:xfrm>
                  <a:off x="1295" y="403"/>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56" name="Rectangle 1085"/>
                <p:cNvSpPr>
                  <a:spLocks noChangeArrowheads="1"/>
                </p:cNvSpPr>
                <p:nvPr/>
              </p:nvSpPr>
              <p:spPr bwMode="auto">
                <a:xfrm>
                  <a:off x="1252"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2" name="Group 1086"/>
              <p:cNvGrpSpPr>
                <a:grpSpLocks/>
              </p:cNvGrpSpPr>
              <p:nvPr/>
            </p:nvGrpSpPr>
            <p:grpSpPr bwMode="auto">
              <a:xfrm>
                <a:off x="1565" y="403"/>
                <a:ext cx="313" cy="403"/>
                <a:chOff x="1565" y="403"/>
                <a:chExt cx="313" cy="403"/>
              </a:xfrm>
            </p:grpSpPr>
            <p:sp>
              <p:nvSpPr>
                <p:cNvPr id="50353" name="Rectangle 1087"/>
                <p:cNvSpPr>
                  <a:spLocks noChangeArrowheads="1"/>
                </p:cNvSpPr>
                <p:nvPr/>
              </p:nvSpPr>
              <p:spPr bwMode="auto">
                <a:xfrm>
                  <a:off x="1608"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54" name="Rectangle 1088"/>
                <p:cNvSpPr>
                  <a:spLocks noChangeArrowheads="1"/>
                </p:cNvSpPr>
                <p:nvPr/>
              </p:nvSpPr>
              <p:spPr bwMode="auto">
                <a:xfrm>
                  <a:off x="1565"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3" name="Group 1089"/>
              <p:cNvGrpSpPr>
                <a:grpSpLocks/>
              </p:cNvGrpSpPr>
              <p:nvPr/>
            </p:nvGrpSpPr>
            <p:grpSpPr bwMode="auto">
              <a:xfrm>
                <a:off x="1878" y="403"/>
                <a:ext cx="313" cy="403"/>
                <a:chOff x="1878" y="403"/>
                <a:chExt cx="313" cy="403"/>
              </a:xfrm>
            </p:grpSpPr>
            <p:sp>
              <p:nvSpPr>
                <p:cNvPr id="50351" name="Rectangle 1090"/>
                <p:cNvSpPr>
                  <a:spLocks noChangeArrowheads="1"/>
                </p:cNvSpPr>
                <p:nvPr/>
              </p:nvSpPr>
              <p:spPr bwMode="auto">
                <a:xfrm>
                  <a:off x="1921"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52" name="Rectangle 1091"/>
                <p:cNvSpPr>
                  <a:spLocks noChangeArrowheads="1"/>
                </p:cNvSpPr>
                <p:nvPr/>
              </p:nvSpPr>
              <p:spPr bwMode="auto">
                <a:xfrm>
                  <a:off x="1878"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4" name="Group 1092"/>
              <p:cNvGrpSpPr>
                <a:grpSpLocks/>
              </p:cNvGrpSpPr>
              <p:nvPr/>
            </p:nvGrpSpPr>
            <p:grpSpPr bwMode="auto">
              <a:xfrm>
                <a:off x="2191" y="403"/>
                <a:ext cx="313" cy="403"/>
                <a:chOff x="2191" y="403"/>
                <a:chExt cx="313" cy="403"/>
              </a:xfrm>
            </p:grpSpPr>
            <p:sp>
              <p:nvSpPr>
                <p:cNvPr id="50349" name="Rectangle 1093"/>
                <p:cNvSpPr>
                  <a:spLocks noChangeArrowheads="1"/>
                </p:cNvSpPr>
                <p:nvPr/>
              </p:nvSpPr>
              <p:spPr bwMode="auto">
                <a:xfrm>
                  <a:off x="2234"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c3</a:t>
                  </a:r>
                </a:p>
                <a:p>
                  <a:pPr algn="just" eaLnBrk="0" hangingPunct="0"/>
                  <a:endParaRPr lang="en-US" altLang="zh-CN" sz="1800">
                    <a:solidFill>
                      <a:srgbClr val="FF66CC"/>
                    </a:solidFill>
                    <a:latin typeface="Times New Roman" pitchFamily="18" charset="0"/>
                  </a:endParaRPr>
                </a:p>
              </p:txBody>
            </p:sp>
            <p:sp>
              <p:nvSpPr>
                <p:cNvPr id="50350" name="Rectangle 1094"/>
                <p:cNvSpPr>
                  <a:spLocks noChangeArrowheads="1"/>
                </p:cNvSpPr>
                <p:nvPr/>
              </p:nvSpPr>
              <p:spPr bwMode="auto">
                <a:xfrm>
                  <a:off x="2191"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5" name="Group 1095"/>
              <p:cNvGrpSpPr>
                <a:grpSpLocks/>
              </p:cNvGrpSpPr>
              <p:nvPr/>
            </p:nvGrpSpPr>
            <p:grpSpPr bwMode="auto">
              <a:xfrm>
                <a:off x="2504" y="403"/>
                <a:ext cx="313" cy="403"/>
                <a:chOff x="2504" y="403"/>
                <a:chExt cx="313" cy="403"/>
              </a:xfrm>
            </p:grpSpPr>
            <p:sp>
              <p:nvSpPr>
                <p:cNvPr id="50347" name="Rectangle 1096"/>
                <p:cNvSpPr>
                  <a:spLocks noChangeArrowheads="1"/>
                </p:cNvSpPr>
                <p:nvPr/>
              </p:nvSpPr>
              <p:spPr bwMode="auto">
                <a:xfrm>
                  <a:off x="2547" y="403"/>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d5</a:t>
                  </a:r>
                </a:p>
                <a:p>
                  <a:pPr algn="just" eaLnBrk="0" hangingPunct="0"/>
                  <a:endParaRPr lang="en-US" altLang="zh-CN" sz="1800">
                    <a:latin typeface="Times New Roman" pitchFamily="18" charset="0"/>
                  </a:endParaRPr>
                </a:p>
              </p:txBody>
            </p:sp>
            <p:sp>
              <p:nvSpPr>
                <p:cNvPr id="50348" name="Rectangle 1097"/>
                <p:cNvSpPr>
                  <a:spLocks noChangeArrowheads="1"/>
                </p:cNvSpPr>
                <p:nvPr/>
              </p:nvSpPr>
              <p:spPr bwMode="auto">
                <a:xfrm>
                  <a:off x="2504"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6" name="Group 1098"/>
              <p:cNvGrpSpPr>
                <a:grpSpLocks/>
              </p:cNvGrpSpPr>
              <p:nvPr/>
            </p:nvGrpSpPr>
            <p:grpSpPr bwMode="auto">
              <a:xfrm>
                <a:off x="2817" y="403"/>
                <a:ext cx="313" cy="403"/>
                <a:chOff x="2817" y="403"/>
                <a:chExt cx="313" cy="403"/>
              </a:xfrm>
            </p:grpSpPr>
            <p:sp>
              <p:nvSpPr>
                <p:cNvPr id="50345" name="Rectangle 1099"/>
                <p:cNvSpPr>
                  <a:spLocks noChangeArrowheads="1"/>
                </p:cNvSpPr>
                <p:nvPr/>
              </p:nvSpPr>
              <p:spPr bwMode="auto">
                <a:xfrm>
                  <a:off x="2860" y="403"/>
                  <a:ext cx="227" cy="403"/>
                </a:xfrm>
                <a:prstGeom prst="rect">
                  <a:avLst/>
                </a:prstGeom>
                <a:noFill/>
                <a:ln w="9525">
                  <a:noFill/>
                  <a:miter lim="800000"/>
                  <a:headEnd/>
                  <a:tailEnd/>
                </a:ln>
              </p:spPr>
              <p:txBody>
                <a:bodyPr/>
                <a:lstStyle/>
                <a:p>
                  <a:pPr algn="just"/>
                  <a:r>
                    <a:rPr lang="en-US" altLang="zh-CN" sz="1800">
                      <a:latin typeface="Times New Roman" pitchFamily="18" charset="0"/>
                    </a:rPr>
                    <a:t>f3</a:t>
                  </a:r>
                </a:p>
                <a:p>
                  <a:pPr algn="just" eaLnBrk="0" hangingPunct="0"/>
                  <a:endParaRPr lang="en-US" altLang="zh-CN" sz="1800">
                    <a:latin typeface="Times New Roman" pitchFamily="18" charset="0"/>
                  </a:endParaRPr>
                </a:p>
              </p:txBody>
            </p:sp>
            <p:sp>
              <p:nvSpPr>
                <p:cNvPr id="50346" name="Rectangle 1100"/>
                <p:cNvSpPr>
                  <a:spLocks noChangeArrowheads="1"/>
                </p:cNvSpPr>
                <p:nvPr/>
              </p:nvSpPr>
              <p:spPr bwMode="auto">
                <a:xfrm>
                  <a:off x="2817"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7" name="Group 1101"/>
              <p:cNvGrpSpPr>
                <a:grpSpLocks/>
              </p:cNvGrpSpPr>
              <p:nvPr/>
            </p:nvGrpSpPr>
            <p:grpSpPr bwMode="auto">
              <a:xfrm>
                <a:off x="3130" y="403"/>
                <a:ext cx="313" cy="403"/>
                <a:chOff x="3130" y="403"/>
                <a:chExt cx="313" cy="403"/>
              </a:xfrm>
            </p:grpSpPr>
            <p:sp>
              <p:nvSpPr>
                <p:cNvPr id="50343" name="Rectangle 1102"/>
                <p:cNvSpPr>
                  <a:spLocks noChangeArrowheads="1"/>
                </p:cNvSpPr>
                <p:nvPr/>
              </p:nvSpPr>
              <p:spPr bwMode="auto">
                <a:xfrm>
                  <a:off x="3173"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44" name="Rectangle 1103"/>
                <p:cNvSpPr>
                  <a:spLocks noChangeArrowheads="1"/>
                </p:cNvSpPr>
                <p:nvPr/>
              </p:nvSpPr>
              <p:spPr bwMode="auto">
                <a:xfrm>
                  <a:off x="3130"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8" name="Group 1104"/>
              <p:cNvGrpSpPr>
                <a:grpSpLocks/>
              </p:cNvGrpSpPr>
              <p:nvPr/>
            </p:nvGrpSpPr>
            <p:grpSpPr bwMode="auto">
              <a:xfrm>
                <a:off x="3443" y="403"/>
                <a:ext cx="313" cy="403"/>
                <a:chOff x="3443" y="403"/>
                <a:chExt cx="313" cy="403"/>
              </a:xfrm>
            </p:grpSpPr>
            <p:sp>
              <p:nvSpPr>
                <p:cNvPr id="50341" name="Rectangle 1105"/>
                <p:cNvSpPr>
                  <a:spLocks noChangeArrowheads="1"/>
                </p:cNvSpPr>
                <p:nvPr/>
              </p:nvSpPr>
              <p:spPr bwMode="auto">
                <a:xfrm>
                  <a:off x="3486" y="403"/>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42" name="Rectangle 1106"/>
                <p:cNvSpPr>
                  <a:spLocks noChangeArrowheads="1"/>
                </p:cNvSpPr>
                <p:nvPr/>
              </p:nvSpPr>
              <p:spPr bwMode="auto">
                <a:xfrm>
                  <a:off x="3443"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09" name="Group 1107"/>
              <p:cNvGrpSpPr>
                <a:grpSpLocks/>
              </p:cNvGrpSpPr>
              <p:nvPr/>
            </p:nvGrpSpPr>
            <p:grpSpPr bwMode="auto">
              <a:xfrm>
                <a:off x="3756" y="403"/>
                <a:ext cx="313" cy="403"/>
                <a:chOff x="3756" y="403"/>
                <a:chExt cx="313" cy="403"/>
              </a:xfrm>
            </p:grpSpPr>
            <p:sp>
              <p:nvSpPr>
                <p:cNvPr id="50339" name="Rectangle 1108"/>
                <p:cNvSpPr>
                  <a:spLocks noChangeArrowheads="1"/>
                </p:cNvSpPr>
                <p:nvPr/>
              </p:nvSpPr>
              <p:spPr bwMode="auto">
                <a:xfrm>
                  <a:off x="3799" y="403"/>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40" name="Rectangle 1109"/>
                <p:cNvSpPr>
                  <a:spLocks noChangeArrowheads="1"/>
                </p:cNvSpPr>
                <p:nvPr/>
              </p:nvSpPr>
              <p:spPr bwMode="auto">
                <a:xfrm>
                  <a:off x="3756"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10" name="Group 1110"/>
              <p:cNvGrpSpPr>
                <a:grpSpLocks/>
              </p:cNvGrpSpPr>
              <p:nvPr/>
            </p:nvGrpSpPr>
            <p:grpSpPr bwMode="auto">
              <a:xfrm>
                <a:off x="4069" y="403"/>
                <a:ext cx="313" cy="403"/>
                <a:chOff x="4069" y="403"/>
                <a:chExt cx="313" cy="403"/>
              </a:xfrm>
            </p:grpSpPr>
            <p:sp>
              <p:nvSpPr>
                <p:cNvPr id="50337" name="Rectangle 1111"/>
                <p:cNvSpPr>
                  <a:spLocks noChangeArrowheads="1"/>
                </p:cNvSpPr>
                <p:nvPr/>
              </p:nvSpPr>
              <p:spPr bwMode="auto">
                <a:xfrm>
                  <a:off x="4112" y="403"/>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38" name="Rectangle 1112"/>
                <p:cNvSpPr>
                  <a:spLocks noChangeArrowheads="1"/>
                </p:cNvSpPr>
                <p:nvPr/>
              </p:nvSpPr>
              <p:spPr bwMode="auto">
                <a:xfrm>
                  <a:off x="4069" y="403"/>
                  <a:ext cx="313" cy="403"/>
                </a:xfrm>
                <a:prstGeom prst="rect">
                  <a:avLst/>
                </a:prstGeom>
                <a:noFill/>
                <a:ln w="7">
                  <a:solidFill>
                    <a:srgbClr val="A0A0A0"/>
                  </a:solidFill>
                  <a:miter lim="800000"/>
                  <a:headEnd/>
                  <a:tailEnd/>
                </a:ln>
              </p:spPr>
              <p:txBody>
                <a:bodyPr/>
                <a:lstStyle/>
                <a:p>
                  <a:endParaRPr lang="zh-CN" altLang="en-US"/>
                </a:p>
              </p:txBody>
            </p:sp>
          </p:grpSp>
          <p:grpSp>
            <p:nvGrpSpPr>
              <p:cNvPr id="50211" name="Group 1113"/>
              <p:cNvGrpSpPr>
                <a:grpSpLocks/>
              </p:cNvGrpSpPr>
              <p:nvPr/>
            </p:nvGrpSpPr>
            <p:grpSpPr bwMode="auto">
              <a:xfrm>
                <a:off x="0" y="806"/>
                <a:ext cx="313" cy="403"/>
                <a:chOff x="0" y="806"/>
                <a:chExt cx="313" cy="403"/>
              </a:xfrm>
            </p:grpSpPr>
            <p:sp>
              <p:nvSpPr>
                <p:cNvPr id="50335" name="Rectangle 1114"/>
                <p:cNvSpPr>
                  <a:spLocks noChangeArrowheads="1"/>
                </p:cNvSpPr>
                <p:nvPr/>
              </p:nvSpPr>
              <p:spPr bwMode="auto">
                <a:xfrm>
                  <a:off x="43" y="806"/>
                  <a:ext cx="227" cy="403"/>
                </a:xfrm>
                <a:prstGeom prst="rect">
                  <a:avLst/>
                </a:prstGeom>
                <a:noFill/>
                <a:ln w="9525">
                  <a:noFill/>
                  <a:miter lim="800000"/>
                  <a:headEnd/>
                  <a:tailEnd/>
                </a:ln>
              </p:spPr>
              <p:txBody>
                <a:bodyPr/>
                <a:lstStyle/>
                <a:p>
                  <a:pPr algn="just"/>
                  <a:r>
                    <a:rPr lang="en-US" altLang="zh-CN" sz="1800">
                      <a:latin typeface="Times New Roman" pitchFamily="18" charset="0"/>
                    </a:rPr>
                    <a:t>a1</a:t>
                  </a:r>
                </a:p>
                <a:p>
                  <a:pPr algn="just" eaLnBrk="0" hangingPunct="0"/>
                  <a:endParaRPr lang="en-US" altLang="zh-CN" sz="1800">
                    <a:latin typeface="Times New Roman" pitchFamily="18" charset="0"/>
                  </a:endParaRPr>
                </a:p>
              </p:txBody>
            </p:sp>
            <p:sp>
              <p:nvSpPr>
                <p:cNvPr id="50336" name="Rectangle 1115"/>
                <p:cNvSpPr>
                  <a:spLocks noChangeArrowheads="1"/>
                </p:cNvSpPr>
                <p:nvPr/>
              </p:nvSpPr>
              <p:spPr bwMode="auto">
                <a:xfrm>
                  <a:off x="0"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2" name="Group 1116"/>
              <p:cNvGrpSpPr>
                <a:grpSpLocks/>
              </p:cNvGrpSpPr>
              <p:nvPr/>
            </p:nvGrpSpPr>
            <p:grpSpPr bwMode="auto">
              <a:xfrm>
                <a:off x="313" y="806"/>
                <a:ext cx="313" cy="403"/>
                <a:chOff x="313" y="806"/>
                <a:chExt cx="313" cy="403"/>
              </a:xfrm>
            </p:grpSpPr>
            <p:sp>
              <p:nvSpPr>
                <p:cNvPr id="50333" name="Rectangle 1117"/>
                <p:cNvSpPr>
                  <a:spLocks noChangeArrowheads="1"/>
                </p:cNvSpPr>
                <p:nvPr/>
              </p:nvSpPr>
              <p:spPr bwMode="auto">
                <a:xfrm>
                  <a:off x="356" y="806"/>
                  <a:ext cx="227" cy="403"/>
                </a:xfrm>
                <a:prstGeom prst="rect">
                  <a:avLst/>
                </a:prstGeom>
                <a:noFill/>
                <a:ln w="9525">
                  <a:noFill/>
                  <a:miter lim="800000"/>
                  <a:headEnd/>
                  <a:tailEnd/>
                </a:ln>
              </p:spPr>
              <p:txBody>
                <a:bodyPr/>
                <a:lstStyle/>
                <a:p>
                  <a:pPr algn="just"/>
                  <a:r>
                    <a:rPr lang="en-US" altLang="zh-CN" sz="1800">
                      <a:latin typeface="Times New Roman" pitchFamily="18" charset="0"/>
                    </a:rPr>
                    <a:t>b2</a:t>
                  </a:r>
                </a:p>
                <a:p>
                  <a:pPr algn="just" eaLnBrk="0" hangingPunct="0"/>
                  <a:endParaRPr lang="en-US" altLang="zh-CN" sz="1800">
                    <a:latin typeface="Times New Roman" pitchFamily="18" charset="0"/>
                  </a:endParaRPr>
                </a:p>
              </p:txBody>
            </p:sp>
            <p:sp>
              <p:nvSpPr>
                <p:cNvPr id="50334" name="Rectangle 1118"/>
                <p:cNvSpPr>
                  <a:spLocks noChangeArrowheads="1"/>
                </p:cNvSpPr>
                <p:nvPr/>
              </p:nvSpPr>
              <p:spPr bwMode="auto">
                <a:xfrm>
                  <a:off x="313"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3" name="Group 1119"/>
              <p:cNvGrpSpPr>
                <a:grpSpLocks/>
              </p:cNvGrpSpPr>
              <p:nvPr/>
            </p:nvGrpSpPr>
            <p:grpSpPr bwMode="auto">
              <a:xfrm>
                <a:off x="626" y="806"/>
                <a:ext cx="313" cy="403"/>
                <a:chOff x="626" y="806"/>
                <a:chExt cx="313" cy="403"/>
              </a:xfrm>
            </p:grpSpPr>
            <p:sp>
              <p:nvSpPr>
                <p:cNvPr id="50331" name="Rectangle 1120"/>
                <p:cNvSpPr>
                  <a:spLocks noChangeArrowheads="1"/>
                </p:cNvSpPr>
                <p:nvPr/>
              </p:nvSpPr>
              <p:spPr bwMode="auto">
                <a:xfrm>
                  <a:off x="669"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c4</a:t>
                  </a:r>
                </a:p>
                <a:p>
                  <a:pPr algn="just" eaLnBrk="0" hangingPunct="0"/>
                  <a:endParaRPr lang="en-US" altLang="zh-CN" sz="1800">
                    <a:solidFill>
                      <a:srgbClr val="FF66CC"/>
                    </a:solidFill>
                    <a:latin typeface="Times New Roman" pitchFamily="18" charset="0"/>
                  </a:endParaRPr>
                </a:p>
              </p:txBody>
            </p:sp>
            <p:sp>
              <p:nvSpPr>
                <p:cNvPr id="50332" name="Rectangle 1121"/>
                <p:cNvSpPr>
                  <a:spLocks noChangeArrowheads="1"/>
                </p:cNvSpPr>
                <p:nvPr/>
              </p:nvSpPr>
              <p:spPr bwMode="auto">
                <a:xfrm>
                  <a:off x="626"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4" name="Group 1122"/>
              <p:cNvGrpSpPr>
                <a:grpSpLocks/>
              </p:cNvGrpSpPr>
              <p:nvPr/>
            </p:nvGrpSpPr>
            <p:grpSpPr bwMode="auto">
              <a:xfrm>
                <a:off x="939" y="806"/>
                <a:ext cx="313" cy="403"/>
                <a:chOff x="939" y="806"/>
                <a:chExt cx="313" cy="403"/>
              </a:xfrm>
            </p:grpSpPr>
            <p:sp>
              <p:nvSpPr>
                <p:cNvPr id="50329" name="Rectangle 1123"/>
                <p:cNvSpPr>
                  <a:spLocks noChangeArrowheads="1"/>
                </p:cNvSpPr>
                <p:nvPr/>
              </p:nvSpPr>
              <p:spPr bwMode="auto">
                <a:xfrm>
                  <a:off x="982"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d6</a:t>
                  </a:r>
                </a:p>
                <a:p>
                  <a:pPr algn="just" eaLnBrk="0" hangingPunct="0"/>
                  <a:endParaRPr lang="en-US" altLang="zh-CN" sz="1800">
                    <a:solidFill>
                      <a:srgbClr val="FF66CC"/>
                    </a:solidFill>
                    <a:latin typeface="Times New Roman" pitchFamily="18" charset="0"/>
                  </a:endParaRPr>
                </a:p>
              </p:txBody>
            </p:sp>
            <p:sp>
              <p:nvSpPr>
                <p:cNvPr id="50330" name="Rectangle 1124"/>
                <p:cNvSpPr>
                  <a:spLocks noChangeArrowheads="1"/>
                </p:cNvSpPr>
                <p:nvPr/>
              </p:nvSpPr>
              <p:spPr bwMode="auto">
                <a:xfrm>
                  <a:off x="939"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5" name="Group 1125"/>
              <p:cNvGrpSpPr>
                <a:grpSpLocks/>
              </p:cNvGrpSpPr>
              <p:nvPr/>
            </p:nvGrpSpPr>
            <p:grpSpPr bwMode="auto">
              <a:xfrm>
                <a:off x="1252" y="806"/>
                <a:ext cx="313" cy="403"/>
                <a:chOff x="1252" y="806"/>
                <a:chExt cx="313" cy="403"/>
              </a:xfrm>
            </p:grpSpPr>
            <p:sp>
              <p:nvSpPr>
                <p:cNvPr id="50327" name="Rectangle 1126"/>
                <p:cNvSpPr>
                  <a:spLocks noChangeArrowheads="1"/>
                </p:cNvSpPr>
                <p:nvPr/>
              </p:nvSpPr>
              <p:spPr bwMode="auto">
                <a:xfrm>
                  <a:off x="1295" y="806"/>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28" name="Rectangle 1127"/>
                <p:cNvSpPr>
                  <a:spLocks noChangeArrowheads="1"/>
                </p:cNvSpPr>
                <p:nvPr/>
              </p:nvSpPr>
              <p:spPr bwMode="auto">
                <a:xfrm>
                  <a:off x="1252"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6" name="Group 1128"/>
              <p:cNvGrpSpPr>
                <a:grpSpLocks/>
              </p:cNvGrpSpPr>
              <p:nvPr/>
            </p:nvGrpSpPr>
            <p:grpSpPr bwMode="auto">
              <a:xfrm>
                <a:off x="1565" y="806"/>
                <a:ext cx="313" cy="403"/>
                <a:chOff x="1565" y="806"/>
                <a:chExt cx="313" cy="403"/>
              </a:xfrm>
            </p:grpSpPr>
            <p:sp>
              <p:nvSpPr>
                <p:cNvPr id="50325" name="Rectangle 1129"/>
                <p:cNvSpPr>
                  <a:spLocks noChangeArrowheads="1"/>
                </p:cNvSpPr>
                <p:nvPr/>
              </p:nvSpPr>
              <p:spPr bwMode="auto">
                <a:xfrm>
                  <a:off x="1608"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26" name="Rectangle 1130"/>
                <p:cNvSpPr>
                  <a:spLocks noChangeArrowheads="1"/>
                </p:cNvSpPr>
                <p:nvPr/>
              </p:nvSpPr>
              <p:spPr bwMode="auto">
                <a:xfrm>
                  <a:off x="1565"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7" name="Group 1131"/>
              <p:cNvGrpSpPr>
                <a:grpSpLocks/>
              </p:cNvGrpSpPr>
              <p:nvPr/>
            </p:nvGrpSpPr>
            <p:grpSpPr bwMode="auto">
              <a:xfrm>
                <a:off x="1878" y="806"/>
                <a:ext cx="313" cy="403"/>
                <a:chOff x="1878" y="806"/>
                <a:chExt cx="313" cy="403"/>
              </a:xfrm>
            </p:grpSpPr>
            <p:sp>
              <p:nvSpPr>
                <p:cNvPr id="50323" name="Rectangle 1132"/>
                <p:cNvSpPr>
                  <a:spLocks noChangeArrowheads="1"/>
                </p:cNvSpPr>
                <p:nvPr/>
              </p:nvSpPr>
              <p:spPr bwMode="auto">
                <a:xfrm>
                  <a:off x="1921"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24" name="Rectangle 1133"/>
                <p:cNvSpPr>
                  <a:spLocks noChangeArrowheads="1"/>
                </p:cNvSpPr>
                <p:nvPr/>
              </p:nvSpPr>
              <p:spPr bwMode="auto">
                <a:xfrm>
                  <a:off x="1878"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8" name="Group 1134"/>
              <p:cNvGrpSpPr>
                <a:grpSpLocks/>
              </p:cNvGrpSpPr>
              <p:nvPr/>
            </p:nvGrpSpPr>
            <p:grpSpPr bwMode="auto">
              <a:xfrm>
                <a:off x="2191" y="806"/>
                <a:ext cx="313" cy="403"/>
                <a:chOff x="2191" y="806"/>
                <a:chExt cx="313" cy="403"/>
              </a:xfrm>
            </p:grpSpPr>
            <p:sp>
              <p:nvSpPr>
                <p:cNvPr id="50321" name="Rectangle 1135"/>
                <p:cNvSpPr>
                  <a:spLocks noChangeArrowheads="1"/>
                </p:cNvSpPr>
                <p:nvPr/>
              </p:nvSpPr>
              <p:spPr bwMode="auto">
                <a:xfrm>
                  <a:off x="2234"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c4</a:t>
                  </a:r>
                </a:p>
                <a:p>
                  <a:pPr algn="just" eaLnBrk="0" hangingPunct="0"/>
                  <a:endParaRPr lang="en-US" altLang="zh-CN" sz="1800">
                    <a:latin typeface="Times New Roman" pitchFamily="18" charset="0"/>
                  </a:endParaRPr>
                </a:p>
              </p:txBody>
            </p:sp>
            <p:sp>
              <p:nvSpPr>
                <p:cNvPr id="50322" name="Rectangle 1136"/>
                <p:cNvSpPr>
                  <a:spLocks noChangeArrowheads="1"/>
                </p:cNvSpPr>
                <p:nvPr/>
              </p:nvSpPr>
              <p:spPr bwMode="auto">
                <a:xfrm>
                  <a:off x="2191"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19" name="Group 1137"/>
              <p:cNvGrpSpPr>
                <a:grpSpLocks/>
              </p:cNvGrpSpPr>
              <p:nvPr/>
            </p:nvGrpSpPr>
            <p:grpSpPr bwMode="auto">
              <a:xfrm>
                <a:off x="2504" y="806"/>
                <a:ext cx="313" cy="403"/>
                <a:chOff x="2504" y="806"/>
                <a:chExt cx="313" cy="403"/>
              </a:xfrm>
            </p:grpSpPr>
            <p:sp>
              <p:nvSpPr>
                <p:cNvPr id="50319" name="Rectangle 1138"/>
                <p:cNvSpPr>
                  <a:spLocks noChangeArrowheads="1"/>
                </p:cNvSpPr>
                <p:nvPr/>
              </p:nvSpPr>
              <p:spPr bwMode="auto">
                <a:xfrm>
                  <a:off x="2547" y="806"/>
                  <a:ext cx="227" cy="403"/>
                </a:xfrm>
                <a:prstGeom prst="rect">
                  <a:avLst/>
                </a:prstGeom>
                <a:noFill/>
                <a:ln w="9525">
                  <a:noFill/>
                  <a:miter lim="800000"/>
                  <a:headEnd/>
                  <a:tailEnd/>
                </a:ln>
              </p:spPr>
              <p:txBody>
                <a:bodyPr/>
                <a:lstStyle/>
                <a:p>
                  <a:pPr algn="just"/>
                  <a:r>
                    <a:rPr lang="en-US" altLang="zh-CN" sz="1800">
                      <a:solidFill>
                        <a:srgbClr val="FF66CC"/>
                      </a:solidFill>
                      <a:latin typeface="Times New Roman" pitchFamily="18" charset="0"/>
                    </a:rPr>
                    <a:t>d6</a:t>
                  </a:r>
                </a:p>
                <a:p>
                  <a:pPr algn="just" eaLnBrk="0" hangingPunct="0"/>
                  <a:endParaRPr lang="en-US" altLang="zh-CN" sz="1800">
                    <a:latin typeface="Times New Roman" pitchFamily="18" charset="0"/>
                  </a:endParaRPr>
                </a:p>
              </p:txBody>
            </p:sp>
            <p:sp>
              <p:nvSpPr>
                <p:cNvPr id="50320" name="Rectangle 1139"/>
                <p:cNvSpPr>
                  <a:spLocks noChangeArrowheads="1"/>
                </p:cNvSpPr>
                <p:nvPr/>
              </p:nvSpPr>
              <p:spPr bwMode="auto">
                <a:xfrm>
                  <a:off x="2504"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0" name="Group 1140"/>
              <p:cNvGrpSpPr>
                <a:grpSpLocks/>
              </p:cNvGrpSpPr>
              <p:nvPr/>
            </p:nvGrpSpPr>
            <p:grpSpPr bwMode="auto">
              <a:xfrm>
                <a:off x="2817" y="806"/>
                <a:ext cx="313" cy="403"/>
                <a:chOff x="2817" y="806"/>
                <a:chExt cx="313" cy="403"/>
              </a:xfrm>
            </p:grpSpPr>
            <p:sp>
              <p:nvSpPr>
                <p:cNvPr id="50317" name="Rectangle 1141"/>
                <p:cNvSpPr>
                  <a:spLocks noChangeArrowheads="1"/>
                </p:cNvSpPr>
                <p:nvPr/>
              </p:nvSpPr>
              <p:spPr bwMode="auto">
                <a:xfrm>
                  <a:off x="2860" y="806"/>
                  <a:ext cx="227" cy="403"/>
                </a:xfrm>
                <a:prstGeom prst="rect">
                  <a:avLst/>
                </a:prstGeom>
                <a:noFill/>
                <a:ln w="9525">
                  <a:noFill/>
                  <a:miter lim="800000"/>
                  <a:headEnd/>
                  <a:tailEnd/>
                </a:ln>
              </p:spPr>
              <p:txBody>
                <a:bodyPr/>
                <a:lstStyle/>
                <a:p>
                  <a:pPr algn="just"/>
                  <a:r>
                    <a:rPr lang="en-US" altLang="zh-CN" sz="1800">
                      <a:latin typeface="Times New Roman" pitchFamily="18" charset="0"/>
                    </a:rPr>
                    <a:t>f4</a:t>
                  </a:r>
                </a:p>
                <a:p>
                  <a:pPr algn="just" eaLnBrk="0" hangingPunct="0"/>
                  <a:endParaRPr lang="en-US" altLang="zh-CN" sz="1800">
                    <a:latin typeface="Times New Roman" pitchFamily="18" charset="0"/>
                  </a:endParaRPr>
                </a:p>
              </p:txBody>
            </p:sp>
            <p:sp>
              <p:nvSpPr>
                <p:cNvPr id="50318" name="Rectangle 1142"/>
                <p:cNvSpPr>
                  <a:spLocks noChangeArrowheads="1"/>
                </p:cNvSpPr>
                <p:nvPr/>
              </p:nvSpPr>
              <p:spPr bwMode="auto">
                <a:xfrm>
                  <a:off x="2817"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1" name="Group 1143"/>
              <p:cNvGrpSpPr>
                <a:grpSpLocks/>
              </p:cNvGrpSpPr>
              <p:nvPr/>
            </p:nvGrpSpPr>
            <p:grpSpPr bwMode="auto">
              <a:xfrm>
                <a:off x="3130" y="806"/>
                <a:ext cx="313" cy="403"/>
                <a:chOff x="3130" y="806"/>
                <a:chExt cx="313" cy="403"/>
              </a:xfrm>
            </p:grpSpPr>
            <p:sp>
              <p:nvSpPr>
                <p:cNvPr id="50315" name="Rectangle 1144"/>
                <p:cNvSpPr>
                  <a:spLocks noChangeArrowheads="1"/>
                </p:cNvSpPr>
                <p:nvPr/>
              </p:nvSpPr>
              <p:spPr bwMode="auto">
                <a:xfrm>
                  <a:off x="3173"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6" name="Rectangle 1145"/>
                <p:cNvSpPr>
                  <a:spLocks noChangeArrowheads="1"/>
                </p:cNvSpPr>
                <p:nvPr/>
              </p:nvSpPr>
              <p:spPr bwMode="auto">
                <a:xfrm>
                  <a:off x="3130"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2" name="Group 1146"/>
              <p:cNvGrpSpPr>
                <a:grpSpLocks/>
              </p:cNvGrpSpPr>
              <p:nvPr/>
            </p:nvGrpSpPr>
            <p:grpSpPr bwMode="auto">
              <a:xfrm>
                <a:off x="3443" y="806"/>
                <a:ext cx="313" cy="403"/>
                <a:chOff x="3443" y="806"/>
                <a:chExt cx="313" cy="403"/>
              </a:xfrm>
            </p:grpSpPr>
            <p:sp>
              <p:nvSpPr>
                <p:cNvPr id="50313" name="Rectangle 1147"/>
                <p:cNvSpPr>
                  <a:spLocks noChangeArrowheads="1"/>
                </p:cNvSpPr>
                <p:nvPr/>
              </p:nvSpPr>
              <p:spPr bwMode="auto">
                <a:xfrm>
                  <a:off x="3486"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4" name="Rectangle 1148"/>
                <p:cNvSpPr>
                  <a:spLocks noChangeArrowheads="1"/>
                </p:cNvSpPr>
                <p:nvPr/>
              </p:nvSpPr>
              <p:spPr bwMode="auto">
                <a:xfrm>
                  <a:off x="3443"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3" name="Group 1149"/>
              <p:cNvGrpSpPr>
                <a:grpSpLocks/>
              </p:cNvGrpSpPr>
              <p:nvPr/>
            </p:nvGrpSpPr>
            <p:grpSpPr bwMode="auto">
              <a:xfrm>
                <a:off x="3756" y="806"/>
                <a:ext cx="313" cy="403"/>
                <a:chOff x="3756" y="806"/>
                <a:chExt cx="313" cy="403"/>
              </a:xfrm>
            </p:grpSpPr>
            <p:sp>
              <p:nvSpPr>
                <p:cNvPr id="50311" name="Rectangle 1150"/>
                <p:cNvSpPr>
                  <a:spLocks noChangeArrowheads="1"/>
                </p:cNvSpPr>
                <p:nvPr/>
              </p:nvSpPr>
              <p:spPr bwMode="auto">
                <a:xfrm>
                  <a:off x="3799"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2" name="Rectangle 1151"/>
                <p:cNvSpPr>
                  <a:spLocks noChangeArrowheads="1"/>
                </p:cNvSpPr>
                <p:nvPr/>
              </p:nvSpPr>
              <p:spPr bwMode="auto">
                <a:xfrm>
                  <a:off x="3756"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4" name="Group 1152"/>
              <p:cNvGrpSpPr>
                <a:grpSpLocks/>
              </p:cNvGrpSpPr>
              <p:nvPr/>
            </p:nvGrpSpPr>
            <p:grpSpPr bwMode="auto">
              <a:xfrm>
                <a:off x="4069" y="806"/>
                <a:ext cx="313" cy="403"/>
                <a:chOff x="4069" y="806"/>
                <a:chExt cx="313" cy="403"/>
              </a:xfrm>
            </p:grpSpPr>
            <p:sp>
              <p:nvSpPr>
                <p:cNvPr id="50309" name="Rectangle 1153"/>
                <p:cNvSpPr>
                  <a:spLocks noChangeArrowheads="1"/>
                </p:cNvSpPr>
                <p:nvPr/>
              </p:nvSpPr>
              <p:spPr bwMode="auto">
                <a:xfrm>
                  <a:off x="4112" y="806"/>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310" name="Rectangle 1154"/>
                <p:cNvSpPr>
                  <a:spLocks noChangeArrowheads="1"/>
                </p:cNvSpPr>
                <p:nvPr/>
              </p:nvSpPr>
              <p:spPr bwMode="auto">
                <a:xfrm>
                  <a:off x="4069" y="806"/>
                  <a:ext cx="313" cy="403"/>
                </a:xfrm>
                <a:prstGeom prst="rect">
                  <a:avLst/>
                </a:prstGeom>
                <a:noFill/>
                <a:ln w="7">
                  <a:solidFill>
                    <a:srgbClr val="A0A0A0"/>
                  </a:solidFill>
                  <a:miter lim="800000"/>
                  <a:headEnd/>
                  <a:tailEnd/>
                </a:ln>
              </p:spPr>
              <p:txBody>
                <a:bodyPr/>
                <a:lstStyle/>
                <a:p>
                  <a:endParaRPr lang="zh-CN" altLang="en-US"/>
                </a:p>
              </p:txBody>
            </p:sp>
          </p:grpSp>
          <p:grpSp>
            <p:nvGrpSpPr>
              <p:cNvPr id="50225" name="Group 1155"/>
              <p:cNvGrpSpPr>
                <a:grpSpLocks/>
              </p:cNvGrpSpPr>
              <p:nvPr/>
            </p:nvGrpSpPr>
            <p:grpSpPr bwMode="auto">
              <a:xfrm>
                <a:off x="0" y="1209"/>
                <a:ext cx="313" cy="403"/>
                <a:chOff x="0" y="1209"/>
                <a:chExt cx="313" cy="403"/>
              </a:xfrm>
            </p:grpSpPr>
            <p:sp>
              <p:nvSpPr>
                <p:cNvPr id="50307" name="Rectangle 1156"/>
                <p:cNvSpPr>
                  <a:spLocks noChangeArrowheads="1"/>
                </p:cNvSpPr>
                <p:nvPr/>
              </p:nvSpPr>
              <p:spPr bwMode="auto">
                <a:xfrm>
                  <a:off x="43" y="1209"/>
                  <a:ext cx="227" cy="403"/>
                </a:xfrm>
                <a:prstGeom prst="rect">
                  <a:avLst/>
                </a:prstGeom>
                <a:noFill/>
                <a:ln w="9525">
                  <a:noFill/>
                  <a:miter lim="800000"/>
                  <a:headEnd/>
                  <a:tailEnd/>
                </a:ln>
              </p:spPr>
              <p:txBody>
                <a:bodyPr/>
                <a:lstStyle/>
                <a:p>
                  <a:pPr algn="just"/>
                  <a:r>
                    <a:rPr lang="en-US" altLang="zh-CN" sz="1800">
                      <a:latin typeface="Times New Roman" pitchFamily="18" charset="0"/>
                    </a:rPr>
                    <a:t>a2</a:t>
                  </a:r>
                </a:p>
                <a:p>
                  <a:pPr algn="just" eaLnBrk="0" hangingPunct="0"/>
                  <a:endParaRPr lang="en-US" altLang="zh-CN" sz="1800">
                    <a:latin typeface="Times New Roman" pitchFamily="18" charset="0"/>
                  </a:endParaRPr>
                </a:p>
              </p:txBody>
            </p:sp>
            <p:sp>
              <p:nvSpPr>
                <p:cNvPr id="50308" name="Rectangle 1157"/>
                <p:cNvSpPr>
                  <a:spLocks noChangeArrowheads="1"/>
                </p:cNvSpPr>
                <p:nvPr/>
              </p:nvSpPr>
              <p:spPr bwMode="auto">
                <a:xfrm>
                  <a:off x="0"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6" name="Group 1158"/>
              <p:cNvGrpSpPr>
                <a:grpSpLocks/>
              </p:cNvGrpSpPr>
              <p:nvPr/>
            </p:nvGrpSpPr>
            <p:grpSpPr bwMode="auto">
              <a:xfrm>
                <a:off x="313" y="1209"/>
                <a:ext cx="313" cy="403"/>
                <a:chOff x="313" y="1209"/>
                <a:chExt cx="313" cy="403"/>
              </a:xfrm>
            </p:grpSpPr>
            <p:sp>
              <p:nvSpPr>
                <p:cNvPr id="50305" name="Rectangle 1159"/>
                <p:cNvSpPr>
                  <a:spLocks noChangeArrowheads="1"/>
                </p:cNvSpPr>
                <p:nvPr/>
              </p:nvSpPr>
              <p:spPr bwMode="auto">
                <a:xfrm>
                  <a:off x="356" y="1209"/>
                  <a:ext cx="227" cy="403"/>
                </a:xfrm>
                <a:prstGeom prst="rect">
                  <a:avLst/>
                </a:prstGeom>
                <a:noFill/>
                <a:ln w="9525">
                  <a:noFill/>
                  <a:miter lim="800000"/>
                  <a:headEnd/>
                  <a:tailEnd/>
                </a:ln>
              </p:spPr>
              <p:txBody>
                <a:bodyPr/>
                <a:lstStyle/>
                <a:p>
                  <a:pPr algn="just"/>
                  <a:r>
                    <a:rPr lang="en-US" altLang="zh-CN" sz="1800">
                      <a:latin typeface="Times New Roman" pitchFamily="18" charset="0"/>
                    </a:rPr>
                    <a:t>b4</a:t>
                  </a:r>
                </a:p>
                <a:p>
                  <a:pPr algn="just" eaLnBrk="0" hangingPunct="0"/>
                  <a:endParaRPr lang="en-US" altLang="zh-CN" sz="1800">
                    <a:latin typeface="Times New Roman" pitchFamily="18" charset="0"/>
                  </a:endParaRPr>
                </a:p>
              </p:txBody>
            </p:sp>
            <p:sp>
              <p:nvSpPr>
                <p:cNvPr id="50306" name="Rectangle 1160"/>
                <p:cNvSpPr>
                  <a:spLocks noChangeArrowheads="1"/>
                </p:cNvSpPr>
                <p:nvPr/>
              </p:nvSpPr>
              <p:spPr bwMode="auto">
                <a:xfrm>
                  <a:off x="313"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7" name="Group 1161"/>
              <p:cNvGrpSpPr>
                <a:grpSpLocks/>
              </p:cNvGrpSpPr>
              <p:nvPr/>
            </p:nvGrpSpPr>
            <p:grpSpPr bwMode="auto">
              <a:xfrm>
                <a:off x="626" y="1209"/>
                <a:ext cx="313" cy="403"/>
                <a:chOff x="626" y="1209"/>
                <a:chExt cx="313" cy="403"/>
              </a:xfrm>
            </p:grpSpPr>
            <p:sp>
              <p:nvSpPr>
                <p:cNvPr id="50303" name="Rectangle 1162"/>
                <p:cNvSpPr>
                  <a:spLocks noChangeArrowheads="1"/>
                </p:cNvSpPr>
                <p:nvPr/>
              </p:nvSpPr>
              <p:spPr bwMode="auto">
                <a:xfrm>
                  <a:off x="669" y="1209"/>
                  <a:ext cx="227" cy="403"/>
                </a:xfrm>
                <a:prstGeom prst="rect">
                  <a:avLst/>
                </a:prstGeom>
                <a:noFill/>
                <a:ln w="9525">
                  <a:noFill/>
                  <a:miter lim="800000"/>
                  <a:headEnd/>
                  <a:tailEnd/>
                </a:ln>
              </p:spPr>
              <p:txBody>
                <a:bodyPr/>
                <a:lstStyle/>
                <a:p>
                  <a:pPr algn="just"/>
                  <a:r>
                    <a:rPr lang="en-US" altLang="zh-CN" sz="1800">
                      <a:latin typeface="Times New Roman" pitchFamily="18" charset="0"/>
                    </a:rPr>
                    <a:t>c1</a:t>
                  </a:r>
                </a:p>
                <a:p>
                  <a:pPr algn="just" eaLnBrk="0" hangingPunct="0"/>
                  <a:endParaRPr lang="en-US" altLang="zh-CN" sz="1800">
                    <a:latin typeface="Times New Roman" pitchFamily="18" charset="0"/>
                  </a:endParaRPr>
                </a:p>
              </p:txBody>
            </p:sp>
            <p:sp>
              <p:nvSpPr>
                <p:cNvPr id="50304" name="Rectangle 1163"/>
                <p:cNvSpPr>
                  <a:spLocks noChangeArrowheads="1"/>
                </p:cNvSpPr>
                <p:nvPr/>
              </p:nvSpPr>
              <p:spPr bwMode="auto">
                <a:xfrm>
                  <a:off x="626"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8" name="Group 1164"/>
              <p:cNvGrpSpPr>
                <a:grpSpLocks/>
              </p:cNvGrpSpPr>
              <p:nvPr/>
            </p:nvGrpSpPr>
            <p:grpSpPr bwMode="auto">
              <a:xfrm>
                <a:off x="939" y="1209"/>
                <a:ext cx="313" cy="403"/>
                <a:chOff x="939" y="1209"/>
                <a:chExt cx="313" cy="403"/>
              </a:xfrm>
            </p:grpSpPr>
            <p:sp>
              <p:nvSpPr>
                <p:cNvPr id="50301" name="Rectangle 1165"/>
                <p:cNvSpPr>
                  <a:spLocks noChangeArrowheads="1"/>
                </p:cNvSpPr>
                <p:nvPr/>
              </p:nvSpPr>
              <p:spPr bwMode="auto">
                <a:xfrm>
                  <a:off x="982" y="1209"/>
                  <a:ext cx="227" cy="403"/>
                </a:xfrm>
                <a:prstGeom prst="rect">
                  <a:avLst/>
                </a:prstGeom>
                <a:noFill/>
                <a:ln w="9525">
                  <a:noFill/>
                  <a:miter lim="800000"/>
                  <a:headEnd/>
                  <a:tailEnd/>
                </a:ln>
              </p:spPr>
              <p:txBody>
                <a:bodyPr/>
                <a:lstStyle/>
                <a:p>
                  <a:pPr algn="just"/>
                  <a:r>
                    <a:rPr lang="en-US" altLang="zh-CN" sz="1800">
                      <a:latin typeface="Times New Roman" pitchFamily="18" charset="0"/>
                    </a:rPr>
                    <a:t>d3</a:t>
                  </a:r>
                </a:p>
                <a:p>
                  <a:pPr algn="just" eaLnBrk="0" hangingPunct="0"/>
                  <a:endParaRPr lang="en-US" altLang="zh-CN" sz="1800">
                    <a:latin typeface="Times New Roman" pitchFamily="18" charset="0"/>
                  </a:endParaRPr>
                </a:p>
              </p:txBody>
            </p:sp>
            <p:sp>
              <p:nvSpPr>
                <p:cNvPr id="50302" name="Rectangle 1166"/>
                <p:cNvSpPr>
                  <a:spLocks noChangeArrowheads="1"/>
                </p:cNvSpPr>
                <p:nvPr/>
              </p:nvSpPr>
              <p:spPr bwMode="auto">
                <a:xfrm>
                  <a:off x="939"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29" name="Group 1167"/>
              <p:cNvGrpSpPr>
                <a:grpSpLocks/>
              </p:cNvGrpSpPr>
              <p:nvPr/>
            </p:nvGrpSpPr>
            <p:grpSpPr bwMode="auto">
              <a:xfrm>
                <a:off x="1252" y="1209"/>
                <a:ext cx="313" cy="403"/>
                <a:chOff x="1252" y="1209"/>
                <a:chExt cx="313" cy="403"/>
              </a:xfrm>
            </p:grpSpPr>
            <p:sp>
              <p:nvSpPr>
                <p:cNvPr id="50299" name="Rectangle 1168"/>
                <p:cNvSpPr>
                  <a:spLocks noChangeArrowheads="1"/>
                </p:cNvSpPr>
                <p:nvPr/>
              </p:nvSpPr>
              <p:spPr bwMode="auto">
                <a:xfrm>
                  <a:off x="1295" y="1209"/>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300" name="Rectangle 1169"/>
                <p:cNvSpPr>
                  <a:spLocks noChangeArrowheads="1"/>
                </p:cNvSpPr>
                <p:nvPr/>
              </p:nvSpPr>
              <p:spPr bwMode="auto">
                <a:xfrm>
                  <a:off x="1252"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0" name="Group 1170"/>
              <p:cNvGrpSpPr>
                <a:grpSpLocks/>
              </p:cNvGrpSpPr>
              <p:nvPr/>
            </p:nvGrpSpPr>
            <p:grpSpPr bwMode="auto">
              <a:xfrm>
                <a:off x="1565" y="1209"/>
                <a:ext cx="313" cy="403"/>
                <a:chOff x="1565" y="1209"/>
                <a:chExt cx="313" cy="403"/>
              </a:xfrm>
            </p:grpSpPr>
            <p:sp>
              <p:nvSpPr>
                <p:cNvPr id="50297" name="Rectangle 1171"/>
                <p:cNvSpPr>
                  <a:spLocks noChangeArrowheads="1"/>
                </p:cNvSpPr>
                <p:nvPr/>
              </p:nvSpPr>
              <p:spPr bwMode="auto">
                <a:xfrm>
                  <a:off x="1608"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8" name="Rectangle 1172"/>
                <p:cNvSpPr>
                  <a:spLocks noChangeArrowheads="1"/>
                </p:cNvSpPr>
                <p:nvPr/>
              </p:nvSpPr>
              <p:spPr bwMode="auto">
                <a:xfrm>
                  <a:off x="1565"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1" name="Group 1173"/>
              <p:cNvGrpSpPr>
                <a:grpSpLocks/>
              </p:cNvGrpSpPr>
              <p:nvPr/>
            </p:nvGrpSpPr>
            <p:grpSpPr bwMode="auto">
              <a:xfrm>
                <a:off x="1878" y="1209"/>
                <a:ext cx="313" cy="403"/>
                <a:chOff x="1878" y="1209"/>
                <a:chExt cx="313" cy="403"/>
              </a:xfrm>
            </p:grpSpPr>
            <p:sp>
              <p:nvSpPr>
                <p:cNvPr id="50295" name="Rectangle 1174"/>
                <p:cNvSpPr>
                  <a:spLocks noChangeArrowheads="1"/>
                </p:cNvSpPr>
                <p:nvPr/>
              </p:nvSpPr>
              <p:spPr bwMode="auto">
                <a:xfrm>
                  <a:off x="1921"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6" name="Rectangle 1175"/>
                <p:cNvSpPr>
                  <a:spLocks noChangeArrowheads="1"/>
                </p:cNvSpPr>
                <p:nvPr/>
              </p:nvSpPr>
              <p:spPr bwMode="auto">
                <a:xfrm>
                  <a:off x="1878"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2" name="Group 1176"/>
              <p:cNvGrpSpPr>
                <a:grpSpLocks/>
              </p:cNvGrpSpPr>
              <p:nvPr/>
            </p:nvGrpSpPr>
            <p:grpSpPr bwMode="auto">
              <a:xfrm>
                <a:off x="2191" y="1209"/>
                <a:ext cx="313" cy="403"/>
                <a:chOff x="2191" y="1209"/>
                <a:chExt cx="313" cy="403"/>
              </a:xfrm>
            </p:grpSpPr>
            <p:sp>
              <p:nvSpPr>
                <p:cNvPr id="50293" name="Rectangle 1177"/>
                <p:cNvSpPr>
                  <a:spLocks noChangeArrowheads="1"/>
                </p:cNvSpPr>
                <p:nvPr/>
              </p:nvSpPr>
              <p:spPr bwMode="auto">
                <a:xfrm>
                  <a:off x="2234"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4" name="Rectangle 1178"/>
                <p:cNvSpPr>
                  <a:spLocks noChangeArrowheads="1"/>
                </p:cNvSpPr>
                <p:nvPr/>
              </p:nvSpPr>
              <p:spPr bwMode="auto">
                <a:xfrm>
                  <a:off x="2191"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3" name="Group 1179"/>
              <p:cNvGrpSpPr>
                <a:grpSpLocks/>
              </p:cNvGrpSpPr>
              <p:nvPr/>
            </p:nvGrpSpPr>
            <p:grpSpPr bwMode="auto">
              <a:xfrm>
                <a:off x="2504" y="1209"/>
                <a:ext cx="313" cy="403"/>
                <a:chOff x="2504" y="1209"/>
                <a:chExt cx="313" cy="403"/>
              </a:xfrm>
            </p:grpSpPr>
            <p:sp>
              <p:nvSpPr>
                <p:cNvPr id="50291" name="Rectangle 1180"/>
                <p:cNvSpPr>
                  <a:spLocks noChangeArrowheads="1"/>
                </p:cNvSpPr>
                <p:nvPr/>
              </p:nvSpPr>
              <p:spPr bwMode="auto">
                <a:xfrm>
                  <a:off x="2547"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2" name="Rectangle 1181"/>
                <p:cNvSpPr>
                  <a:spLocks noChangeArrowheads="1"/>
                </p:cNvSpPr>
                <p:nvPr/>
              </p:nvSpPr>
              <p:spPr bwMode="auto">
                <a:xfrm>
                  <a:off x="2504"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4" name="Group 1182"/>
              <p:cNvGrpSpPr>
                <a:grpSpLocks/>
              </p:cNvGrpSpPr>
              <p:nvPr/>
            </p:nvGrpSpPr>
            <p:grpSpPr bwMode="auto">
              <a:xfrm>
                <a:off x="2817" y="1209"/>
                <a:ext cx="313" cy="403"/>
                <a:chOff x="2817" y="1209"/>
                <a:chExt cx="313" cy="403"/>
              </a:xfrm>
            </p:grpSpPr>
            <p:sp>
              <p:nvSpPr>
                <p:cNvPr id="50289" name="Rectangle 1183"/>
                <p:cNvSpPr>
                  <a:spLocks noChangeArrowheads="1"/>
                </p:cNvSpPr>
                <p:nvPr/>
              </p:nvSpPr>
              <p:spPr bwMode="auto">
                <a:xfrm>
                  <a:off x="2860"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90" name="Rectangle 1184"/>
                <p:cNvSpPr>
                  <a:spLocks noChangeArrowheads="1"/>
                </p:cNvSpPr>
                <p:nvPr/>
              </p:nvSpPr>
              <p:spPr bwMode="auto">
                <a:xfrm>
                  <a:off x="2817"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5" name="Group 1185"/>
              <p:cNvGrpSpPr>
                <a:grpSpLocks/>
              </p:cNvGrpSpPr>
              <p:nvPr/>
            </p:nvGrpSpPr>
            <p:grpSpPr bwMode="auto">
              <a:xfrm>
                <a:off x="3130" y="1209"/>
                <a:ext cx="313" cy="403"/>
                <a:chOff x="3130" y="1209"/>
                <a:chExt cx="313" cy="403"/>
              </a:xfrm>
            </p:grpSpPr>
            <p:sp>
              <p:nvSpPr>
                <p:cNvPr id="50287" name="Rectangle 1186"/>
                <p:cNvSpPr>
                  <a:spLocks noChangeArrowheads="1"/>
                </p:cNvSpPr>
                <p:nvPr/>
              </p:nvSpPr>
              <p:spPr bwMode="auto">
                <a:xfrm>
                  <a:off x="3173"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8" name="Rectangle 1187"/>
                <p:cNvSpPr>
                  <a:spLocks noChangeArrowheads="1"/>
                </p:cNvSpPr>
                <p:nvPr/>
              </p:nvSpPr>
              <p:spPr bwMode="auto">
                <a:xfrm>
                  <a:off x="3130"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6" name="Group 1188"/>
              <p:cNvGrpSpPr>
                <a:grpSpLocks/>
              </p:cNvGrpSpPr>
              <p:nvPr/>
            </p:nvGrpSpPr>
            <p:grpSpPr bwMode="auto">
              <a:xfrm>
                <a:off x="3443" y="1209"/>
                <a:ext cx="313" cy="403"/>
                <a:chOff x="3443" y="1209"/>
                <a:chExt cx="313" cy="403"/>
              </a:xfrm>
            </p:grpSpPr>
            <p:sp>
              <p:nvSpPr>
                <p:cNvPr id="50285" name="Rectangle 1189"/>
                <p:cNvSpPr>
                  <a:spLocks noChangeArrowheads="1"/>
                </p:cNvSpPr>
                <p:nvPr/>
              </p:nvSpPr>
              <p:spPr bwMode="auto">
                <a:xfrm>
                  <a:off x="3486"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6" name="Rectangle 1190"/>
                <p:cNvSpPr>
                  <a:spLocks noChangeArrowheads="1"/>
                </p:cNvSpPr>
                <p:nvPr/>
              </p:nvSpPr>
              <p:spPr bwMode="auto">
                <a:xfrm>
                  <a:off x="3443"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7" name="Group 1191"/>
              <p:cNvGrpSpPr>
                <a:grpSpLocks/>
              </p:cNvGrpSpPr>
              <p:nvPr/>
            </p:nvGrpSpPr>
            <p:grpSpPr bwMode="auto">
              <a:xfrm>
                <a:off x="3756" y="1209"/>
                <a:ext cx="313" cy="403"/>
                <a:chOff x="3756" y="1209"/>
                <a:chExt cx="313" cy="403"/>
              </a:xfrm>
            </p:grpSpPr>
            <p:sp>
              <p:nvSpPr>
                <p:cNvPr id="50283" name="Rectangle 1192"/>
                <p:cNvSpPr>
                  <a:spLocks noChangeArrowheads="1"/>
                </p:cNvSpPr>
                <p:nvPr/>
              </p:nvSpPr>
              <p:spPr bwMode="auto">
                <a:xfrm>
                  <a:off x="3799"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4" name="Rectangle 1193"/>
                <p:cNvSpPr>
                  <a:spLocks noChangeArrowheads="1"/>
                </p:cNvSpPr>
                <p:nvPr/>
              </p:nvSpPr>
              <p:spPr bwMode="auto">
                <a:xfrm>
                  <a:off x="3756"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8" name="Group 1194"/>
              <p:cNvGrpSpPr>
                <a:grpSpLocks/>
              </p:cNvGrpSpPr>
              <p:nvPr/>
            </p:nvGrpSpPr>
            <p:grpSpPr bwMode="auto">
              <a:xfrm>
                <a:off x="4069" y="1209"/>
                <a:ext cx="313" cy="403"/>
                <a:chOff x="4069" y="1209"/>
                <a:chExt cx="313" cy="403"/>
              </a:xfrm>
            </p:grpSpPr>
            <p:sp>
              <p:nvSpPr>
                <p:cNvPr id="50281" name="Rectangle 1195"/>
                <p:cNvSpPr>
                  <a:spLocks noChangeArrowheads="1"/>
                </p:cNvSpPr>
                <p:nvPr/>
              </p:nvSpPr>
              <p:spPr bwMode="auto">
                <a:xfrm>
                  <a:off x="4112" y="1209"/>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82" name="Rectangle 1196"/>
                <p:cNvSpPr>
                  <a:spLocks noChangeArrowheads="1"/>
                </p:cNvSpPr>
                <p:nvPr/>
              </p:nvSpPr>
              <p:spPr bwMode="auto">
                <a:xfrm>
                  <a:off x="4069" y="1209"/>
                  <a:ext cx="313" cy="403"/>
                </a:xfrm>
                <a:prstGeom prst="rect">
                  <a:avLst/>
                </a:prstGeom>
                <a:noFill/>
                <a:ln w="7">
                  <a:solidFill>
                    <a:srgbClr val="A0A0A0"/>
                  </a:solidFill>
                  <a:miter lim="800000"/>
                  <a:headEnd/>
                  <a:tailEnd/>
                </a:ln>
              </p:spPr>
              <p:txBody>
                <a:bodyPr/>
                <a:lstStyle/>
                <a:p>
                  <a:endParaRPr lang="zh-CN" altLang="en-US"/>
                </a:p>
              </p:txBody>
            </p:sp>
          </p:grpSp>
          <p:grpSp>
            <p:nvGrpSpPr>
              <p:cNvPr id="50239" name="Group 1197"/>
              <p:cNvGrpSpPr>
                <a:grpSpLocks/>
              </p:cNvGrpSpPr>
              <p:nvPr/>
            </p:nvGrpSpPr>
            <p:grpSpPr bwMode="auto">
              <a:xfrm>
                <a:off x="0" y="1612"/>
                <a:ext cx="313" cy="403"/>
                <a:chOff x="0" y="1612"/>
                <a:chExt cx="313" cy="403"/>
              </a:xfrm>
            </p:grpSpPr>
            <p:sp>
              <p:nvSpPr>
                <p:cNvPr id="50279" name="Rectangle 1198"/>
                <p:cNvSpPr>
                  <a:spLocks noChangeArrowheads="1"/>
                </p:cNvSpPr>
                <p:nvPr/>
              </p:nvSpPr>
              <p:spPr bwMode="auto">
                <a:xfrm>
                  <a:off x="43" y="1612"/>
                  <a:ext cx="227" cy="403"/>
                </a:xfrm>
                <a:prstGeom prst="rect">
                  <a:avLst/>
                </a:prstGeom>
                <a:noFill/>
                <a:ln w="9525">
                  <a:noFill/>
                  <a:miter lim="800000"/>
                  <a:headEnd/>
                  <a:tailEnd/>
                </a:ln>
              </p:spPr>
              <p:txBody>
                <a:bodyPr/>
                <a:lstStyle/>
                <a:p>
                  <a:pPr algn="just"/>
                  <a:r>
                    <a:rPr lang="en-US" altLang="zh-CN" sz="1800">
                      <a:latin typeface="Times New Roman" pitchFamily="18" charset="0"/>
                    </a:rPr>
                    <a:t>a3</a:t>
                  </a:r>
                </a:p>
                <a:p>
                  <a:pPr algn="just" eaLnBrk="0" hangingPunct="0"/>
                  <a:endParaRPr lang="en-US" altLang="zh-CN" sz="1800">
                    <a:latin typeface="Times New Roman" pitchFamily="18" charset="0"/>
                  </a:endParaRPr>
                </a:p>
              </p:txBody>
            </p:sp>
            <p:sp>
              <p:nvSpPr>
                <p:cNvPr id="50280" name="Rectangle 1199"/>
                <p:cNvSpPr>
                  <a:spLocks noChangeArrowheads="1"/>
                </p:cNvSpPr>
                <p:nvPr/>
              </p:nvSpPr>
              <p:spPr bwMode="auto">
                <a:xfrm>
                  <a:off x="0"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0" name="Group 1200"/>
              <p:cNvGrpSpPr>
                <a:grpSpLocks/>
              </p:cNvGrpSpPr>
              <p:nvPr/>
            </p:nvGrpSpPr>
            <p:grpSpPr bwMode="auto">
              <a:xfrm>
                <a:off x="313" y="1612"/>
                <a:ext cx="313" cy="403"/>
                <a:chOff x="313" y="1612"/>
                <a:chExt cx="313" cy="403"/>
              </a:xfrm>
            </p:grpSpPr>
            <p:sp>
              <p:nvSpPr>
                <p:cNvPr id="50277" name="Rectangle 1201"/>
                <p:cNvSpPr>
                  <a:spLocks noChangeArrowheads="1"/>
                </p:cNvSpPr>
                <p:nvPr/>
              </p:nvSpPr>
              <p:spPr bwMode="auto">
                <a:xfrm>
                  <a:off x="356" y="1612"/>
                  <a:ext cx="227" cy="403"/>
                </a:xfrm>
                <a:prstGeom prst="rect">
                  <a:avLst/>
                </a:prstGeom>
                <a:noFill/>
                <a:ln w="9525">
                  <a:noFill/>
                  <a:miter lim="800000"/>
                  <a:headEnd/>
                  <a:tailEnd/>
                </a:ln>
              </p:spPr>
              <p:txBody>
                <a:bodyPr/>
                <a:lstStyle/>
                <a:p>
                  <a:pPr algn="just"/>
                  <a:r>
                    <a:rPr lang="en-US" altLang="zh-CN" sz="1800">
                      <a:latin typeface="Times New Roman" pitchFamily="18" charset="0"/>
                    </a:rPr>
                    <a:t>b5</a:t>
                  </a:r>
                </a:p>
                <a:p>
                  <a:pPr algn="just" eaLnBrk="0" hangingPunct="0"/>
                  <a:endParaRPr lang="en-US" altLang="zh-CN" sz="1800">
                    <a:latin typeface="Times New Roman" pitchFamily="18" charset="0"/>
                  </a:endParaRPr>
                </a:p>
              </p:txBody>
            </p:sp>
            <p:sp>
              <p:nvSpPr>
                <p:cNvPr id="50278" name="Rectangle 1202"/>
                <p:cNvSpPr>
                  <a:spLocks noChangeArrowheads="1"/>
                </p:cNvSpPr>
                <p:nvPr/>
              </p:nvSpPr>
              <p:spPr bwMode="auto">
                <a:xfrm>
                  <a:off x="313"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1" name="Group 1203"/>
              <p:cNvGrpSpPr>
                <a:grpSpLocks/>
              </p:cNvGrpSpPr>
              <p:nvPr/>
            </p:nvGrpSpPr>
            <p:grpSpPr bwMode="auto">
              <a:xfrm>
                <a:off x="626" y="1612"/>
                <a:ext cx="313" cy="403"/>
                <a:chOff x="626" y="1612"/>
                <a:chExt cx="313" cy="403"/>
              </a:xfrm>
            </p:grpSpPr>
            <p:sp>
              <p:nvSpPr>
                <p:cNvPr id="50275" name="Rectangle 1204"/>
                <p:cNvSpPr>
                  <a:spLocks noChangeArrowheads="1"/>
                </p:cNvSpPr>
                <p:nvPr/>
              </p:nvSpPr>
              <p:spPr bwMode="auto">
                <a:xfrm>
                  <a:off x="669" y="1612"/>
                  <a:ext cx="227" cy="403"/>
                </a:xfrm>
                <a:prstGeom prst="rect">
                  <a:avLst/>
                </a:prstGeom>
                <a:noFill/>
                <a:ln w="9525">
                  <a:noFill/>
                  <a:miter lim="800000"/>
                  <a:headEnd/>
                  <a:tailEnd/>
                </a:ln>
              </p:spPr>
              <p:txBody>
                <a:bodyPr/>
                <a:lstStyle/>
                <a:p>
                  <a:pPr algn="just"/>
                  <a:r>
                    <a:rPr lang="en-US" altLang="zh-CN" sz="1800">
                      <a:latin typeface="Times New Roman" pitchFamily="18" charset="0"/>
                    </a:rPr>
                    <a:t>c2</a:t>
                  </a:r>
                </a:p>
                <a:p>
                  <a:pPr algn="just" eaLnBrk="0" hangingPunct="0"/>
                  <a:endParaRPr lang="en-US" altLang="zh-CN" sz="1800">
                    <a:latin typeface="Times New Roman" pitchFamily="18" charset="0"/>
                  </a:endParaRPr>
                </a:p>
              </p:txBody>
            </p:sp>
            <p:sp>
              <p:nvSpPr>
                <p:cNvPr id="50276" name="Rectangle 1205"/>
                <p:cNvSpPr>
                  <a:spLocks noChangeArrowheads="1"/>
                </p:cNvSpPr>
                <p:nvPr/>
              </p:nvSpPr>
              <p:spPr bwMode="auto">
                <a:xfrm>
                  <a:off x="626"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2" name="Group 1206"/>
              <p:cNvGrpSpPr>
                <a:grpSpLocks/>
              </p:cNvGrpSpPr>
              <p:nvPr/>
            </p:nvGrpSpPr>
            <p:grpSpPr bwMode="auto">
              <a:xfrm>
                <a:off x="939" y="1612"/>
                <a:ext cx="313" cy="403"/>
                <a:chOff x="939" y="1612"/>
                <a:chExt cx="313" cy="403"/>
              </a:xfrm>
            </p:grpSpPr>
            <p:sp>
              <p:nvSpPr>
                <p:cNvPr id="50273" name="Rectangle 1207"/>
                <p:cNvSpPr>
                  <a:spLocks noChangeArrowheads="1"/>
                </p:cNvSpPr>
                <p:nvPr/>
              </p:nvSpPr>
              <p:spPr bwMode="auto">
                <a:xfrm>
                  <a:off x="982" y="1612"/>
                  <a:ext cx="227" cy="403"/>
                </a:xfrm>
                <a:prstGeom prst="rect">
                  <a:avLst/>
                </a:prstGeom>
                <a:noFill/>
                <a:ln w="9525">
                  <a:noFill/>
                  <a:miter lim="800000"/>
                  <a:headEnd/>
                  <a:tailEnd/>
                </a:ln>
              </p:spPr>
              <p:txBody>
                <a:bodyPr/>
                <a:lstStyle/>
                <a:p>
                  <a:pPr algn="just"/>
                  <a:r>
                    <a:rPr lang="en-US" altLang="zh-CN" sz="1800">
                      <a:latin typeface="Times New Roman" pitchFamily="18" charset="0"/>
                    </a:rPr>
                    <a:t>d8</a:t>
                  </a:r>
                </a:p>
                <a:p>
                  <a:pPr algn="just" eaLnBrk="0" hangingPunct="0"/>
                  <a:endParaRPr lang="en-US" altLang="zh-CN" sz="1800">
                    <a:latin typeface="Times New Roman" pitchFamily="18" charset="0"/>
                  </a:endParaRPr>
                </a:p>
              </p:txBody>
            </p:sp>
            <p:sp>
              <p:nvSpPr>
                <p:cNvPr id="50274" name="Rectangle 1208"/>
                <p:cNvSpPr>
                  <a:spLocks noChangeArrowheads="1"/>
                </p:cNvSpPr>
                <p:nvPr/>
              </p:nvSpPr>
              <p:spPr bwMode="auto">
                <a:xfrm>
                  <a:off x="939"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3" name="Group 1209"/>
              <p:cNvGrpSpPr>
                <a:grpSpLocks/>
              </p:cNvGrpSpPr>
              <p:nvPr/>
            </p:nvGrpSpPr>
            <p:grpSpPr bwMode="auto">
              <a:xfrm>
                <a:off x="1252" y="1612"/>
                <a:ext cx="313" cy="403"/>
                <a:chOff x="1252" y="1612"/>
                <a:chExt cx="313" cy="403"/>
              </a:xfrm>
            </p:grpSpPr>
            <p:sp>
              <p:nvSpPr>
                <p:cNvPr id="50271" name="Rectangle 1210"/>
                <p:cNvSpPr>
                  <a:spLocks noChangeArrowheads="1"/>
                </p:cNvSpPr>
                <p:nvPr/>
              </p:nvSpPr>
              <p:spPr bwMode="auto">
                <a:xfrm>
                  <a:off x="1295" y="1612"/>
                  <a:ext cx="227" cy="403"/>
                </a:xfrm>
                <a:prstGeom prst="rect">
                  <a:avLst/>
                </a:prstGeom>
                <a:noFill/>
                <a:ln w="9525">
                  <a:noFill/>
                  <a:miter lim="800000"/>
                  <a:headEnd/>
                  <a:tailEnd/>
                </a:ln>
              </p:spPr>
              <p:txBody>
                <a:bodyPr/>
                <a:lstStyle/>
                <a:p>
                  <a:pPr algn="just"/>
                  <a:endParaRPr lang="en-US" altLang="zh-CN" sz="1800">
                    <a:latin typeface="Times New Roman" pitchFamily="18" charset="0"/>
                  </a:endParaRPr>
                </a:p>
                <a:p>
                  <a:pPr algn="just" eaLnBrk="0" hangingPunct="0"/>
                  <a:endParaRPr lang="en-US" altLang="zh-CN" sz="1800">
                    <a:latin typeface="Times New Roman" pitchFamily="18" charset="0"/>
                  </a:endParaRPr>
                </a:p>
              </p:txBody>
            </p:sp>
            <p:sp>
              <p:nvSpPr>
                <p:cNvPr id="50272" name="Rectangle 1211"/>
                <p:cNvSpPr>
                  <a:spLocks noChangeArrowheads="1"/>
                </p:cNvSpPr>
                <p:nvPr/>
              </p:nvSpPr>
              <p:spPr bwMode="auto">
                <a:xfrm>
                  <a:off x="1252"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4" name="Group 1212"/>
              <p:cNvGrpSpPr>
                <a:grpSpLocks/>
              </p:cNvGrpSpPr>
              <p:nvPr/>
            </p:nvGrpSpPr>
            <p:grpSpPr bwMode="auto">
              <a:xfrm>
                <a:off x="1565" y="1612"/>
                <a:ext cx="313" cy="403"/>
                <a:chOff x="1565" y="1612"/>
                <a:chExt cx="313" cy="403"/>
              </a:xfrm>
            </p:grpSpPr>
            <p:sp>
              <p:nvSpPr>
                <p:cNvPr id="50269" name="Rectangle 1213"/>
                <p:cNvSpPr>
                  <a:spLocks noChangeArrowheads="1"/>
                </p:cNvSpPr>
                <p:nvPr/>
              </p:nvSpPr>
              <p:spPr bwMode="auto">
                <a:xfrm>
                  <a:off x="1608"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70" name="Rectangle 1214"/>
                <p:cNvSpPr>
                  <a:spLocks noChangeArrowheads="1"/>
                </p:cNvSpPr>
                <p:nvPr/>
              </p:nvSpPr>
              <p:spPr bwMode="auto">
                <a:xfrm>
                  <a:off x="1565"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5" name="Group 1215"/>
              <p:cNvGrpSpPr>
                <a:grpSpLocks/>
              </p:cNvGrpSpPr>
              <p:nvPr/>
            </p:nvGrpSpPr>
            <p:grpSpPr bwMode="auto">
              <a:xfrm>
                <a:off x="1878" y="1612"/>
                <a:ext cx="313" cy="403"/>
                <a:chOff x="1878" y="1612"/>
                <a:chExt cx="313" cy="403"/>
              </a:xfrm>
            </p:grpSpPr>
            <p:sp>
              <p:nvSpPr>
                <p:cNvPr id="50267" name="Rectangle 1216"/>
                <p:cNvSpPr>
                  <a:spLocks noChangeArrowheads="1"/>
                </p:cNvSpPr>
                <p:nvPr/>
              </p:nvSpPr>
              <p:spPr bwMode="auto">
                <a:xfrm>
                  <a:off x="1921"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8" name="Rectangle 1217"/>
                <p:cNvSpPr>
                  <a:spLocks noChangeArrowheads="1"/>
                </p:cNvSpPr>
                <p:nvPr/>
              </p:nvSpPr>
              <p:spPr bwMode="auto">
                <a:xfrm>
                  <a:off x="1878"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6" name="Group 1218"/>
              <p:cNvGrpSpPr>
                <a:grpSpLocks/>
              </p:cNvGrpSpPr>
              <p:nvPr/>
            </p:nvGrpSpPr>
            <p:grpSpPr bwMode="auto">
              <a:xfrm>
                <a:off x="2191" y="1612"/>
                <a:ext cx="313" cy="403"/>
                <a:chOff x="2191" y="1612"/>
                <a:chExt cx="313" cy="403"/>
              </a:xfrm>
            </p:grpSpPr>
            <p:sp>
              <p:nvSpPr>
                <p:cNvPr id="50265" name="Rectangle 1219"/>
                <p:cNvSpPr>
                  <a:spLocks noChangeArrowheads="1"/>
                </p:cNvSpPr>
                <p:nvPr/>
              </p:nvSpPr>
              <p:spPr bwMode="auto">
                <a:xfrm>
                  <a:off x="2234"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6" name="Rectangle 1220"/>
                <p:cNvSpPr>
                  <a:spLocks noChangeArrowheads="1"/>
                </p:cNvSpPr>
                <p:nvPr/>
              </p:nvSpPr>
              <p:spPr bwMode="auto">
                <a:xfrm>
                  <a:off x="2191"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7" name="Group 1221"/>
              <p:cNvGrpSpPr>
                <a:grpSpLocks/>
              </p:cNvGrpSpPr>
              <p:nvPr/>
            </p:nvGrpSpPr>
            <p:grpSpPr bwMode="auto">
              <a:xfrm>
                <a:off x="2504" y="1612"/>
                <a:ext cx="313" cy="403"/>
                <a:chOff x="2504" y="1612"/>
                <a:chExt cx="313" cy="403"/>
              </a:xfrm>
            </p:grpSpPr>
            <p:sp>
              <p:nvSpPr>
                <p:cNvPr id="50263" name="Rectangle 1222"/>
                <p:cNvSpPr>
                  <a:spLocks noChangeArrowheads="1"/>
                </p:cNvSpPr>
                <p:nvPr/>
              </p:nvSpPr>
              <p:spPr bwMode="auto">
                <a:xfrm>
                  <a:off x="2547"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4" name="Rectangle 1223"/>
                <p:cNvSpPr>
                  <a:spLocks noChangeArrowheads="1"/>
                </p:cNvSpPr>
                <p:nvPr/>
              </p:nvSpPr>
              <p:spPr bwMode="auto">
                <a:xfrm>
                  <a:off x="2504"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8" name="Group 1224"/>
              <p:cNvGrpSpPr>
                <a:grpSpLocks/>
              </p:cNvGrpSpPr>
              <p:nvPr/>
            </p:nvGrpSpPr>
            <p:grpSpPr bwMode="auto">
              <a:xfrm>
                <a:off x="2817" y="1612"/>
                <a:ext cx="313" cy="403"/>
                <a:chOff x="2817" y="1612"/>
                <a:chExt cx="313" cy="403"/>
              </a:xfrm>
            </p:grpSpPr>
            <p:sp>
              <p:nvSpPr>
                <p:cNvPr id="50261" name="Rectangle 1225"/>
                <p:cNvSpPr>
                  <a:spLocks noChangeArrowheads="1"/>
                </p:cNvSpPr>
                <p:nvPr/>
              </p:nvSpPr>
              <p:spPr bwMode="auto">
                <a:xfrm>
                  <a:off x="2860"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2" name="Rectangle 1226"/>
                <p:cNvSpPr>
                  <a:spLocks noChangeArrowheads="1"/>
                </p:cNvSpPr>
                <p:nvPr/>
              </p:nvSpPr>
              <p:spPr bwMode="auto">
                <a:xfrm>
                  <a:off x="2817"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49" name="Group 1227"/>
              <p:cNvGrpSpPr>
                <a:grpSpLocks/>
              </p:cNvGrpSpPr>
              <p:nvPr/>
            </p:nvGrpSpPr>
            <p:grpSpPr bwMode="auto">
              <a:xfrm>
                <a:off x="3130" y="1612"/>
                <a:ext cx="313" cy="403"/>
                <a:chOff x="3130" y="1612"/>
                <a:chExt cx="313" cy="403"/>
              </a:xfrm>
            </p:grpSpPr>
            <p:sp>
              <p:nvSpPr>
                <p:cNvPr id="50259" name="Rectangle 1228"/>
                <p:cNvSpPr>
                  <a:spLocks noChangeArrowheads="1"/>
                </p:cNvSpPr>
                <p:nvPr/>
              </p:nvSpPr>
              <p:spPr bwMode="auto">
                <a:xfrm>
                  <a:off x="3173"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60" name="Rectangle 1229"/>
                <p:cNvSpPr>
                  <a:spLocks noChangeArrowheads="1"/>
                </p:cNvSpPr>
                <p:nvPr/>
              </p:nvSpPr>
              <p:spPr bwMode="auto">
                <a:xfrm>
                  <a:off x="3130"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0" name="Group 1230"/>
              <p:cNvGrpSpPr>
                <a:grpSpLocks/>
              </p:cNvGrpSpPr>
              <p:nvPr/>
            </p:nvGrpSpPr>
            <p:grpSpPr bwMode="auto">
              <a:xfrm>
                <a:off x="3443" y="1612"/>
                <a:ext cx="313" cy="403"/>
                <a:chOff x="3443" y="1612"/>
                <a:chExt cx="313" cy="403"/>
              </a:xfrm>
            </p:grpSpPr>
            <p:sp>
              <p:nvSpPr>
                <p:cNvPr id="50257" name="Rectangle 1231"/>
                <p:cNvSpPr>
                  <a:spLocks noChangeArrowheads="1"/>
                </p:cNvSpPr>
                <p:nvPr/>
              </p:nvSpPr>
              <p:spPr bwMode="auto">
                <a:xfrm>
                  <a:off x="3486"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8" name="Rectangle 1232"/>
                <p:cNvSpPr>
                  <a:spLocks noChangeArrowheads="1"/>
                </p:cNvSpPr>
                <p:nvPr/>
              </p:nvSpPr>
              <p:spPr bwMode="auto">
                <a:xfrm>
                  <a:off x="3443"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1" name="Group 1233"/>
              <p:cNvGrpSpPr>
                <a:grpSpLocks/>
              </p:cNvGrpSpPr>
              <p:nvPr/>
            </p:nvGrpSpPr>
            <p:grpSpPr bwMode="auto">
              <a:xfrm>
                <a:off x="3756" y="1612"/>
                <a:ext cx="313" cy="403"/>
                <a:chOff x="3756" y="1612"/>
                <a:chExt cx="313" cy="403"/>
              </a:xfrm>
            </p:grpSpPr>
            <p:sp>
              <p:nvSpPr>
                <p:cNvPr id="50255" name="Rectangle 1234"/>
                <p:cNvSpPr>
                  <a:spLocks noChangeArrowheads="1"/>
                </p:cNvSpPr>
                <p:nvPr/>
              </p:nvSpPr>
              <p:spPr bwMode="auto">
                <a:xfrm>
                  <a:off x="3799"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6" name="Rectangle 1235"/>
                <p:cNvSpPr>
                  <a:spLocks noChangeArrowheads="1"/>
                </p:cNvSpPr>
                <p:nvPr/>
              </p:nvSpPr>
              <p:spPr bwMode="auto">
                <a:xfrm>
                  <a:off x="3756" y="1612"/>
                  <a:ext cx="313" cy="403"/>
                </a:xfrm>
                <a:prstGeom prst="rect">
                  <a:avLst/>
                </a:prstGeom>
                <a:noFill/>
                <a:ln w="7">
                  <a:solidFill>
                    <a:srgbClr val="A0A0A0"/>
                  </a:solidFill>
                  <a:miter lim="800000"/>
                  <a:headEnd/>
                  <a:tailEnd/>
                </a:ln>
              </p:spPr>
              <p:txBody>
                <a:bodyPr/>
                <a:lstStyle/>
                <a:p>
                  <a:endParaRPr lang="zh-CN" altLang="en-US"/>
                </a:p>
              </p:txBody>
            </p:sp>
          </p:grpSp>
          <p:grpSp>
            <p:nvGrpSpPr>
              <p:cNvPr id="50252" name="Group 1236"/>
              <p:cNvGrpSpPr>
                <a:grpSpLocks/>
              </p:cNvGrpSpPr>
              <p:nvPr/>
            </p:nvGrpSpPr>
            <p:grpSpPr bwMode="auto">
              <a:xfrm>
                <a:off x="4069" y="1612"/>
                <a:ext cx="313" cy="403"/>
                <a:chOff x="4069" y="1612"/>
                <a:chExt cx="313" cy="403"/>
              </a:xfrm>
            </p:grpSpPr>
            <p:sp>
              <p:nvSpPr>
                <p:cNvPr id="50253" name="Rectangle 1237"/>
                <p:cNvSpPr>
                  <a:spLocks noChangeArrowheads="1"/>
                </p:cNvSpPr>
                <p:nvPr/>
              </p:nvSpPr>
              <p:spPr bwMode="auto">
                <a:xfrm>
                  <a:off x="4112" y="1612"/>
                  <a:ext cx="227" cy="403"/>
                </a:xfrm>
                <a:prstGeom prst="rect">
                  <a:avLst/>
                </a:prstGeom>
                <a:noFill/>
                <a:ln w="9525">
                  <a:noFill/>
                  <a:miter lim="800000"/>
                  <a:headEnd/>
                  <a:tailEnd/>
                </a:ln>
              </p:spPr>
              <p:txBody>
                <a:bodyPr/>
                <a:lstStyle/>
                <a:p>
                  <a:pPr algn="just"/>
                  <a:r>
                    <a:rPr lang="en-US" altLang="zh-CN" sz="1800">
                      <a:latin typeface="Times New Roman" pitchFamily="18" charset="0"/>
                    </a:rPr>
                    <a:t> </a:t>
                  </a:r>
                </a:p>
                <a:p>
                  <a:pPr algn="just" eaLnBrk="0" hangingPunct="0"/>
                  <a:endParaRPr lang="en-US" altLang="zh-CN" sz="1800">
                    <a:latin typeface="Times New Roman" pitchFamily="18" charset="0"/>
                  </a:endParaRPr>
                </a:p>
              </p:txBody>
            </p:sp>
            <p:sp>
              <p:nvSpPr>
                <p:cNvPr id="50254" name="Rectangle 1238"/>
                <p:cNvSpPr>
                  <a:spLocks noChangeArrowheads="1"/>
                </p:cNvSpPr>
                <p:nvPr/>
              </p:nvSpPr>
              <p:spPr bwMode="auto">
                <a:xfrm>
                  <a:off x="4069" y="1612"/>
                  <a:ext cx="313" cy="403"/>
                </a:xfrm>
                <a:prstGeom prst="rect">
                  <a:avLst/>
                </a:prstGeom>
                <a:noFill/>
                <a:ln w="7">
                  <a:solidFill>
                    <a:srgbClr val="A0A0A0"/>
                  </a:solidFill>
                  <a:miter lim="800000"/>
                  <a:headEnd/>
                  <a:tailEnd/>
                </a:ln>
              </p:spPr>
              <p:txBody>
                <a:bodyPr/>
                <a:lstStyle/>
                <a:p>
                  <a:endParaRPr lang="zh-CN" altLang="en-US"/>
                </a:p>
              </p:txBody>
            </p:sp>
          </p:grpSp>
        </p:grpSp>
        <p:sp>
          <p:nvSpPr>
            <p:cNvPr id="50182" name="Rectangle 1239"/>
            <p:cNvSpPr>
              <a:spLocks noChangeArrowheads="1"/>
            </p:cNvSpPr>
            <p:nvPr/>
          </p:nvSpPr>
          <p:spPr bwMode="auto">
            <a:xfrm>
              <a:off x="-3" y="-3"/>
              <a:ext cx="4388" cy="2021"/>
            </a:xfrm>
            <a:prstGeom prst="rect">
              <a:avLst/>
            </a:prstGeom>
            <a:noFill/>
            <a:ln w="11112">
              <a:solidFill>
                <a:srgbClr val="A0A0A0"/>
              </a:solidFill>
              <a:miter lim="800000"/>
              <a:headEnd/>
              <a:tailEnd/>
            </a:ln>
          </p:spPr>
          <p:txBody>
            <a:bodyPr/>
            <a:lstStyle/>
            <a:p>
              <a:endParaRPr lang="zh-CN" altLang="en-US"/>
            </a:p>
          </p:txBody>
        </p:sp>
      </p:grpSp>
      <p:sp>
        <p:nvSpPr>
          <p:cNvPr id="2" name="圆角矩形标注 1"/>
          <p:cNvSpPr/>
          <p:nvPr/>
        </p:nvSpPr>
        <p:spPr>
          <a:xfrm>
            <a:off x="2964740" y="4026314"/>
            <a:ext cx="5112568" cy="1048405"/>
          </a:xfrm>
          <a:prstGeom prst="wedgeRoundRectCallout">
            <a:avLst>
              <a:gd name="adj1" fmla="val -37505"/>
              <a:gd name="adj2" fmla="val -824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buClr>
                <a:schemeClr val="tx1"/>
              </a:buClr>
            </a:pPr>
            <a:r>
              <a:rPr lang="zh-CN" altLang="en-US" dirty="0">
                <a:latin typeface="Times New Roman" pitchFamily="18" charset="0"/>
              </a:rPr>
              <a:t>显然只有</a:t>
            </a:r>
            <a:r>
              <a:rPr lang="en-US" altLang="zh-CN" dirty="0">
                <a:latin typeface="Times New Roman" pitchFamily="18" charset="0"/>
              </a:rPr>
              <a:t>(a1,b2)</a:t>
            </a:r>
            <a:r>
              <a:rPr lang="zh-CN" altLang="en-US" dirty="0">
                <a:latin typeface="Times New Roman" pitchFamily="18" charset="0"/>
              </a:rPr>
              <a:t>的象集包含</a:t>
            </a:r>
            <a:r>
              <a:rPr lang="en-US" altLang="zh-CN" dirty="0">
                <a:latin typeface="Times New Roman" pitchFamily="18" charset="0"/>
              </a:rPr>
              <a:t>S</a:t>
            </a:r>
            <a:r>
              <a:rPr lang="zh-CN" altLang="en-US" dirty="0">
                <a:latin typeface="Times New Roman" pitchFamily="18" charset="0"/>
              </a:rPr>
              <a:t>在</a:t>
            </a:r>
            <a:r>
              <a:rPr lang="en-US" altLang="zh-CN" dirty="0">
                <a:latin typeface="Times New Roman" pitchFamily="18" charset="0"/>
              </a:rPr>
              <a:t>Y</a:t>
            </a:r>
            <a:r>
              <a:rPr lang="zh-CN" altLang="en-US" dirty="0">
                <a:latin typeface="Times New Roman" pitchFamily="18" charset="0"/>
              </a:rPr>
              <a:t>上的投影，所以</a:t>
            </a:r>
            <a:r>
              <a:rPr lang="en-US" altLang="zh-CN" dirty="0">
                <a:latin typeface="Times New Roman" pitchFamily="18" charset="0"/>
              </a:rPr>
              <a:t>R÷S={(a1,b2)} </a:t>
            </a:r>
          </a:p>
        </p:txBody>
      </p:sp>
      <p:sp>
        <p:nvSpPr>
          <p:cNvPr id="219" name="圆角矩形标注 218"/>
          <p:cNvSpPr/>
          <p:nvPr/>
        </p:nvSpPr>
        <p:spPr>
          <a:xfrm>
            <a:off x="2964740" y="5611485"/>
            <a:ext cx="5112568" cy="1048405"/>
          </a:xfrm>
          <a:prstGeom prst="wedgeRoundRectCallout">
            <a:avLst>
              <a:gd name="adj1" fmla="val -37505"/>
              <a:gd name="adj2" fmla="val -824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buClr>
                <a:schemeClr val="tx1"/>
              </a:buClr>
              <a:buFont typeface="Wingdings" pitchFamily="2" charset="2"/>
              <a:buNone/>
            </a:pPr>
            <a:r>
              <a:rPr lang="zh-CN" altLang="en-US" dirty="0">
                <a:solidFill>
                  <a:srgbClr val="0070C0"/>
                </a:solidFill>
              </a:rPr>
              <a:t>实际应用</a:t>
            </a:r>
            <a:r>
              <a:rPr lang="zh-CN" altLang="en-US" dirty="0" smtClean="0">
                <a:solidFill>
                  <a:srgbClr val="0070C0"/>
                </a:solidFill>
              </a:rPr>
              <a:t>中可考虑除</a:t>
            </a:r>
            <a:r>
              <a:rPr lang="zh-CN" altLang="en-US" dirty="0">
                <a:solidFill>
                  <a:srgbClr val="0070C0"/>
                </a:solidFill>
              </a:rPr>
              <a:t>运算表达式的构造方法，</a:t>
            </a:r>
            <a:r>
              <a:rPr lang="en-US" altLang="zh-CN" dirty="0">
                <a:solidFill>
                  <a:srgbClr val="0070C0"/>
                </a:solidFill>
              </a:rPr>
              <a:t>Z</a:t>
            </a:r>
            <a:r>
              <a:rPr lang="zh-CN" altLang="en-US" dirty="0">
                <a:solidFill>
                  <a:srgbClr val="0070C0"/>
                </a:solidFill>
              </a:rPr>
              <a:t>属性集可为空。</a:t>
            </a:r>
          </a:p>
        </p:txBody>
      </p:sp>
    </p:spTree>
    <p:extLst>
      <p:ext uri="{BB962C8B-B14F-4D97-AF65-F5344CB8AC3E}">
        <p14:creationId xmlns:p14="http://schemas.microsoft.com/office/powerpoint/2010/main" val="7362802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6023EF1A-D404-42C3-AC3F-AC1B4CF75C99}" type="slidenum">
              <a:rPr lang="en-US" altLang="zh-CN"/>
              <a:pPr>
                <a:defRPr/>
              </a:pPr>
              <a:t>52</a:t>
            </a:fld>
            <a:endParaRPr lang="en-US" altLang="zh-CN"/>
          </a:p>
        </p:txBody>
      </p:sp>
      <p:sp>
        <p:nvSpPr>
          <p:cNvPr id="52227" name="Text Box 3"/>
          <p:cNvSpPr txBox="1">
            <a:spLocks noChangeArrowheads="1"/>
          </p:cNvSpPr>
          <p:nvPr/>
        </p:nvSpPr>
        <p:spPr bwMode="auto">
          <a:xfrm>
            <a:off x="228600" y="760413"/>
            <a:ext cx="8474075" cy="4585871"/>
          </a:xfrm>
          <a:prstGeom prst="rect">
            <a:avLst/>
          </a:prstGeom>
          <a:noFill/>
          <a:ln w="9525">
            <a:noFill/>
            <a:miter lim="800000"/>
            <a:headEnd/>
            <a:tailEnd/>
          </a:ln>
        </p:spPr>
        <p:txBody>
          <a:bodyPr>
            <a:spAutoFit/>
          </a:bodyPr>
          <a:lstStyle/>
          <a:p>
            <a:pPr>
              <a:spcBef>
                <a:spcPct val="20000"/>
              </a:spcBef>
              <a:buClr>
                <a:schemeClr val="tx1"/>
              </a:buClr>
              <a:buFont typeface="Wingdings" pitchFamily="2" charset="2"/>
              <a:buChar char="§"/>
            </a:pPr>
            <a:r>
              <a:rPr lang="en-US" altLang="zh-CN" sz="2800" dirty="0">
                <a:latin typeface="Times New Roman" pitchFamily="18" charset="0"/>
              </a:rPr>
              <a:t>5</a:t>
            </a:r>
            <a:r>
              <a:rPr lang="zh-CN" altLang="en-US" sz="2800" dirty="0">
                <a:latin typeface="Times New Roman" pitchFamily="18" charset="0"/>
              </a:rPr>
              <a:t>种基本运算</a:t>
            </a:r>
          </a:p>
          <a:p>
            <a:pPr lvl="1">
              <a:spcBef>
                <a:spcPct val="20000"/>
              </a:spcBef>
              <a:buClr>
                <a:schemeClr val="tx1"/>
              </a:buClr>
              <a:buFont typeface="Wingdings" pitchFamily="2" charset="2"/>
              <a:buChar char="§"/>
            </a:pPr>
            <a:r>
              <a:rPr lang="zh-CN" altLang="en-US" dirty="0">
                <a:latin typeface="Times New Roman" pitchFamily="18" charset="0"/>
              </a:rPr>
              <a:t>并、差、笛卡尔积</a:t>
            </a:r>
            <a:r>
              <a:rPr lang="zh-CN" altLang="en-US" dirty="0" smtClean="0">
                <a:latin typeface="Times New Roman" pitchFamily="18" charset="0"/>
              </a:rPr>
              <a:t>、</a:t>
            </a:r>
            <a:endParaRPr lang="en-US" altLang="zh-CN" dirty="0" smtClean="0">
              <a:latin typeface="Times New Roman" pitchFamily="18" charset="0"/>
            </a:endParaRPr>
          </a:p>
          <a:p>
            <a:pPr lvl="1">
              <a:spcBef>
                <a:spcPct val="20000"/>
              </a:spcBef>
              <a:buClr>
                <a:schemeClr val="tx1"/>
              </a:buClr>
              <a:buFont typeface="Wingdings" pitchFamily="2" charset="2"/>
              <a:buChar char="§"/>
            </a:pPr>
            <a:r>
              <a:rPr lang="zh-CN" altLang="en-US" dirty="0" smtClean="0">
                <a:latin typeface="Times New Roman" pitchFamily="18" charset="0"/>
              </a:rPr>
              <a:t>投影</a:t>
            </a:r>
            <a:r>
              <a:rPr lang="zh-CN" altLang="en-US" dirty="0">
                <a:latin typeface="Times New Roman" pitchFamily="18" charset="0"/>
              </a:rPr>
              <a:t>、选择</a:t>
            </a:r>
          </a:p>
          <a:p>
            <a:pPr>
              <a:spcBef>
                <a:spcPct val="20000"/>
              </a:spcBef>
              <a:buClr>
                <a:schemeClr val="tx1"/>
              </a:buClr>
              <a:buFont typeface="Wingdings" pitchFamily="2" charset="2"/>
              <a:buChar char="§"/>
            </a:pPr>
            <a:r>
              <a:rPr lang="zh-CN" altLang="en-US" sz="2800" dirty="0">
                <a:latin typeface="Times New Roman" pitchFamily="18" charset="0"/>
              </a:rPr>
              <a:t>其它运算</a:t>
            </a:r>
          </a:p>
          <a:p>
            <a:pPr lvl="1">
              <a:spcBef>
                <a:spcPct val="20000"/>
              </a:spcBef>
              <a:buClr>
                <a:schemeClr val="tx1"/>
              </a:buClr>
              <a:buFont typeface="Wingdings" pitchFamily="2" charset="2"/>
              <a:buChar char="§"/>
            </a:pPr>
            <a:r>
              <a:rPr lang="zh-CN" altLang="en-US" dirty="0">
                <a:latin typeface="Times New Roman" pitchFamily="18" charset="0"/>
              </a:rPr>
              <a:t>交、连接、除</a:t>
            </a:r>
          </a:p>
          <a:p>
            <a:pPr lvl="1">
              <a:spcBef>
                <a:spcPct val="20000"/>
              </a:spcBef>
              <a:buClr>
                <a:schemeClr val="tx1"/>
              </a:buClr>
              <a:buFont typeface="Wingdings" pitchFamily="2" charset="2"/>
              <a:buChar char="§"/>
            </a:pPr>
            <a:r>
              <a:rPr lang="zh-CN" altLang="en-US" dirty="0">
                <a:latin typeface="Times New Roman" pitchFamily="18" charset="0"/>
              </a:rPr>
              <a:t>均可用</a:t>
            </a:r>
            <a:r>
              <a:rPr lang="en-US" altLang="zh-CN" dirty="0">
                <a:latin typeface="Times New Roman" pitchFamily="18" charset="0"/>
              </a:rPr>
              <a:t>5</a:t>
            </a:r>
            <a:r>
              <a:rPr lang="zh-CN" altLang="en-US" dirty="0">
                <a:latin typeface="Times New Roman" pitchFamily="18" charset="0"/>
              </a:rPr>
              <a:t>种基本运算来表达，引进它们并不增加语言的能力，但可以简化表达</a:t>
            </a:r>
          </a:p>
          <a:p>
            <a:pPr lvl="2">
              <a:spcBef>
                <a:spcPct val="20000"/>
              </a:spcBef>
              <a:buClr>
                <a:schemeClr val="tx1"/>
              </a:buClr>
              <a:buFontTx/>
              <a:buChar char="•"/>
            </a:pPr>
            <a:r>
              <a:rPr lang="en-US" altLang="zh-CN" dirty="0">
                <a:latin typeface="Times New Roman" pitchFamily="18" charset="0"/>
              </a:rPr>
              <a:t>R</a:t>
            </a:r>
            <a:r>
              <a:rPr lang="en-US" altLang="zh-CN" dirty="0">
                <a:latin typeface="Times New Roman" pitchFamily="18" charset="0"/>
                <a:sym typeface="Symbol" pitchFamily="18" charset="2"/>
              </a:rPr>
              <a:t></a:t>
            </a:r>
            <a:r>
              <a:rPr lang="en-US" altLang="zh-CN" dirty="0">
                <a:latin typeface="Times New Roman" pitchFamily="18" charset="0"/>
              </a:rPr>
              <a:t>S  = R </a:t>
            </a:r>
            <a:r>
              <a:rPr lang="en-US" altLang="zh-CN" dirty="0">
                <a:latin typeface="Times New Roman" pitchFamily="18" charset="0"/>
                <a:sym typeface="Symbol" pitchFamily="18" charset="2"/>
              </a:rPr>
              <a:t></a:t>
            </a:r>
            <a:r>
              <a:rPr lang="en-US" altLang="zh-CN" dirty="0">
                <a:latin typeface="Times New Roman" pitchFamily="18" charset="0"/>
              </a:rPr>
              <a:t> (R </a:t>
            </a:r>
            <a:r>
              <a:rPr lang="en-US" altLang="zh-CN" dirty="0">
                <a:latin typeface="Times New Roman" pitchFamily="18" charset="0"/>
                <a:sym typeface="Symbol" pitchFamily="18" charset="2"/>
              </a:rPr>
              <a:t></a:t>
            </a:r>
            <a:r>
              <a:rPr lang="en-US" altLang="zh-CN" dirty="0">
                <a:latin typeface="Times New Roman" pitchFamily="18" charset="0"/>
              </a:rPr>
              <a:t> S)</a:t>
            </a:r>
          </a:p>
          <a:p>
            <a:pPr lvl="2">
              <a:spcBef>
                <a:spcPct val="20000"/>
              </a:spcBef>
              <a:buClr>
                <a:schemeClr val="tx1"/>
              </a:buClr>
              <a:buFontTx/>
              <a:buChar char="•"/>
            </a:pPr>
            <a:r>
              <a:rPr lang="en-US" altLang="zh-CN" dirty="0" smtClean="0">
                <a:latin typeface="Times New Roman" pitchFamily="18" charset="0"/>
                <a:sym typeface="Symbol" pitchFamily="18" charset="2"/>
              </a:rPr>
              <a:t>R</a:t>
            </a:r>
            <a:r>
              <a:rPr kumimoji="0" lang="en-US" altLang="zh-CN" dirty="0" smtClean="0">
                <a:solidFill>
                  <a:prstClr val="black"/>
                </a:solidFill>
                <a:latin typeface="Arial Unicode MS"/>
                <a:ea typeface="Arial Unicode MS"/>
                <a:cs typeface="Arial Unicode MS"/>
              </a:rPr>
              <a:t>⋈</a:t>
            </a:r>
            <a:r>
              <a:rPr lang="en-US" altLang="zh-CN" dirty="0" smtClean="0">
                <a:latin typeface="Times New Roman" pitchFamily="18" charset="0"/>
                <a:sym typeface="Symbol" pitchFamily="18" charset="2"/>
              </a:rPr>
              <a:t>S  </a:t>
            </a:r>
            <a:r>
              <a:rPr lang="en-US" altLang="zh-CN" dirty="0">
                <a:latin typeface="Times New Roman" pitchFamily="18" charset="0"/>
                <a:sym typeface="Symbol" pitchFamily="18" charset="2"/>
              </a:rPr>
              <a:t>= ∏</a:t>
            </a:r>
            <a:r>
              <a:rPr lang="zh-CN" altLang="en-US" baseline="-25000" dirty="0">
                <a:latin typeface="Times New Roman" pitchFamily="18" charset="0"/>
                <a:sym typeface="Symbol" pitchFamily="18" charset="2"/>
              </a:rPr>
              <a:t>属性列表</a:t>
            </a:r>
            <a:r>
              <a:rPr lang="en-US" altLang="zh-CN" dirty="0">
                <a:latin typeface="Times New Roman" pitchFamily="18" charset="0"/>
                <a:sym typeface="Symbol" pitchFamily="18" charset="2"/>
              </a:rPr>
              <a:t>(</a:t>
            </a:r>
            <a:r>
              <a:rPr lang="zh-CN" altLang="en-US" baseline="-20000" dirty="0">
                <a:latin typeface="Times New Roman" pitchFamily="18" charset="0"/>
                <a:sym typeface="Symbol" pitchFamily="18" charset="2"/>
              </a:rPr>
              <a:t>相同的属性列值相等</a:t>
            </a:r>
            <a:r>
              <a:rPr lang="en-US" altLang="zh-CN" baseline="-20000" dirty="0">
                <a:latin typeface="Times New Roman" pitchFamily="18" charset="0"/>
                <a:sym typeface="Symbol" pitchFamily="18" charset="2"/>
              </a:rPr>
              <a:t>(R) </a:t>
            </a:r>
            <a:r>
              <a:rPr lang="en-US" altLang="zh-CN" dirty="0">
                <a:latin typeface="Times New Roman" pitchFamily="18" charset="0"/>
                <a:sym typeface="Symbol" pitchFamily="18" charset="2"/>
              </a:rPr>
              <a:t>(R</a:t>
            </a:r>
            <a:r>
              <a:rPr lang="en-US" altLang="zh-CN" dirty="0">
                <a:latin typeface="宋体" pitchFamily="2" charset="-122"/>
              </a:rPr>
              <a:t>×S))</a:t>
            </a:r>
          </a:p>
          <a:p>
            <a:pPr lvl="2">
              <a:spcBef>
                <a:spcPct val="20000"/>
              </a:spcBef>
              <a:buClr>
                <a:schemeClr val="tx1"/>
              </a:buClr>
              <a:buFontTx/>
              <a:buChar char="•"/>
            </a:pPr>
            <a:r>
              <a:rPr lang="en-US" altLang="zh-CN" dirty="0">
                <a:latin typeface="Times New Roman" pitchFamily="18" charset="0"/>
              </a:rPr>
              <a:t>R </a:t>
            </a:r>
            <a:r>
              <a:rPr lang="en-US" altLang="zh-CN" dirty="0">
                <a:latin typeface="Times New Roman" pitchFamily="18" charset="0"/>
                <a:sym typeface="Symbol" pitchFamily="18" charset="2"/>
              </a:rPr>
              <a:t> </a:t>
            </a:r>
            <a:r>
              <a:rPr lang="en-US" altLang="zh-CN" dirty="0">
                <a:latin typeface="Times New Roman" pitchFamily="18" charset="0"/>
              </a:rPr>
              <a:t>S = </a:t>
            </a:r>
            <a:r>
              <a:rPr lang="en-US" altLang="zh-CN" dirty="0">
                <a:latin typeface="Times New Roman" pitchFamily="18" charset="0"/>
                <a:sym typeface="Symbol" pitchFamily="18" charset="2"/>
              </a:rPr>
              <a:t></a:t>
            </a:r>
            <a:r>
              <a:rPr lang="en-US" altLang="zh-CN" baseline="-18000" dirty="0">
                <a:latin typeface="Times New Roman" pitchFamily="18" charset="0"/>
                <a:sym typeface="Symbol" pitchFamily="18" charset="2"/>
              </a:rPr>
              <a:t>X</a:t>
            </a:r>
            <a:r>
              <a:rPr lang="en-US" altLang="zh-CN" dirty="0">
                <a:latin typeface="Times New Roman" pitchFamily="18" charset="0"/>
              </a:rPr>
              <a:t>(R) </a:t>
            </a:r>
            <a:r>
              <a:rPr lang="en-US" altLang="zh-CN" dirty="0">
                <a:latin typeface="Times New Roman" pitchFamily="18" charset="0"/>
                <a:sym typeface="Symbol" pitchFamily="18" charset="2"/>
              </a:rPr>
              <a:t> </a:t>
            </a:r>
            <a:r>
              <a:rPr lang="en-US" altLang="zh-CN" baseline="-18000" dirty="0">
                <a:latin typeface="Times New Roman" pitchFamily="18" charset="0"/>
                <a:sym typeface="Symbol" pitchFamily="18" charset="2"/>
              </a:rPr>
              <a:t>X</a:t>
            </a:r>
            <a:r>
              <a:rPr lang="en-US" altLang="zh-CN" dirty="0">
                <a:latin typeface="Times New Roman" pitchFamily="18" charset="0"/>
              </a:rPr>
              <a:t>(</a:t>
            </a:r>
            <a:r>
              <a:rPr lang="en-US" altLang="zh-CN" dirty="0">
                <a:latin typeface="Times New Roman" pitchFamily="18" charset="0"/>
                <a:sym typeface="Symbol" pitchFamily="18" charset="2"/>
              </a:rPr>
              <a:t></a:t>
            </a:r>
            <a:r>
              <a:rPr lang="en-US" altLang="zh-CN" baseline="-18000" dirty="0">
                <a:latin typeface="Times New Roman" pitchFamily="18" charset="0"/>
                <a:sym typeface="Symbol" pitchFamily="18" charset="2"/>
              </a:rPr>
              <a:t>X</a:t>
            </a:r>
            <a:r>
              <a:rPr lang="en-US" altLang="zh-CN" dirty="0">
                <a:latin typeface="Times New Roman" pitchFamily="18" charset="0"/>
              </a:rPr>
              <a:t>(R) </a:t>
            </a:r>
            <a:r>
              <a:rPr lang="en-US" altLang="zh-CN" dirty="0">
                <a:latin typeface="Times New Roman" pitchFamily="18" charset="0"/>
                <a:sym typeface="Symbol" pitchFamily="18" charset="2"/>
              </a:rPr>
              <a:t> </a:t>
            </a:r>
            <a:r>
              <a:rPr lang="en-US" altLang="zh-CN" baseline="-18000" dirty="0">
                <a:latin typeface="Times New Roman" pitchFamily="18" charset="0"/>
                <a:sym typeface="Symbol" pitchFamily="18" charset="2"/>
              </a:rPr>
              <a:t>Y</a:t>
            </a:r>
            <a:r>
              <a:rPr lang="en-US" altLang="zh-CN" dirty="0">
                <a:latin typeface="Times New Roman" pitchFamily="18" charset="0"/>
              </a:rPr>
              <a:t>(S) </a:t>
            </a:r>
            <a:r>
              <a:rPr lang="en-US" altLang="zh-CN" dirty="0">
                <a:latin typeface="Times New Roman" pitchFamily="18" charset="0"/>
                <a:sym typeface="Symbol" pitchFamily="18" charset="2"/>
              </a:rPr>
              <a:t></a:t>
            </a:r>
            <a:r>
              <a:rPr lang="en-US" altLang="zh-CN" dirty="0">
                <a:latin typeface="Times New Roman" pitchFamily="18" charset="0"/>
              </a:rPr>
              <a:t> R)</a:t>
            </a:r>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灯片编号占位符 3"/>
          <p:cNvSpPr>
            <a:spLocks noGrp="1"/>
          </p:cNvSpPr>
          <p:nvPr>
            <p:ph type="sldNum" sz="quarter" idx="12"/>
          </p:nvPr>
        </p:nvSpPr>
        <p:spPr/>
        <p:txBody>
          <a:bodyPr/>
          <a:lstStyle/>
          <a:p>
            <a:pPr>
              <a:defRPr/>
            </a:pPr>
            <a:fld id="{068212C3-160F-4A56-A76C-E84B6456ED30}" type="slidenum">
              <a:rPr lang="en-US" altLang="zh-CN"/>
              <a:pPr>
                <a:defRPr/>
              </a:pPr>
              <a:t>53</a:t>
            </a:fld>
            <a:endParaRPr lang="en-US" altLang="zh-CN"/>
          </a:p>
        </p:txBody>
      </p:sp>
      <p:graphicFrame>
        <p:nvGraphicFramePr>
          <p:cNvPr id="65721" name="Group 185"/>
          <p:cNvGraphicFramePr>
            <a:graphicFrameLocks noGrp="1"/>
          </p:cNvGraphicFramePr>
          <p:nvPr/>
        </p:nvGraphicFramePr>
        <p:xfrm>
          <a:off x="609600" y="1490663"/>
          <a:ext cx="2362200" cy="3203575"/>
        </p:xfrm>
        <a:graphic>
          <a:graphicData uri="http://schemas.openxmlformats.org/drawingml/2006/table">
            <a:tbl>
              <a:tblPr/>
              <a:tblGrid>
                <a:gridCol w="6096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f</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f</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f</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bl>
          </a:graphicData>
        </a:graphic>
      </p:graphicFrame>
      <p:graphicFrame>
        <p:nvGraphicFramePr>
          <p:cNvPr id="65580" name="Group 44"/>
          <p:cNvGraphicFramePr>
            <a:graphicFrameLocks noGrp="1"/>
          </p:cNvGraphicFramePr>
          <p:nvPr/>
        </p:nvGraphicFramePr>
        <p:xfrm>
          <a:off x="3429000" y="1570038"/>
          <a:ext cx="838200" cy="1188720"/>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254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smtClean="0">
                          <a:ln>
                            <a:noFill/>
                          </a:ln>
                          <a:solidFill>
                            <a:srgbClr val="FF3300"/>
                          </a:solidFill>
                          <a:effectLst/>
                          <a:latin typeface="Verdana" pitchFamily="34" charset="0"/>
                          <a:ea typeface="宋体" pitchFamily="2" charset="-122"/>
                        </a:rPr>
                        <a:t>C</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smtClean="0">
                          <a:ln>
                            <a:noFill/>
                          </a:ln>
                          <a:solidFill>
                            <a:srgbClr val="FF3300"/>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254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f</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bl>
          </a:graphicData>
        </a:graphic>
      </p:graphicFrame>
      <p:graphicFrame>
        <p:nvGraphicFramePr>
          <p:cNvPr id="65594" name="Group 58"/>
          <p:cNvGraphicFramePr>
            <a:graphicFrameLocks noGrp="1"/>
          </p:cNvGraphicFramePr>
          <p:nvPr/>
        </p:nvGraphicFramePr>
        <p:xfrm>
          <a:off x="7734300" y="4995863"/>
          <a:ext cx="1104900" cy="15494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5608" name="Group 72"/>
          <p:cNvGraphicFramePr>
            <a:graphicFrameLocks noGrp="1"/>
          </p:cNvGraphicFramePr>
          <p:nvPr/>
        </p:nvGraphicFramePr>
        <p:xfrm>
          <a:off x="4749800" y="1490663"/>
          <a:ext cx="1181100" cy="1819275"/>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tblGrid>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5625" name="Group 89"/>
          <p:cNvGraphicFramePr>
            <a:graphicFrameLocks noGrp="1"/>
          </p:cNvGraphicFramePr>
          <p:nvPr/>
        </p:nvGraphicFramePr>
        <p:xfrm>
          <a:off x="6477000" y="1490663"/>
          <a:ext cx="2362200" cy="3209925"/>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f</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f</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f</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3380" name="Rectangle 131"/>
          <p:cNvSpPr>
            <a:spLocks noChangeArrowheads="1"/>
          </p:cNvSpPr>
          <p:nvPr/>
        </p:nvSpPr>
        <p:spPr bwMode="auto">
          <a:xfrm>
            <a:off x="1568450" y="960438"/>
            <a:ext cx="457200" cy="579437"/>
          </a:xfrm>
          <a:prstGeom prst="rect">
            <a:avLst/>
          </a:prstGeom>
          <a:noFill/>
          <a:ln w="9525">
            <a:noFill/>
            <a:miter lim="800000"/>
            <a:headEnd/>
            <a:tailEnd/>
          </a:ln>
        </p:spPr>
        <p:txBody>
          <a:bodyPr wrap="none">
            <a:spAutoFit/>
          </a:bodyPr>
          <a:lstStyle/>
          <a:p>
            <a:pPr algn="ctr"/>
            <a:r>
              <a:rPr lang="en-US" altLang="zh-CN">
                <a:latin typeface="Arial Narrow" pitchFamily="34" charset="0"/>
              </a:rPr>
              <a:t>R</a:t>
            </a:r>
            <a:r>
              <a:rPr lang="en-US" altLang="zh-CN" sz="3200">
                <a:latin typeface="Arial Narrow" pitchFamily="34" charset="0"/>
              </a:rPr>
              <a:t> </a:t>
            </a:r>
          </a:p>
        </p:txBody>
      </p:sp>
      <p:sp>
        <p:nvSpPr>
          <p:cNvPr id="53381" name="Rectangle 132"/>
          <p:cNvSpPr>
            <a:spLocks noChangeArrowheads="1"/>
          </p:cNvSpPr>
          <p:nvPr/>
        </p:nvSpPr>
        <p:spPr bwMode="auto">
          <a:xfrm>
            <a:off x="4738688" y="1063625"/>
            <a:ext cx="1204912" cy="457200"/>
          </a:xfrm>
          <a:prstGeom prst="rect">
            <a:avLst/>
          </a:prstGeom>
          <a:noFill/>
          <a:ln w="9525">
            <a:noFill/>
            <a:miter lim="800000"/>
            <a:headEnd/>
            <a:tailEnd/>
          </a:ln>
        </p:spPr>
        <p:txBody>
          <a:bodyPr wrap="none">
            <a:spAutoFit/>
          </a:bodyPr>
          <a:lstStyle/>
          <a:p>
            <a:pPr algn="ctr"/>
            <a:r>
              <a:rPr lang="en-US" altLang="zh-CN">
                <a:latin typeface="Tahoma" pitchFamily="34" charset="0"/>
                <a:ea typeface="华文行楷" pitchFamily="2" charset="-122"/>
                <a:sym typeface="Symbol" pitchFamily="18" charset="2"/>
              </a:rPr>
              <a:t></a:t>
            </a:r>
            <a:r>
              <a:rPr lang="en-US" altLang="zh-CN" sz="2800" baseline="-18000">
                <a:latin typeface="Tahoma" pitchFamily="34" charset="0"/>
                <a:ea typeface="华文行楷" pitchFamily="2" charset="-122"/>
                <a:sym typeface="Symbol" pitchFamily="18" charset="2"/>
              </a:rPr>
              <a:t>AB </a:t>
            </a:r>
            <a:r>
              <a:rPr lang="en-US" altLang="zh-CN">
                <a:latin typeface="Tahoma" pitchFamily="34" charset="0"/>
                <a:ea typeface="华文行楷" pitchFamily="2" charset="-122"/>
              </a:rPr>
              <a:t>(R)</a:t>
            </a:r>
          </a:p>
        </p:txBody>
      </p:sp>
      <p:sp>
        <p:nvSpPr>
          <p:cNvPr id="53382" name="Rectangle 133"/>
          <p:cNvSpPr>
            <a:spLocks noChangeArrowheads="1"/>
          </p:cNvSpPr>
          <p:nvPr/>
        </p:nvSpPr>
        <p:spPr bwMode="auto">
          <a:xfrm>
            <a:off x="3663950" y="957263"/>
            <a:ext cx="442913" cy="579437"/>
          </a:xfrm>
          <a:prstGeom prst="rect">
            <a:avLst/>
          </a:prstGeom>
          <a:noFill/>
          <a:ln w="9525">
            <a:noFill/>
            <a:miter lim="800000"/>
            <a:headEnd/>
            <a:tailEnd/>
          </a:ln>
        </p:spPr>
        <p:txBody>
          <a:bodyPr wrap="none">
            <a:spAutoFit/>
          </a:bodyPr>
          <a:lstStyle/>
          <a:p>
            <a:pPr algn="ctr"/>
            <a:r>
              <a:rPr lang="en-US" altLang="zh-CN">
                <a:latin typeface="Arial Narrow" pitchFamily="34" charset="0"/>
              </a:rPr>
              <a:t>S</a:t>
            </a:r>
            <a:r>
              <a:rPr lang="en-US" altLang="zh-CN" sz="3200">
                <a:latin typeface="Arial Narrow" pitchFamily="34" charset="0"/>
              </a:rPr>
              <a:t> </a:t>
            </a:r>
          </a:p>
        </p:txBody>
      </p:sp>
      <p:sp>
        <p:nvSpPr>
          <p:cNvPr id="53383" name="Rectangle 134"/>
          <p:cNvSpPr>
            <a:spLocks noChangeArrowheads="1"/>
          </p:cNvSpPr>
          <p:nvPr/>
        </p:nvSpPr>
        <p:spPr bwMode="auto">
          <a:xfrm>
            <a:off x="6354763" y="1033463"/>
            <a:ext cx="2636837" cy="457200"/>
          </a:xfrm>
          <a:prstGeom prst="rect">
            <a:avLst/>
          </a:prstGeom>
          <a:noFill/>
          <a:ln w="9525">
            <a:noFill/>
            <a:miter lim="800000"/>
            <a:headEnd/>
            <a:tailEnd/>
          </a:ln>
        </p:spPr>
        <p:txBody>
          <a:bodyPr wrap="none">
            <a:spAutoFit/>
          </a:bodyPr>
          <a:lstStyle/>
          <a:p>
            <a:pPr algn="ctr"/>
            <a:r>
              <a:rPr lang="en-US" altLang="zh-CN">
                <a:latin typeface="Tahoma" pitchFamily="34" charset="0"/>
                <a:ea typeface="华文行楷" pitchFamily="2" charset="-122"/>
                <a:sym typeface="Symbol" pitchFamily="18" charset="2"/>
              </a:rPr>
              <a:t></a:t>
            </a:r>
            <a:r>
              <a:rPr lang="en-US" altLang="zh-CN" sz="2800" baseline="-18000">
                <a:latin typeface="Tahoma" pitchFamily="34" charset="0"/>
                <a:ea typeface="华文行楷" pitchFamily="2" charset="-122"/>
                <a:sym typeface="Symbol" pitchFamily="18" charset="2"/>
              </a:rPr>
              <a:t>AB </a:t>
            </a:r>
            <a:r>
              <a:rPr lang="en-US" altLang="zh-CN">
                <a:latin typeface="Tahoma" pitchFamily="34" charset="0"/>
                <a:ea typeface="华文行楷" pitchFamily="2" charset="-122"/>
              </a:rPr>
              <a:t>(R) </a:t>
            </a:r>
            <a:r>
              <a:rPr lang="en-US" altLang="zh-CN" sz="2000">
                <a:latin typeface="Tahoma" pitchFamily="34" charset="0"/>
                <a:ea typeface="华文行楷" pitchFamily="2" charset="-122"/>
                <a:sym typeface="Symbol" pitchFamily="18" charset="2"/>
              </a:rPr>
              <a:t> </a:t>
            </a:r>
            <a:r>
              <a:rPr lang="en-US" altLang="zh-CN">
                <a:latin typeface="Tahoma" pitchFamily="34" charset="0"/>
                <a:ea typeface="华文行楷" pitchFamily="2" charset="-122"/>
                <a:sym typeface="Symbol" pitchFamily="18" charset="2"/>
              </a:rPr>
              <a:t></a:t>
            </a:r>
            <a:r>
              <a:rPr lang="en-US" altLang="zh-CN" sz="2800" baseline="-18000">
                <a:latin typeface="Tahoma" pitchFamily="34" charset="0"/>
                <a:ea typeface="华文行楷" pitchFamily="2" charset="-122"/>
                <a:sym typeface="Symbol" pitchFamily="18" charset="2"/>
              </a:rPr>
              <a:t>CD </a:t>
            </a:r>
            <a:r>
              <a:rPr lang="en-US" altLang="zh-CN">
                <a:latin typeface="Tahoma" pitchFamily="34" charset="0"/>
                <a:ea typeface="华文行楷" pitchFamily="2" charset="-122"/>
              </a:rPr>
              <a:t>(S) </a:t>
            </a:r>
          </a:p>
        </p:txBody>
      </p:sp>
      <p:sp>
        <p:nvSpPr>
          <p:cNvPr id="53384" name="Rectangle 135"/>
          <p:cNvSpPr>
            <a:spLocks noChangeArrowheads="1"/>
          </p:cNvSpPr>
          <p:nvPr/>
        </p:nvSpPr>
        <p:spPr bwMode="auto">
          <a:xfrm>
            <a:off x="304800" y="5072063"/>
            <a:ext cx="2936875" cy="457200"/>
          </a:xfrm>
          <a:prstGeom prst="rect">
            <a:avLst/>
          </a:prstGeom>
          <a:noFill/>
          <a:ln w="9525">
            <a:noFill/>
            <a:miter lim="800000"/>
            <a:headEnd/>
            <a:tailEnd/>
          </a:ln>
        </p:spPr>
        <p:txBody>
          <a:bodyPr wrap="none">
            <a:spAutoFit/>
          </a:bodyPr>
          <a:lstStyle/>
          <a:p>
            <a:pPr algn="ctr"/>
            <a:r>
              <a:rPr lang="en-US" altLang="zh-CN">
                <a:latin typeface="Tahoma" pitchFamily="34" charset="0"/>
                <a:ea typeface="华文行楷" pitchFamily="2" charset="-122"/>
                <a:sym typeface="Symbol" pitchFamily="18" charset="2"/>
              </a:rPr>
              <a:t></a:t>
            </a:r>
            <a:r>
              <a:rPr lang="en-US" altLang="zh-CN" sz="2800" baseline="-18000">
                <a:latin typeface="Tahoma" pitchFamily="34" charset="0"/>
                <a:ea typeface="华文行楷" pitchFamily="2" charset="-122"/>
                <a:sym typeface="Symbol" pitchFamily="18" charset="2"/>
              </a:rPr>
              <a:t>AB </a:t>
            </a:r>
            <a:r>
              <a:rPr lang="en-US" altLang="zh-CN">
                <a:latin typeface="Tahoma" pitchFamily="34" charset="0"/>
                <a:ea typeface="华文行楷" pitchFamily="2" charset="-122"/>
              </a:rPr>
              <a:t>(R) </a:t>
            </a:r>
            <a:r>
              <a:rPr lang="en-US" altLang="zh-CN" sz="2000">
                <a:latin typeface="Tahoma" pitchFamily="34" charset="0"/>
                <a:ea typeface="华文行楷" pitchFamily="2" charset="-122"/>
                <a:sym typeface="Symbol" pitchFamily="18" charset="2"/>
              </a:rPr>
              <a:t> </a:t>
            </a:r>
            <a:r>
              <a:rPr lang="en-US" altLang="zh-CN">
                <a:latin typeface="Tahoma" pitchFamily="34" charset="0"/>
                <a:ea typeface="华文行楷" pitchFamily="2" charset="-122"/>
                <a:sym typeface="Symbol" pitchFamily="18" charset="2"/>
              </a:rPr>
              <a:t></a:t>
            </a:r>
            <a:r>
              <a:rPr lang="en-US" altLang="zh-CN" sz="2800" baseline="-18000">
                <a:latin typeface="Tahoma" pitchFamily="34" charset="0"/>
                <a:ea typeface="华文行楷" pitchFamily="2" charset="-122"/>
                <a:sym typeface="Symbol" pitchFamily="18" charset="2"/>
              </a:rPr>
              <a:t>CD </a:t>
            </a:r>
            <a:r>
              <a:rPr lang="en-US" altLang="zh-CN">
                <a:latin typeface="Tahoma" pitchFamily="34" charset="0"/>
                <a:ea typeface="华文行楷" pitchFamily="2" charset="-122"/>
              </a:rPr>
              <a:t>(S)-R </a:t>
            </a:r>
          </a:p>
        </p:txBody>
      </p:sp>
      <p:graphicFrame>
        <p:nvGraphicFramePr>
          <p:cNvPr id="65672" name="Group 136"/>
          <p:cNvGraphicFramePr>
            <a:graphicFrameLocks noGrp="1"/>
          </p:cNvGraphicFramePr>
          <p:nvPr/>
        </p:nvGraphicFramePr>
        <p:xfrm>
          <a:off x="609600" y="5605463"/>
          <a:ext cx="2362200" cy="92075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3402" name="Rectangle 153"/>
          <p:cNvSpPr>
            <a:spLocks noChangeArrowheads="1"/>
          </p:cNvSpPr>
          <p:nvPr/>
        </p:nvSpPr>
        <p:spPr bwMode="auto">
          <a:xfrm>
            <a:off x="3524250" y="5453063"/>
            <a:ext cx="1179513" cy="579437"/>
          </a:xfrm>
          <a:prstGeom prst="rect">
            <a:avLst/>
          </a:prstGeom>
          <a:noFill/>
          <a:ln w="9525">
            <a:noFill/>
            <a:miter lim="800000"/>
            <a:headEnd/>
            <a:tailEnd/>
          </a:ln>
        </p:spPr>
        <p:txBody>
          <a:bodyPr wrap="none">
            <a:spAutoFit/>
          </a:bodyPr>
          <a:lstStyle/>
          <a:p>
            <a:pPr algn="ctr"/>
            <a:r>
              <a:rPr lang="en-US" altLang="zh-CN">
                <a:latin typeface="Tahoma" pitchFamily="34" charset="0"/>
                <a:ea typeface="华文行楷" pitchFamily="2" charset="-122"/>
                <a:sym typeface="Symbol" pitchFamily="18" charset="2"/>
              </a:rPr>
              <a:t>R </a:t>
            </a:r>
            <a:r>
              <a:rPr lang="en-US" altLang="zh-CN" sz="3200">
                <a:latin typeface="Arial Narrow" pitchFamily="34" charset="0"/>
                <a:sym typeface="Symbol" pitchFamily="18" charset="2"/>
              </a:rPr>
              <a:t></a:t>
            </a:r>
            <a:r>
              <a:rPr lang="en-US" altLang="zh-CN">
                <a:latin typeface="Tahoma" pitchFamily="34" charset="0"/>
                <a:ea typeface="华文行楷" pitchFamily="2" charset="-122"/>
                <a:sym typeface="Symbol" pitchFamily="18" charset="2"/>
              </a:rPr>
              <a:t> S=</a:t>
            </a:r>
            <a:endParaRPr lang="en-US" altLang="zh-CN">
              <a:latin typeface="Tahoma" pitchFamily="34" charset="0"/>
              <a:ea typeface="华文行楷" pitchFamily="2" charset="-122"/>
            </a:endParaRPr>
          </a:p>
        </p:txBody>
      </p:sp>
      <p:graphicFrame>
        <p:nvGraphicFramePr>
          <p:cNvPr id="65690" name="Group 154"/>
          <p:cNvGraphicFramePr>
            <a:graphicFrameLocks noGrp="1"/>
          </p:cNvGraphicFramePr>
          <p:nvPr/>
        </p:nvGraphicFramePr>
        <p:xfrm>
          <a:off x="4686300" y="4929188"/>
          <a:ext cx="1181100" cy="1819275"/>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tblGrid>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5707" name="Group 171"/>
          <p:cNvGraphicFramePr>
            <a:graphicFrameLocks noGrp="1"/>
          </p:cNvGraphicFramePr>
          <p:nvPr/>
        </p:nvGraphicFramePr>
        <p:xfrm>
          <a:off x="6229350" y="5370513"/>
          <a:ext cx="1181100" cy="92075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tblGrid>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rgbClr val="FF3300"/>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3431" name="Rectangle 182"/>
          <p:cNvSpPr>
            <a:spLocks noChangeArrowheads="1"/>
          </p:cNvSpPr>
          <p:nvPr/>
        </p:nvSpPr>
        <p:spPr bwMode="auto">
          <a:xfrm>
            <a:off x="5876925" y="5570538"/>
            <a:ext cx="315913" cy="457200"/>
          </a:xfrm>
          <a:prstGeom prst="rect">
            <a:avLst/>
          </a:prstGeom>
          <a:noFill/>
          <a:ln w="9525">
            <a:noFill/>
            <a:miter lim="800000"/>
            <a:headEnd/>
            <a:tailEnd/>
          </a:ln>
        </p:spPr>
        <p:txBody>
          <a:bodyPr wrap="none">
            <a:spAutoFit/>
          </a:bodyPr>
          <a:lstStyle/>
          <a:p>
            <a:pPr algn="ctr"/>
            <a:r>
              <a:rPr lang="en-US" altLang="zh-CN" b="1">
                <a:latin typeface="Tahoma" pitchFamily="34" charset="0"/>
                <a:ea typeface="华文行楷" pitchFamily="2" charset="-122"/>
                <a:sym typeface="Symbol" pitchFamily="18" charset="2"/>
              </a:rPr>
              <a:t>-</a:t>
            </a:r>
            <a:endParaRPr lang="en-US" altLang="zh-CN" b="1">
              <a:latin typeface="Tahoma" pitchFamily="34" charset="0"/>
              <a:ea typeface="华文行楷" pitchFamily="2" charset="-122"/>
            </a:endParaRPr>
          </a:p>
        </p:txBody>
      </p:sp>
      <p:sp>
        <p:nvSpPr>
          <p:cNvPr id="53432" name="Rectangle 183"/>
          <p:cNvSpPr>
            <a:spLocks noChangeArrowheads="1"/>
          </p:cNvSpPr>
          <p:nvPr/>
        </p:nvSpPr>
        <p:spPr bwMode="auto">
          <a:xfrm>
            <a:off x="7386638" y="5597525"/>
            <a:ext cx="433387" cy="457200"/>
          </a:xfrm>
          <a:prstGeom prst="rect">
            <a:avLst/>
          </a:prstGeom>
          <a:noFill/>
          <a:ln w="9525">
            <a:noFill/>
            <a:miter lim="800000"/>
            <a:headEnd/>
            <a:tailEnd/>
          </a:ln>
        </p:spPr>
        <p:txBody>
          <a:bodyPr wrap="none">
            <a:spAutoFit/>
          </a:bodyPr>
          <a:lstStyle/>
          <a:p>
            <a:pPr algn="ctr"/>
            <a:r>
              <a:rPr lang="en-US" altLang="zh-CN" b="1">
                <a:latin typeface="Tahoma" pitchFamily="34" charset="0"/>
                <a:ea typeface="华文行楷" pitchFamily="2" charset="-122"/>
                <a:sym typeface="Symbol" pitchFamily="18" charset="2"/>
              </a:rPr>
              <a:t>=</a:t>
            </a:r>
            <a:endParaRPr lang="en-US" altLang="zh-CN" b="1">
              <a:latin typeface="Tahoma" pitchFamily="34" charset="0"/>
              <a:ea typeface="华文行楷" pitchFamily="2" charset="-122"/>
            </a:endParaRPr>
          </a:p>
        </p:txBody>
      </p:sp>
      <p:sp>
        <p:nvSpPr>
          <p:cNvPr id="53433" name="Rectangle 184"/>
          <p:cNvSpPr>
            <a:spLocks noChangeArrowheads="1"/>
          </p:cNvSpPr>
          <p:nvPr/>
        </p:nvSpPr>
        <p:spPr bwMode="auto">
          <a:xfrm>
            <a:off x="304800" y="623888"/>
            <a:ext cx="7200900" cy="519112"/>
          </a:xfrm>
          <a:prstGeom prst="rect">
            <a:avLst/>
          </a:prstGeom>
          <a:noFill/>
          <a:ln w="9525">
            <a:noFill/>
            <a:miter lim="800000"/>
            <a:headEnd/>
            <a:tailEnd/>
          </a:ln>
        </p:spPr>
        <p:txBody>
          <a:bodyPr wrap="none">
            <a:spAutoFit/>
          </a:bodyPr>
          <a:lstStyle/>
          <a:p>
            <a:pPr lvl="1">
              <a:spcBef>
                <a:spcPct val="35000"/>
              </a:spcBef>
              <a:buClr>
                <a:schemeClr val="accent2"/>
              </a:buClr>
              <a:buFont typeface="Wingdings" pitchFamily="2" charset="2"/>
              <a:buNone/>
            </a:pPr>
            <a:r>
              <a:rPr lang="zh-CN" altLang="en-US" sz="2800" dirty="0">
                <a:latin typeface="Times New Roman" pitchFamily="18" charset="0"/>
              </a:rPr>
              <a:t>例：</a:t>
            </a:r>
            <a:r>
              <a:rPr lang="en-US" altLang="zh-CN" sz="2800" dirty="0">
                <a:latin typeface="Times New Roman" pitchFamily="18" charset="0"/>
              </a:rPr>
              <a:t>R</a:t>
            </a:r>
            <a:r>
              <a:rPr lang="en-US" altLang="zh-CN" sz="2800" dirty="0">
                <a:latin typeface="Times New Roman" pitchFamily="18" charset="0"/>
                <a:sym typeface="Symbol" pitchFamily="18" charset="2"/>
              </a:rPr>
              <a:t></a:t>
            </a:r>
            <a:r>
              <a:rPr lang="en-US" altLang="zh-CN" sz="2800" dirty="0">
                <a:latin typeface="Times New Roman" pitchFamily="18" charset="0"/>
              </a:rPr>
              <a:t>S = </a:t>
            </a:r>
            <a:r>
              <a:rPr lang="en-US" altLang="zh-CN" sz="2800" dirty="0">
                <a:latin typeface="Times New Roman" pitchFamily="18" charset="0"/>
                <a:sym typeface="Symbol" pitchFamily="18" charset="2"/>
              </a:rPr>
              <a:t></a:t>
            </a:r>
            <a:r>
              <a:rPr lang="en-US" altLang="zh-CN" sz="3200" baseline="-18000" dirty="0">
                <a:latin typeface="Times New Roman" pitchFamily="18" charset="0"/>
                <a:sym typeface="Symbol" pitchFamily="18" charset="2"/>
              </a:rPr>
              <a:t>X</a:t>
            </a:r>
            <a:r>
              <a:rPr lang="en-US" altLang="zh-CN" sz="2800" dirty="0">
                <a:latin typeface="Times New Roman" pitchFamily="18" charset="0"/>
              </a:rPr>
              <a:t>(R) </a:t>
            </a:r>
            <a:r>
              <a:rPr lang="en-US" altLang="zh-CN" sz="2800" dirty="0">
                <a:latin typeface="Times New Roman" pitchFamily="18" charset="0"/>
                <a:sym typeface="Symbol" pitchFamily="18" charset="2"/>
              </a:rPr>
              <a:t> </a:t>
            </a:r>
            <a:r>
              <a:rPr lang="en-US" altLang="zh-CN" sz="3200" baseline="-18000" dirty="0">
                <a:latin typeface="Times New Roman" pitchFamily="18" charset="0"/>
                <a:sym typeface="Symbol" pitchFamily="18" charset="2"/>
              </a:rPr>
              <a:t>X</a:t>
            </a:r>
            <a:r>
              <a:rPr lang="en-US" altLang="zh-CN" sz="2800" dirty="0">
                <a:latin typeface="Times New Roman" pitchFamily="18" charset="0"/>
              </a:rPr>
              <a:t>(</a:t>
            </a:r>
            <a:r>
              <a:rPr lang="en-US" altLang="zh-CN" sz="2800" dirty="0">
                <a:latin typeface="Times New Roman" pitchFamily="18" charset="0"/>
                <a:sym typeface="Symbol" pitchFamily="18" charset="2"/>
              </a:rPr>
              <a:t></a:t>
            </a:r>
            <a:r>
              <a:rPr lang="en-US" altLang="zh-CN" sz="3200" baseline="-18000" dirty="0">
                <a:latin typeface="Times New Roman" pitchFamily="18" charset="0"/>
                <a:sym typeface="Symbol" pitchFamily="18" charset="2"/>
              </a:rPr>
              <a:t>X</a:t>
            </a:r>
            <a:r>
              <a:rPr lang="en-US" altLang="zh-CN" sz="2800" dirty="0">
                <a:latin typeface="Times New Roman" pitchFamily="18" charset="0"/>
              </a:rPr>
              <a:t>(R) </a:t>
            </a:r>
            <a:r>
              <a:rPr lang="en-US" altLang="zh-CN" sz="2800" dirty="0">
                <a:latin typeface="Times New Roman" pitchFamily="18" charset="0"/>
                <a:sym typeface="Symbol" pitchFamily="18" charset="2"/>
              </a:rPr>
              <a:t> </a:t>
            </a:r>
            <a:r>
              <a:rPr lang="en-US" altLang="zh-CN" sz="3200" baseline="-18000" dirty="0">
                <a:latin typeface="Times New Roman" pitchFamily="18" charset="0"/>
                <a:sym typeface="Symbol" pitchFamily="18" charset="2"/>
              </a:rPr>
              <a:t>Y</a:t>
            </a:r>
            <a:r>
              <a:rPr lang="en-US" altLang="zh-CN" sz="2800" dirty="0">
                <a:latin typeface="Times New Roman" pitchFamily="18" charset="0"/>
              </a:rPr>
              <a:t>(S) </a:t>
            </a:r>
            <a:r>
              <a:rPr lang="en-US" altLang="zh-CN" sz="2800" dirty="0">
                <a:latin typeface="Times New Roman" pitchFamily="18" charset="0"/>
                <a:sym typeface="Symbol" pitchFamily="18" charset="2"/>
              </a:rPr>
              <a:t></a:t>
            </a:r>
            <a:r>
              <a:rPr lang="en-US" altLang="zh-CN" sz="2800" dirty="0">
                <a:latin typeface="Times New Roman" pitchFamily="18" charset="0"/>
              </a:rPr>
              <a:t> R)</a:t>
            </a:r>
          </a:p>
        </p:txBody>
      </p:sp>
      <p:sp>
        <p:nvSpPr>
          <p:cNvPr id="20" name="圆角矩形 19"/>
          <p:cNvSpPr/>
          <p:nvPr/>
        </p:nvSpPr>
        <p:spPr>
          <a:xfrm>
            <a:off x="3923928" y="3717032"/>
            <a:ext cx="1440160" cy="6480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理解？</a:t>
            </a:r>
            <a:endParaRPr lang="zh-CN" altLang="en-US" dirty="0">
              <a:latin typeface="微软雅黑" pitchFamily="34" charset="-122"/>
              <a:ea typeface="微软雅黑" pitchFamily="34" charset="-122"/>
            </a:endParaRPr>
          </a:p>
        </p:txBody>
      </p:sp>
      <p:sp>
        <p:nvSpPr>
          <p:cNvPr id="3" name="圆角矩形标注 2"/>
          <p:cNvSpPr/>
          <p:nvPr/>
        </p:nvSpPr>
        <p:spPr>
          <a:xfrm>
            <a:off x="8094622" y="450977"/>
            <a:ext cx="914400" cy="506286"/>
          </a:xfrm>
          <a:prstGeom prst="wedgeRoundRectCallout">
            <a:avLst>
              <a:gd name="adj1" fmla="val -87843"/>
              <a:gd name="adj2" fmla="val 460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Arial Narrow" pitchFamily="34" charset="0"/>
                <a:sym typeface="Symbol" pitchFamily="18" charset="2"/>
              </a:rPr>
              <a:t>, </a:t>
            </a:r>
            <a:r>
              <a:rPr lang="zh-CN" altLang="en-US" dirty="0">
                <a:latin typeface="Times New Roman" pitchFamily="18" charset="0"/>
                <a:ea typeface="楷体_GB2312"/>
                <a:cs typeface="楷体_GB2312"/>
                <a:sym typeface="Symbol" pitchFamily="18" charset="2"/>
              </a:rPr>
              <a:t></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1647867B-5DEB-4295-BBC6-16566642623B}" type="slidenum">
              <a:rPr lang="en-US" altLang="zh-CN"/>
              <a:pPr>
                <a:defRPr/>
              </a:pPr>
              <a:t>54</a:t>
            </a:fld>
            <a:endParaRPr lang="en-US" altLang="zh-CN"/>
          </a:p>
        </p:txBody>
      </p:sp>
      <p:sp>
        <p:nvSpPr>
          <p:cNvPr id="54275" name="Rectangle 2"/>
          <p:cNvSpPr>
            <a:spLocks noChangeArrowheads="1"/>
          </p:cNvSpPr>
          <p:nvPr/>
        </p:nvSpPr>
        <p:spPr bwMode="auto">
          <a:xfrm>
            <a:off x="228600" y="727075"/>
            <a:ext cx="8686800" cy="4339650"/>
          </a:xfrm>
          <a:prstGeom prst="rect">
            <a:avLst/>
          </a:prstGeom>
          <a:noFill/>
          <a:ln w="9525">
            <a:noFill/>
            <a:miter lim="800000"/>
            <a:headEnd/>
            <a:tailEnd/>
          </a:ln>
        </p:spPr>
        <p:txBody>
          <a:bodyPr>
            <a:spAutoFit/>
          </a:bodyPr>
          <a:lstStyle/>
          <a:p>
            <a:r>
              <a:rPr lang="zh-CN" altLang="en-US" sz="2800" dirty="0">
                <a:latin typeface="Times New Roman" pitchFamily="18" charset="0"/>
              </a:rPr>
              <a:t>关系代数中，这些运算经有限次复合后形成的式子称为关系代数表达式</a:t>
            </a:r>
          </a:p>
          <a:p>
            <a:endParaRPr lang="zh-CN" altLang="en-US" sz="2800" dirty="0">
              <a:latin typeface="Times New Roman" pitchFamily="18" charset="0"/>
            </a:endParaRPr>
          </a:p>
          <a:p>
            <a:r>
              <a:rPr lang="zh-CN" altLang="en-US" dirty="0" smtClean="0">
                <a:latin typeface="Times New Roman" pitchFamily="18" charset="0"/>
              </a:rPr>
              <a:t>例</a:t>
            </a:r>
            <a:r>
              <a:rPr lang="en-US" altLang="zh-CN" dirty="0" smtClean="0">
                <a:latin typeface="Times New Roman" pitchFamily="18" charset="0"/>
              </a:rPr>
              <a:t>1</a:t>
            </a:r>
            <a:r>
              <a:rPr lang="zh-CN" altLang="en-US" dirty="0" smtClean="0">
                <a:latin typeface="Times New Roman" pitchFamily="18" charset="0"/>
              </a:rPr>
              <a:t>：</a:t>
            </a:r>
            <a:r>
              <a:rPr lang="zh-CN" altLang="en-US" dirty="0">
                <a:latin typeface="Times New Roman" pitchFamily="18" charset="0"/>
              </a:rPr>
              <a:t>设有关系</a:t>
            </a:r>
          </a:p>
          <a:p>
            <a:r>
              <a:rPr lang="zh-CN" altLang="en-US" dirty="0">
                <a:latin typeface="Times New Roman" pitchFamily="18" charset="0"/>
              </a:rPr>
              <a:t>教师（工作证号、姓名、性别、出生年份、职称、所在院系）</a:t>
            </a:r>
            <a:r>
              <a:rPr lang="en-US" altLang="zh-CN" dirty="0">
                <a:latin typeface="Times New Roman" pitchFamily="18" charset="0"/>
              </a:rPr>
              <a:t>TL(TNO,TNAME,TSEX,BYEAR,RANK,DEPT)</a:t>
            </a:r>
            <a:r>
              <a:rPr lang="zh-CN" altLang="en-US" dirty="0">
                <a:latin typeface="Times New Roman" pitchFamily="18" charset="0"/>
              </a:rPr>
              <a:t>；</a:t>
            </a:r>
          </a:p>
          <a:p>
            <a:endParaRPr lang="zh-CN" altLang="en-US" dirty="0">
              <a:latin typeface="Times New Roman" pitchFamily="18" charset="0"/>
            </a:endParaRPr>
          </a:p>
          <a:p>
            <a:r>
              <a:rPr lang="zh-CN" altLang="en-US" dirty="0">
                <a:latin typeface="Times New Roman" pitchFamily="18" charset="0"/>
              </a:rPr>
              <a:t>教学记录（工作证号、开课时间、课号、课时）</a:t>
            </a:r>
          </a:p>
          <a:p>
            <a:r>
              <a:rPr lang="en-US" altLang="zh-CN" dirty="0">
                <a:latin typeface="Times New Roman" pitchFamily="18" charset="0"/>
              </a:rPr>
              <a:t>CR(TNO,CTIME,CNO,CNUM);</a:t>
            </a:r>
          </a:p>
          <a:p>
            <a:r>
              <a:rPr lang="en-US" altLang="zh-CN" b="1" dirty="0" err="1">
                <a:latin typeface="黑体" pitchFamily="49" charset="-122"/>
                <a:ea typeface="黑体" pitchFamily="49" charset="-122"/>
              </a:rPr>
              <a:t>σ</a:t>
            </a:r>
            <a:r>
              <a:rPr lang="en-US" altLang="zh-CN" b="1" baseline="-25000" dirty="0" err="1">
                <a:latin typeface="黑体" pitchFamily="49" charset="-122"/>
                <a:ea typeface="黑体" pitchFamily="49" charset="-122"/>
              </a:rPr>
              <a:t>DEPT</a:t>
            </a:r>
            <a:r>
              <a:rPr lang="en-US" altLang="zh-CN" b="1" baseline="-25000" dirty="0">
                <a:latin typeface="黑体" pitchFamily="49" charset="-122"/>
                <a:ea typeface="黑体" pitchFamily="49" charset="-122"/>
              </a:rPr>
              <a:t>=</a:t>
            </a:r>
            <a:r>
              <a:rPr lang="en-US" altLang="zh-CN" b="1" baseline="-25000" dirty="0">
                <a:latin typeface="Times New Roman" pitchFamily="18" charset="0"/>
                <a:ea typeface="黑体" pitchFamily="49" charset="-122"/>
              </a:rPr>
              <a:t>’</a:t>
            </a:r>
            <a:r>
              <a:rPr lang="zh-CN" altLang="en-US" b="1" baseline="-25000" dirty="0">
                <a:latin typeface="黑体" pitchFamily="49" charset="-122"/>
                <a:ea typeface="黑体" pitchFamily="49" charset="-122"/>
              </a:rPr>
              <a:t>计算机</a:t>
            </a:r>
            <a:r>
              <a:rPr lang="zh-CN" altLang="en-US" b="1" baseline="-25000" dirty="0">
                <a:latin typeface="Times New Roman" pitchFamily="18" charset="0"/>
                <a:ea typeface="黑体" pitchFamily="49" charset="-122"/>
              </a:rPr>
              <a:t>’</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TL</a:t>
            </a:r>
            <a:r>
              <a:rPr lang="zh-CN" altLang="en-US" b="1" dirty="0">
                <a:latin typeface="黑体" pitchFamily="49" charset="-122"/>
                <a:ea typeface="黑体" pitchFamily="49" charset="-122"/>
              </a:rPr>
              <a:t>）， </a:t>
            </a:r>
            <a:r>
              <a:rPr lang="en-US" altLang="zh-CN" b="1" dirty="0" err="1">
                <a:latin typeface="黑体" pitchFamily="49" charset="-122"/>
                <a:ea typeface="黑体" pitchFamily="49" charset="-122"/>
              </a:rPr>
              <a:t>σ</a:t>
            </a:r>
            <a:r>
              <a:rPr lang="en-US" altLang="zh-CN" b="1" baseline="-25000" dirty="0" err="1">
                <a:latin typeface="黑体" pitchFamily="49" charset="-122"/>
                <a:ea typeface="黑体" pitchFamily="49" charset="-122"/>
              </a:rPr>
              <a:t>DEPT</a:t>
            </a:r>
            <a:r>
              <a:rPr lang="en-US" altLang="zh-CN" b="1" baseline="-25000" dirty="0">
                <a:latin typeface="黑体" pitchFamily="49" charset="-122"/>
                <a:ea typeface="黑体" pitchFamily="49" charset="-122"/>
              </a:rPr>
              <a:t>=</a:t>
            </a:r>
            <a:r>
              <a:rPr lang="en-US" altLang="zh-CN" b="1" baseline="-25000" dirty="0">
                <a:latin typeface="Times New Roman" pitchFamily="18" charset="0"/>
                <a:ea typeface="黑体" pitchFamily="49" charset="-122"/>
              </a:rPr>
              <a:t>’</a:t>
            </a:r>
            <a:r>
              <a:rPr lang="zh-CN" altLang="en-US" b="1" baseline="-25000" dirty="0">
                <a:latin typeface="黑体" pitchFamily="49" charset="-122"/>
                <a:ea typeface="黑体" pitchFamily="49" charset="-122"/>
              </a:rPr>
              <a:t>自控</a:t>
            </a:r>
            <a:r>
              <a:rPr lang="zh-CN" altLang="en-US" b="1" baseline="-25000" dirty="0">
                <a:latin typeface="Times New Roman" pitchFamily="18" charset="0"/>
                <a:ea typeface="黑体" pitchFamily="49" charset="-122"/>
              </a:rPr>
              <a:t>’</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TL</a:t>
            </a:r>
            <a:r>
              <a:rPr lang="zh-CN" altLang="en-US" b="1" dirty="0">
                <a:latin typeface="黑体" pitchFamily="49" charset="-122"/>
                <a:ea typeface="黑体" pitchFamily="49" charset="-122"/>
              </a:rPr>
              <a:t>）， </a:t>
            </a:r>
            <a:r>
              <a:rPr lang="en-US" altLang="zh-CN" b="1" dirty="0" err="1">
                <a:latin typeface="黑体" pitchFamily="49" charset="-122"/>
                <a:ea typeface="黑体" pitchFamily="49" charset="-122"/>
              </a:rPr>
              <a:t>σ</a:t>
            </a:r>
            <a:r>
              <a:rPr lang="en-US" altLang="zh-CN" b="1" baseline="-25000" dirty="0" err="1">
                <a:latin typeface="黑体" pitchFamily="49" charset="-122"/>
                <a:ea typeface="黑体" pitchFamily="49" charset="-122"/>
              </a:rPr>
              <a:t>RANK</a:t>
            </a:r>
            <a:r>
              <a:rPr lang="en-US" altLang="zh-CN" b="1" baseline="-25000" dirty="0">
                <a:latin typeface="黑体" pitchFamily="49" charset="-122"/>
                <a:ea typeface="黑体" pitchFamily="49" charset="-122"/>
              </a:rPr>
              <a:t>=</a:t>
            </a:r>
            <a:r>
              <a:rPr lang="en-US" altLang="zh-CN" b="1" baseline="-25000" dirty="0" smtClean="0">
                <a:latin typeface="Times New Roman" pitchFamily="18" charset="0"/>
                <a:ea typeface="黑体" pitchFamily="49" charset="-122"/>
              </a:rPr>
              <a:t>’8</a:t>
            </a:r>
            <a:r>
              <a:rPr lang="zh-CN" altLang="en-US" b="1" baseline="-25000" dirty="0" smtClean="0">
                <a:latin typeface="Times New Roman" pitchFamily="18" charset="0"/>
                <a:ea typeface="黑体" pitchFamily="49" charset="-122"/>
              </a:rPr>
              <a:t>’</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TL</a:t>
            </a:r>
            <a:r>
              <a:rPr lang="zh-CN" altLang="en-US" b="1" dirty="0">
                <a:latin typeface="黑体" pitchFamily="49" charset="-122"/>
                <a:ea typeface="黑体" pitchFamily="49" charset="-122"/>
              </a:rPr>
              <a:t>），</a:t>
            </a:r>
          </a:p>
          <a:p>
            <a:r>
              <a:rPr lang="en-US" altLang="zh-CN" b="1" dirty="0" err="1">
                <a:latin typeface="黑体" pitchFamily="49" charset="-122"/>
                <a:ea typeface="黑体" pitchFamily="49" charset="-122"/>
              </a:rPr>
              <a:t>σ</a:t>
            </a:r>
            <a:r>
              <a:rPr lang="en-US" altLang="zh-CN" b="1" baseline="-25000" dirty="0" err="1">
                <a:latin typeface="黑体" pitchFamily="49" charset="-122"/>
                <a:ea typeface="黑体" pitchFamily="49" charset="-122"/>
              </a:rPr>
              <a:t>BYEAR</a:t>
            </a:r>
            <a:r>
              <a:rPr lang="en-US" altLang="zh-CN" b="1" baseline="-25000" dirty="0">
                <a:latin typeface="黑体" pitchFamily="49" charset="-122"/>
                <a:ea typeface="黑体" pitchFamily="49" charset="-122"/>
              </a:rPr>
              <a:t>&gt;1979</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TL</a:t>
            </a:r>
            <a:r>
              <a:rPr lang="zh-CN" altLang="en-US" b="1" dirty="0">
                <a:latin typeface="黑体" pitchFamily="49" charset="-122"/>
                <a:ea typeface="黑体" pitchFamily="49" charset="-122"/>
              </a:rPr>
              <a:t>），</a:t>
            </a:r>
          </a:p>
        </p:txBody>
      </p:sp>
      <p:sp>
        <p:nvSpPr>
          <p:cNvPr id="54276" name="Text Box 3"/>
          <p:cNvSpPr txBox="1">
            <a:spLocks noChangeArrowheads="1"/>
          </p:cNvSpPr>
          <p:nvPr/>
        </p:nvSpPr>
        <p:spPr bwMode="auto">
          <a:xfrm>
            <a:off x="288925" y="5178425"/>
            <a:ext cx="8550275" cy="830997"/>
          </a:xfrm>
          <a:prstGeom prst="rect">
            <a:avLst/>
          </a:prstGeom>
          <a:noFill/>
          <a:ln w="9525">
            <a:noFill/>
            <a:miter lim="800000"/>
            <a:headEnd/>
            <a:tailEnd/>
          </a:ln>
        </p:spPr>
        <p:txBody>
          <a:bodyPr>
            <a:spAutoFit/>
          </a:bodyPr>
          <a:lstStyle/>
          <a:p>
            <a:r>
              <a:rPr lang="en-US" altLang="zh-CN" b="1" dirty="0">
                <a:latin typeface="黑体" pitchFamily="49" charset="-122"/>
                <a:ea typeface="黑体" pitchFamily="49" charset="-122"/>
              </a:rPr>
              <a:t>П</a:t>
            </a:r>
            <a:r>
              <a:rPr lang="en-US" altLang="zh-CN" b="1" baseline="-25000" dirty="0">
                <a:latin typeface="黑体" pitchFamily="49" charset="-122"/>
                <a:ea typeface="黑体" pitchFamily="49" charset="-122"/>
              </a:rPr>
              <a:t>TNO,TNAME,TSEX,DEPT</a:t>
            </a:r>
            <a:r>
              <a:rPr lang="en-US" altLang="zh-CN" b="1" dirty="0">
                <a:solidFill>
                  <a:srgbClr val="0000CC"/>
                </a:solidFill>
                <a:latin typeface="黑体" pitchFamily="49" charset="-122"/>
                <a:ea typeface="黑体" pitchFamily="49" charset="-122"/>
              </a:rPr>
              <a:t>(</a:t>
            </a:r>
            <a:r>
              <a:rPr lang="en-US" altLang="zh-CN" b="1" dirty="0" err="1">
                <a:latin typeface="黑体" pitchFamily="49" charset="-122"/>
                <a:ea typeface="黑体" pitchFamily="49" charset="-122"/>
              </a:rPr>
              <a:t>σ</a:t>
            </a:r>
            <a:r>
              <a:rPr lang="en-US" altLang="zh-CN" b="1" baseline="-25000" dirty="0" err="1">
                <a:latin typeface="黑体" pitchFamily="49" charset="-122"/>
                <a:ea typeface="黑体" pitchFamily="49" charset="-122"/>
              </a:rPr>
              <a:t>CNO</a:t>
            </a:r>
            <a:r>
              <a:rPr lang="en-US" altLang="zh-CN" b="1" baseline="-25000" dirty="0">
                <a:latin typeface="黑体" pitchFamily="49" charset="-122"/>
                <a:ea typeface="黑体" pitchFamily="49" charset="-122"/>
              </a:rPr>
              <a:t>=</a:t>
            </a:r>
            <a:r>
              <a:rPr lang="en-US" altLang="zh-CN" b="1" baseline="-25000" dirty="0">
                <a:latin typeface="Times New Roman" pitchFamily="18" charset="0"/>
                <a:ea typeface="黑体" pitchFamily="49" charset="-122"/>
              </a:rPr>
              <a:t>’</a:t>
            </a:r>
            <a:r>
              <a:rPr lang="en-US" altLang="zh-CN" b="1" baseline="-25000" dirty="0">
                <a:latin typeface="黑体" pitchFamily="49" charset="-122"/>
                <a:ea typeface="黑体" pitchFamily="49" charset="-122"/>
              </a:rPr>
              <a:t>001</a:t>
            </a:r>
            <a:r>
              <a:rPr lang="en-US" altLang="zh-CN" b="1" baseline="-25000" dirty="0">
                <a:latin typeface="Times New Roman" pitchFamily="18" charset="0"/>
                <a:ea typeface="黑体" pitchFamily="49" charset="-122"/>
              </a:rPr>
              <a:t>’</a:t>
            </a:r>
            <a:r>
              <a:rPr lang="en-US" altLang="zh-CN" b="1" dirty="0">
                <a:latin typeface="黑体" pitchFamily="49" charset="-122"/>
                <a:ea typeface="黑体" pitchFamily="49" charset="-122"/>
              </a:rPr>
              <a:t>((</a:t>
            </a:r>
            <a:r>
              <a:rPr lang="en-US" altLang="zh-CN" b="1" dirty="0">
                <a:solidFill>
                  <a:srgbClr val="CC3300"/>
                </a:solidFill>
                <a:latin typeface="黑体" pitchFamily="49" charset="-122"/>
                <a:ea typeface="黑体" pitchFamily="49" charset="-122"/>
              </a:rPr>
              <a:t>(</a:t>
            </a:r>
            <a:r>
              <a:rPr lang="en-US" altLang="zh-CN" b="1" dirty="0" err="1">
                <a:solidFill>
                  <a:srgbClr val="CC3300"/>
                </a:solidFill>
                <a:latin typeface="黑体" pitchFamily="49" charset="-122"/>
                <a:ea typeface="黑体" pitchFamily="49" charset="-122"/>
              </a:rPr>
              <a:t>σ</a:t>
            </a:r>
            <a:r>
              <a:rPr lang="en-US" altLang="zh-CN" b="1" baseline="-25000" dirty="0" err="1">
                <a:solidFill>
                  <a:srgbClr val="CC3300"/>
                </a:solidFill>
                <a:latin typeface="黑体" pitchFamily="49" charset="-122"/>
                <a:ea typeface="黑体" pitchFamily="49" charset="-122"/>
              </a:rPr>
              <a:t>DEPT</a:t>
            </a:r>
            <a:r>
              <a:rPr lang="en-US" altLang="zh-CN" b="1" baseline="-25000" dirty="0">
                <a:solidFill>
                  <a:srgbClr val="CC3300"/>
                </a:solidFill>
                <a:latin typeface="黑体" pitchFamily="49" charset="-122"/>
                <a:ea typeface="黑体" pitchFamily="49" charset="-122"/>
              </a:rPr>
              <a:t>=</a:t>
            </a:r>
            <a:r>
              <a:rPr lang="en-US" altLang="zh-CN" b="1" baseline="-25000" dirty="0">
                <a:solidFill>
                  <a:srgbClr val="CC3300"/>
                </a:solidFill>
                <a:latin typeface="Times New Roman" pitchFamily="18" charset="0"/>
                <a:ea typeface="黑体" pitchFamily="49" charset="-122"/>
              </a:rPr>
              <a:t>’</a:t>
            </a:r>
            <a:r>
              <a:rPr lang="zh-CN" altLang="en-US" b="1" baseline="-25000" dirty="0">
                <a:solidFill>
                  <a:srgbClr val="CC3300"/>
                </a:solidFill>
                <a:latin typeface="黑体" pitchFamily="49" charset="-122"/>
                <a:ea typeface="黑体" pitchFamily="49" charset="-122"/>
              </a:rPr>
              <a:t>计算机</a:t>
            </a:r>
            <a:r>
              <a:rPr lang="zh-CN" altLang="en-US" b="1" baseline="-25000" dirty="0">
                <a:solidFill>
                  <a:srgbClr val="CC3300"/>
                </a:solidFill>
                <a:latin typeface="Times New Roman" pitchFamily="18" charset="0"/>
                <a:ea typeface="黑体" pitchFamily="49" charset="-122"/>
              </a:rPr>
              <a:t>’</a:t>
            </a:r>
            <a:r>
              <a:rPr lang="zh-CN" altLang="en-US" b="1" dirty="0">
                <a:solidFill>
                  <a:srgbClr val="CC3300"/>
                </a:solidFill>
                <a:latin typeface="黑体" pitchFamily="49" charset="-122"/>
                <a:ea typeface="黑体" pitchFamily="49" charset="-122"/>
              </a:rPr>
              <a:t>（</a:t>
            </a:r>
            <a:r>
              <a:rPr lang="en-US" altLang="zh-CN" b="1" dirty="0">
                <a:solidFill>
                  <a:srgbClr val="CC3300"/>
                </a:solidFill>
                <a:latin typeface="黑体" pitchFamily="49" charset="-122"/>
                <a:ea typeface="黑体" pitchFamily="49" charset="-122"/>
              </a:rPr>
              <a:t>TL</a:t>
            </a:r>
            <a:r>
              <a:rPr lang="zh-CN" altLang="en-US" b="1" dirty="0">
                <a:solidFill>
                  <a:srgbClr val="CC3300"/>
                </a:solidFill>
                <a:latin typeface="黑体" pitchFamily="49" charset="-122"/>
                <a:ea typeface="黑体" pitchFamily="49" charset="-122"/>
              </a:rPr>
              <a:t>）</a:t>
            </a:r>
            <a:r>
              <a:rPr lang="zh-CN" altLang="en-US" dirty="0">
                <a:solidFill>
                  <a:srgbClr val="CC3300"/>
                </a:solidFill>
                <a:ea typeface="方正舒体" pitchFamily="2" charset="-122"/>
              </a:rPr>
              <a:t>∪ </a:t>
            </a:r>
            <a:r>
              <a:rPr lang="en-US" altLang="zh-CN" b="1" dirty="0" err="1">
                <a:solidFill>
                  <a:srgbClr val="CC3300"/>
                </a:solidFill>
                <a:latin typeface="黑体" pitchFamily="49" charset="-122"/>
                <a:ea typeface="黑体" pitchFamily="49" charset="-122"/>
              </a:rPr>
              <a:t>σ</a:t>
            </a:r>
            <a:r>
              <a:rPr lang="en-US" altLang="zh-CN" b="1" baseline="-25000" dirty="0" err="1">
                <a:solidFill>
                  <a:srgbClr val="CC3300"/>
                </a:solidFill>
                <a:latin typeface="黑体" pitchFamily="49" charset="-122"/>
                <a:ea typeface="黑体" pitchFamily="49" charset="-122"/>
              </a:rPr>
              <a:t>DEPT</a:t>
            </a:r>
            <a:r>
              <a:rPr lang="en-US" altLang="zh-CN" b="1" baseline="-25000" dirty="0">
                <a:solidFill>
                  <a:srgbClr val="CC3300"/>
                </a:solidFill>
                <a:latin typeface="黑体" pitchFamily="49" charset="-122"/>
                <a:ea typeface="黑体" pitchFamily="49" charset="-122"/>
              </a:rPr>
              <a:t>=</a:t>
            </a:r>
            <a:r>
              <a:rPr lang="en-US" altLang="zh-CN" b="1" baseline="-25000" dirty="0">
                <a:solidFill>
                  <a:srgbClr val="CC3300"/>
                </a:solidFill>
                <a:latin typeface="Times New Roman" pitchFamily="18" charset="0"/>
                <a:ea typeface="黑体" pitchFamily="49" charset="-122"/>
              </a:rPr>
              <a:t>’</a:t>
            </a:r>
            <a:r>
              <a:rPr lang="zh-CN" altLang="en-US" b="1" baseline="-25000" dirty="0">
                <a:solidFill>
                  <a:srgbClr val="CC3300"/>
                </a:solidFill>
                <a:latin typeface="黑体" pitchFamily="49" charset="-122"/>
                <a:ea typeface="黑体" pitchFamily="49" charset="-122"/>
              </a:rPr>
              <a:t>自控</a:t>
            </a:r>
            <a:r>
              <a:rPr lang="zh-CN" altLang="en-US" b="1" baseline="-25000" dirty="0">
                <a:solidFill>
                  <a:srgbClr val="CC3300"/>
                </a:solidFill>
                <a:latin typeface="Times New Roman" pitchFamily="18" charset="0"/>
                <a:ea typeface="黑体" pitchFamily="49" charset="-122"/>
              </a:rPr>
              <a:t>’</a:t>
            </a:r>
            <a:r>
              <a:rPr lang="zh-CN" altLang="en-US" b="1" dirty="0">
                <a:solidFill>
                  <a:srgbClr val="CC3300"/>
                </a:solidFill>
                <a:latin typeface="黑体" pitchFamily="49" charset="-122"/>
                <a:ea typeface="黑体" pitchFamily="49" charset="-122"/>
              </a:rPr>
              <a:t>（</a:t>
            </a:r>
            <a:r>
              <a:rPr lang="en-US" altLang="zh-CN" b="1" dirty="0">
                <a:solidFill>
                  <a:srgbClr val="CC3300"/>
                </a:solidFill>
                <a:latin typeface="黑体" pitchFamily="49" charset="-122"/>
                <a:ea typeface="黑体" pitchFamily="49" charset="-122"/>
              </a:rPr>
              <a:t>TL</a:t>
            </a:r>
            <a:r>
              <a:rPr lang="zh-CN" altLang="en-US" b="1" dirty="0">
                <a:solidFill>
                  <a:srgbClr val="CC3300"/>
                </a:solidFill>
                <a:latin typeface="黑体" pitchFamily="49" charset="-122"/>
                <a:ea typeface="黑体" pitchFamily="49" charset="-122"/>
              </a:rPr>
              <a:t>）</a:t>
            </a:r>
            <a:r>
              <a:rPr lang="en-US" altLang="zh-CN" b="1" dirty="0">
                <a:solidFill>
                  <a:srgbClr val="CC3300"/>
                </a:solidFill>
                <a:latin typeface="黑体" pitchFamily="49" charset="-122"/>
                <a:ea typeface="黑体" pitchFamily="49" charset="-122"/>
              </a:rPr>
              <a:t>)</a:t>
            </a:r>
            <a:r>
              <a:rPr lang="en-US" altLang="zh-CN" b="1" dirty="0">
                <a:latin typeface="黑体" pitchFamily="49" charset="-122"/>
                <a:ea typeface="方正舒体" pitchFamily="2" charset="-122"/>
              </a:rPr>
              <a:t>∩</a:t>
            </a:r>
            <a:r>
              <a:rPr lang="en-US" altLang="zh-CN" b="1" dirty="0" err="1">
                <a:solidFill>
                  <a:srgbClr val="CC3300"/>
                </a:solidFill>
                <a:latin typeface="黑体" pitchFamily="49" charset="-122"/>
                <a:ea typeface="黑体" pitchFamily="49" charset="-122"/>
              </a:rPr>
              <a:t>σ</a:t>
            </a:r>
            <a:r>
              <a:rPr lang="en-US" altLang="zh-CN" b="1" baseline="-25000" dirty="0" err="1">
                <a:solidFill>
                  <a:srgbClr val="CC3300"/>
                </a:solidFill>
                <a:latin typeface="黑体" pitchFamily="49" charset="-122"/>
                <a:ea typeface="黑体" pitchFamily="49" charset="-122"/>
              </a:rPr>
              <a:t>RANK</a:t>
            </a:r>
            <a:r>
              <a:rPr lang="en-US" altLang="zh-CN" b="1" baseline="-25000" dirty="0">
                <a:solidFill>
                  <a:srgbClr val="CC3300"/>
                </a:solidFill>
                <a:latin typeface="黑体" pitchFamily="49" charset="-122"/>
                <a:ea typeface="黑体" pitchFamily="49" charset="-122"/>
              </a:rPr>
              <a:t>=</a:t>
            </a:r>
            <a:r>
              <a:rPr lang="en-US" altLang="zh-CN" b="1" baseline="-25000" dirty="0" smtClean="0">
                <a:solidFill>
                  <a:srgbClr val="CC3300"/>
                </a:solidFill>
                <a:latin typeface="Times New Roman" pitchFamily="18" charset="0"/>
                <a:ea typeface="黑体" pitchFamily="49" charset="-122"/>
              </a:rPr>
              <a:t>’</a:t>
            </a:r>
            <a:r>
              <a:rPr lang="en-US" altLang="zh-CN" b="1" baseline="-25000" dirty="0" smtClean="0">
                <a:solidFill>
                  <a:srgbClr val="CC3300"/>
                </a:solidFill>
                <a:latin typeface="黑体" pitchFamily="49" charset="-122"/>
                <a:ea typeface="黑体" pitchFamily="49" charset="-122"/>
              </a:rPr>
              <a:t>8</a:t>
            </a:r>
            <a:r>
              <a:rPr lang="zh-CN" altLang="en-US" b="1" baseline="-25000" dirty="0" smtClean="0">
                <a:solidFill>
                  <a:srgbClr val="CC3300"/>
                </a:solidFill>
                <a:latin typeface="Times New Roman" pitchFamily="18" charset="0"/>
                <a:ea typeface="黑体" pitchFamily="49" charset="-122"/>
              </a:rPr>
              <a:t>’</a:t>
            </a:r>
            <a:r>
              <a:rPr lang="zh-CN" altLang="en-US" b="1" dirty="0">
                <a:solidFill>
                  <a:srgbClr val="CC3300"/>
                </a:solidFill>
                <a:latin typeface="黑体" pitchFamily="49" charset="-122"/>
                <a:ea typeface="黑体" pitchFamily="49" charset="-122"/>
              </a:rPr>
              <a:t>（</a:t>
            </a:r>
            <a:r>
              <a:rPr lang="en-US" altLang="zh-CN" b="1" dirty="0">
                <a:solidFill>
                  <a:srgbClr val="CC3300"/>
                </a:solidFill>
                <a:latin typeface="黑体" pitchFamily="49" charset="-122"/>
                <a:ea typeface="黑体" pitchFamily="49" charset="-122"/>
              </a:rPr>
              <a:t>TL</a:t>
            </a:r>
            <a:r>
              <a:rPr lang="zh-CN" altLang="en-US" b="1" dirty="0">
                <a:solidFill>
                  <a:srgbClr val="CC3300"/>
                </a:solidFill>
                <a:latin typeface="黑体" pitchFamily="49" charset="-122"/>
                <a:ea typeface="黑体" pitchFamily="49" charset="-122"/>
              </a:rPr>
              <a:t>）</a:t>
            </a:r>
            <a:r>
              <a:rPr lang="zh-CN" altLang="en-US" b="1" dirty="0">
                <a:latin typeface="黑体" pitchFamily="49" charset="-122"/>
                <a:ea typeface="黑体" pitchFamily="49" charset="-122"/>
              </a:rPr>
              <a:t> </a:t>
            </a:r>
            <a:r>
              <a:rPr lang="en-US" altLang="zh-CN" b="1" dirty="0">
                <a:latin typeface="黑体" pitchFamily="49" charset="-122"/>
                <a:ea typeface="黑体" pitchFamily="49" charset="-122"/>
              </a:rPr>
              <a:t>- </a:t>
            </a:r>
            <a:r>
              <a:rPr lang="en-US" altLang="zh-CN" b="1" dirty="0" err="1">
                <a:latin typeface="黑体" pitchFamily="49" charset="-122"/>
                <a:ea typeface="黑体" pitchFamily="49" charset="-122"/>
              </a:rPr>
              <a:t>σ</a:t>
            </a:r>
            <a:r>
              <a:rPr lang="en-US" altLang="zh-CN" b="1" baseline="-25000" dirty="0" err="1">
                <a:latin typeface="黑体" pitchFamily="49" charset="-122"/>
                <a:ea typeface="黑体" pitchFamily="49" charset="-122"/>
              </a:rPr>
              <a:t>BYEAR</a:t>
            </a:r>
            <a:r>
              <a:rPr lang="en-US" altLang="zh-CN" b="1" baseline="-25000" dirty="0">
                <a:latin typeface="黑体" pitchFamily="49" charset="-122"/>
                <a:ea typeface="黑体" pitchFamily="49" charset="-122"/>
              </a:rPr>
              <a:t>&gt;1979</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TL</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 </a:t>
            </a:r>
            <a:r>
              <a:rPr lang="en-US" altLang="zh-CN" dirty="0" smtClean="0">
                <a:latin typeface="Arial Unicode MS"/>
                <a:ea typeface="Arial Unicode MS"/>
                <a:cs typeface="Arial Unicode MS"/>
              </a:rPr>
              <a:t>⋈</a:t>
            </a:r>
            <a:r>
              <a:rPr lang="en-US" altLang="zh-CN" b="1" dirty="0" smtClean="0">
                <a:latin typeface="黑体" pitchFamily="49" charset="-122"/>
                <a:ea typeface="黑体" pitchFamily="49" charset="-122"/>
              </a:rPr>
              <a:t> </a:t>
            </a:r>
            <a:r>
              <a:rPr lang="en-US" altLang="zh-CN" b="1" dirty="0">
                <a:latin typeface="黑体" pitchFamily="49" charset="-122"/>
                <a:ea typeface="黑体" pitchFamily="49" charset="-122"/>
              </a:rPr>
              <a:t>CR)</a:t>
            </a:r>
            <a:r>
              <a:rPr lang="en-US" altLang="zh-CN" b="1" dirty="0">
                <a:solidFill>
                  <a:srgbClr val="0000CC"/>
                </a:solidFill>
                <a:latin typeface="黑体" pitchFamily="49" charset="-122"/>
                <a:ea typeface="黑体" pitchFamily="49" charset="-122"/>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00034" y="132584"/>
            <a:ext cx="8229600" cy="581772"/>
          </a:xfrm>
        </p:spPr>
        <p:txBody>
          <a:bodyPr>
            <a:normAutofit fontScale="90000"/>
          </a:bodyPr>
          <a:lstStyle/>
          <a:p>
            <a:endParaRPr lang="zh-CN" altLang="en-US" dirty="0">
              <a:effectLst>
                <a:outerShdw blurRad="38100" dist="38100" dir="2700000" algn="tl">
                  <a:srgbClr val="000000">
                    <a:alpha val="43137"/>
                  </a:srgbClr>
                </a:outerShdw>
              </a:effectLst>
            </a:endParaRPr>
          </a:p>
        </p:txBody>
      </p:sp>
      <p:sp>
        <p:nvSpPr>
          <p:cNvPr id="5" name="内容占位符 4"/>
          <p:cNvSpPr>
            <a:spLocks noGrp="1"/>
          </p:cNvSpPr>
          <p:nvPr>
            <p:ph idx="1"/>
          </p:nvPr>
        </p:nvSpPr>
        <p:spPr>
          <a:xfrm>
            <a:off x="428596" y="928670"/>
            <a:ext cx="8501122" cy="3643338"/>
          </a:xfrm>
        </p:spPr>
        <p:txBody>
          <a:bodyPr>
            <a:normAutofit fontScale="92500" lnSpcReduction="10000"/>
          </a:bodyPr>
          <a:lstStyle/>
          <a:p>
            <a:pPr marL="0" indent="0">
              <a:buNone/>
            </a:pPr>
            <a:r>
              <a:rPr lang="zh-CN" altLang="en-US" dirty="0" smtClean="0">
                <a:latin typeface="+mn-ea"/>
              </a:rPr>
              <a:t>例</a:t>
            </a:r>
            <a:r>
              <a:rPr lang="en-US" altLang="zh-CN" dirty="0" smtClean="0">
                <a:latin typeface="+mn-ea"/>
              </a:rPr>
              <a:t>2</a:t>
            </a:r>
            <a:r>
              <a:rPr lang="zh-CN" altLang="en-US" dirty="0" smtClean="0">
                <a:latin typeface="+mn-ea"/>
              </a:rPr>
              <a:t>：设有如下关系</a:t>
            </a:r>
            <a:r>
              <a:rPr lang="en-US" altLang="zh-CN" dirty="0">
                <a:latin typeface="+mn-ea"/>
              </a:rPr>
              <a:t>:</a:t>
            </a:r>
            <a:endParaRPr lang="en-US" altLang="zh-CN" dirty="0" smtClean="0">
              <a:latin typeface="+mn-ea"/>
            </a:endParaRPr>
          </a:p>
          <a:p>
            <a:pPr marL="0" indent="0">
              <a:buNone/>
            </a:pPr>
            <a:r>
              <a:rPr lang="en-US" altLang="zh-CN" dirty="0" smtClean="0">
                <a:latin typeface="+mn-ea"/>
              </a:rPr>
              <a:t>PER(PID, PNAME, AGE)</a:t>
            </a:r>
            <a:r>
              <a:rPr lang="zh-CN" altLang="en-US" dirty="0" smtClean="0">
                <a:latin typeface="+mn-ea"/>
              </a:rPr>
              <a:t>描述人的身份证号、姓名和年龄，</a:t>
            </a:r>
            <a:r>
              <a:rPr lang="en-US" altLang="zh-CN" dirty="0" smtClean="0">
                <a:latin typeface="+mn-ea"/>
              </a:rPr>
              <a:t>HOBBY(HNO,CONT)</a:t>
            </a:r>
            <a:r>
              <a:rPr lang="zh-CN" altLang="en-US" dirty="0" smtClean="0">
                <a:latin typeface="+mn-ea"/>
              </a:rPr>
              <a:t>描述各种爱好的编号和内容，</a:t>
            </a:r>
            <a:endParaRPr lang="en-US" altLang="zh-CN" dirty="0" smtClean="0">
              <a:latin typeface="+mn-ea"/>
            </a:endParaRPr>
          </a:p>
          <a:p>
            <a:pPr marL="0" indent="0">
              <a:buNone/>
            </a:pPr>
            <a:r>
              <a:rPr lang="en-US" altLang="zh-CN" dirty="0" smtClean="0">
                <a:latin typeface="+mn-ea"/>
              </a:rPr>
              <a:t>PH(PID, HNO)</a:t>
            </a:r>
            <a:r>
              <a:rPr lang="zh-CN" altLang="en-US" dirty="0" smtClean="0">
                <a:latin typeface="+mn-ea"/>
              </a:rPr>
              <a:t>描述人的各项爱好。</a:t>
            </a:r>
            <a:endParaRPr lang="en-US" altLang="zh-CN" dirty="0" smtClean="0">
              <a:latin typeface="+mn-ea"/>
            </a:endParaRPr>
          </a:p>
          <a:p>
            <a:pPr marL="0" indent="0">
              <a:buNone/>
            </a:pPr>
            <a:r>
              <a:rPr lang="en-US" altLang="zh-CN" dirty="0" smtClean="0">
                <a:latin typeface="+mn-ea"/>
              </a:rPr>
              <a:t>1</a:t>
            </a:r>
            <a:r>
              <a:rPr lang="zh-CN" altLang="en-US" dirty="0" smtClean="0">
                <a:latin typeface="+mn-ea"/>
              </a:rPr>
              <a:t>）解释下述关系代数表达式的含义</a:t>
            </a:r>
            <a:endParaRPr lang="en-US" altLang="zh-CN" dirty="0" smtClean="0">
              <a:latin typeface="+mn-ea"/>
            </a:endParaRPr>
          </a:p>
          <a:p>
            <a:pPr marL="0" indent="0">
              <a:buNone/>
            </a:pPr>
            <a:r>
              <a:rPr lang="en-US" altLang="zh-CN" dirty="0" smtClean="0">
                <a:latin typeface="Arial Unicode MS"/>
                <a:ea typeface="Arial Unicode MS"/>
                <a:cs typeface="Arial Unicode MS"/>
              </a:rPr>
              <a:t>∏</a:t>
            </a:r>
            <a:r>
              <a:rPr lang="en-US" altLang="zh-CN" baseline="-25000" dirty="0" smtClean="0">
                <a:latin typeface="Arial Unicode MS"/>
                <a:ea typeface="Arial Unicode MS"/>
                <a:cs typeface="Arial Unicode MS"/>
              </a:rPr>
              <a:t>PER.PID,PNAME</a:t>
            </a:r>
            <a:r>
              <a:rPr lang="en-US" altLang="zh-CN" dirty="0" smtClean="0"/>
              <a:t>(PER</a:t>
            </a:r>
            <a:r>
              <a:rPr lang="en-US" altLang="zh-CN" dirty="0" smtClean="0">
                <a:latin typeface="Arial Unicode MS"/>
                <a:ea typeface="Arial Unicode MS"/>
                <a:cs typeface="Arial Unicode MS"/>
              </a:rPr>
              <a:t> ⋈ </a:t>
            </a:r>
            <a:r>
              <a:rPr lang="el-GR" altLang="zh-CN" dirty="0" smtClean="0">
                <a:latin typeface="Arial"/>
                <a:cs typeface="Arial"/>
              </a:rPr>
              <a:t>δ</a:t>
            </a:r>
            <a:r>
              <a:rPr lang="en-US" altLang="zh-CN" baseline="-25000" dirty="0" smtClean="0">
                <a:latin typeface="Arial Unicode MS"/>
                <a:ea typeface="Arial Unicode MS"/>
                <a:cs typeface="Arial Unicode MS"/>
              </a:rPr>
              <a:t>CONT=‘</a:t>
            </a:r>
            <a:r>
              <a:rPr lang="zh-CN" altLang="en-US" baseline="-25000" dirty="0" smtClean="0">
                <a:latin typeface="Arial Unicode MS"/>
                <a:ea typeface="Arial Unicode MS"/>
                <a:cs typeface="Arial Unicode MS"/>
              </a:rPr>
              <a:t>微信聊天’</a:t>
            </a:r>
            <a:r>
              <a:rPr lang="en-US" altLang="zh-CN" dirty="0" smtClean="0"/>
              <a:t>(HOBBY</a:t>
            </a:r>
            <a:r>
              <a:rPr lang="en-US" altLang="zh-CN" dirty="0" smtClean="0">
                <a:latin typeface="Arial Unicode MS"/>
                <a:ea typeface="Arial Unicode MS"/>
                <a:cs typeface="Arial Unicode MS"/>
              </a:rPr>
              <a:t>⋈PH))</a:t>
            </a:r>
            <a:endParaRPr lang="en-US" altLang="zh-CN" dirty="0" smtClean="0"/>
          </a:p>
          <a:p>
            <a:pPr marL="0" indent="0">
              <a:buNone/>
            </a:pPr>
            <a:endParaRPr lang="en-US" altLang="zh-CN" dirty="0" smtClean="0">
              <a:latin typeface="+mn-ea"/>
            </a:endParaRPr>
          </a:p>
          <a:p>
            <a:pPr marL="0" indent="0">
              <a:buNone/>
            </a:pPr>
            <a:r>
              <a:rPr lang="en-US" altLang="zh-CN" dirty="0" smtClean="0">
                <a:latin typeface="+mn-ea"/>
              </a:rPr>
              <a:t>2</a:t>
            </a:r>
            <a:r>
              <a:rPr lang="zh-CN" altLang="en-US" dirty="0" smtClean="0">
                <a:latin typeface="+mn-ea"/>
              </a:rPr>
              <a:t>）写出查询没有任何兴趣爱好的人的身份证号和年龄的关系代数表达式。</a:t>
            </a:r>
            <a:endParaRPr lang="zh-CN" altLang="en-US" dirty="0">
              <a:latin typeface="+mn-ea"/>
            </a:endParaRPr>
          </a:p>
        </p:txBody>
      </p:sp>
      <p:sp>
        <p:nvSpPr>
          <p:cNvPr id="6" name="TextBox 5"/>
          <p:cNvSpPr txBox="1"/>
          <p:nvPr/>
        </p:nvSpPr>
        <p:spPr>
          <a:xfrm>
            <a:off x="500034" y="4714884"/>
            <a:ext cx="757242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Arial Unicode MS"/>
                <a:ea typeface="Arial Unicode MS"/>
                <a:cs typeface="Arial Unicode MS"/>
              </a:rPr>
              <a:t>∏</a:t>
            </a:r>
            <a:r>
              <a:rPr kumimoji="0" lang="en-US" altLang="zh-CN" sz="2800" b="0" i="0" u="none" strike="noStrike" kern="1200" cap="none" spc="0" normalizeH="0" baseline="-25000" noProof="0" dirty="0" smtClean="0">
                <a:ln>
                  <a:noFill/>
                </a:ln>
                <a:solidFill>
                  <a:prstClr val="black"/>
                </a:solidFill>
                <a:effectLst/>
                <a:uLnTx/>
                <a:uFillTx/>
                <a:latin typeface="Arial Unicode MS"/>
                <a:ea typeface="Arial Unicode MS"/>
                <a:cs typeface="Arial Unicode MS"/>
              </a:rPr>
              <a:t>PID, AGE</a:t>
            </a:r>
            <a:r>
              <a:rPr kumimoji="0" lang="en-US" altLang="zh-CN" sz="2800" b="0" i="0" u="none" strike="noStrike" kern="1200" cap="none" spc="0" normalizeH="0" baseline="0" noProof="0" dirty="0" smtClean="0">
                <a:ln>
                  <a:noFill/>
                </a:ln>
                <a:solidFill>
                  <a:prstClr val="black"/>
                </a:solidFill>
                <a:effectLst/>
                <a:uLnTx/>
                <a:uFillTx/>
                <a:latin typeface="Constantia"/>
                <a:ea typeface="宋体" panose="02010600030101010101" pitchFamily="2" charset="-122"/>
                <a:cs typeface="+mn-cs"/>
              </a:rPr>
              <a:t>(PER)  </a:t>
            </a:r>
            <a:r>
              <a:rPr kumimoji="0" lang="en-US" altLang="zh-CN" sz="2800" b="0" i="0" u="none" strike="noStrike" kern="1200" cap="none" spc="0" normalizeH="0" baseline="0" noProof="0" dirty="0" smtClean="0">
                <a:ln>
                  <a:noFill/>
                </a:ln>
                <a:solidFill>
                  <a:prstClr val="black"/>
                </a:solidFill>
                <a:effectLst/>
                <a:uLnTx/>
                <a:uFillTx/>
                <a:latin typeface="Arial Unicode MS"/>
                <a:ea typeface="Arial Unicode MS"/>
                <a:cs typeface="Arial Unicode MS"/>
              </a:rPr>
              <a:t>− ∏</a:t>
            </a:r>
            <a:r>
              <a:rPr kumimoji="0" lang="en-US" altLang="zh-CN" sz="2800" b="0" i="0" u="none" strike="noStrike" kern="1200" cap="none" spc="0" normalizeH="0" baseline="-25000" noProof="0" dirty="0" smtClean="0">
                <a:ln>
                  <a:noFill/>
                </a:ln>
                <a:solidFill>
                  <a:prstClr val="black"/>
                </a:solidFill>
                <a:effectLst/>
                <a:uLnTx/>
                <a:uFillTx/>
                <a:latin typeface="Arial Unicode MS"/>
                <a:ea typeface="Arial Unicode MS"/>
                <a:cs typeface="Arial Unicode MS"/>
              </a:rPr>
              <a:t>PER.PID, AGE</a:t>
            </a:r>
            <a:r>
              <a:rPr kumimoji="0" lang="en-US" altLang="zh-CN" sz="2800" b="0" i="0" u="none" strike="noStrike" kern="1200" cap="none" spc="0" normalizeH="0" baseline="0" noProof="0" dirty="0" smtClean="0">
                <a:ln>
                  <a:noFill/>
                </a:ln>
                <a:solidFill>
                  <a:prstClr val="black"/>
                </a:solidFill>
                <a:effectLst/>
                <a:uLnTx/>
                <a:uFillTx/>
                <a:latin typeface="Constantia"/>
                <a:ea typeface="宋体" panose="02010600030101010101" pitchFamily="2" charset="-122"/>
                <a:cs typeface="+mn-cs"/>
              </a:rPr>
              <a:t>(PER</a:t>
            </a:r>
            <a:r>
              <a:rPr kumimoji="0" lang="en-US" altLang="zh-CN" sz="2800" b="0" i="0" u="none" strike="noStrike" kern="1200" cap="none" spc="0" normalizeH="0" baseline="0" noProof="0" dirty="0" smtClean="0">
                <a:ln>
                  <a:noFill/>
                </a:ln>
                <a:solidFill>
                  <a:prstClr val="black"/>
                </a:solidFill>
                <a:effectLst/>
                <a:uLnTx/>
                <a:uFillTx/>
                <a:latin typeface="Arial Unicode MS"/>
                <a:ea typeface="Arial Unicode MS"/>
                <a:cs typeface="Arial Unicode MS"/>
              </a:rPr>
              <a:t> ⋈PH</a:t>
            </a:r>
            <a:r>
              <a:rPr kumimoji="0" lang="en-US" altLang="zh-CN" sz="2800" b="0" i="0" u="none" strike="noStrike" kern="1200" cap="none" spc="0" normalizeH="0" baseline="0" noProof="0" dirty="0" smtClean="0">
                <a:ln>
                  <a:noFill/>
                </a:ln>
                <a:solidFill>
                  <a:prstClr val="black"/>
                </a:solidFill>
                <a:effectLst/>
                <a:uLnTx/>
                <a:uFillTx/>
                <a:latin typeface="Constantia"/>
                <a:ea typeface="宋体" panose="02010600030101010101" pitchFamily="2" charset="-122"/>
                <a:cs typeface="+mn-cs"/>
              </a:rPr>
              <a:t>) </a:t>
            </a:r>
            <a:endParaRPr kumimoji="0" lang="zh-CN" altLang="en-US"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
        <p:nvSpPr>
          <p:cNvPr id="7" name="TextBox 6"/>
          <p:cNvSpPr txBox="1"/>
          <p:nvPr/>
        </p:nvSpPr>
        <p:spPr>
          <a:xfrm>
            <a:off x="500034" y="5406110"/>
            <a:ext cx="842968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Arial Unicode MS"/>
                <a:ea typeface="Arial Unicode MS"/>
                <a:cs typeface="Arial Unicode MS"/>
              </a:rPr>
              <a:t>∏</a:t>
            </a:r>
            <a:r>
              <a:rPr kumimoji="0" lang="en-US" altLang="zh-CN" sz="2800" b="0" i="0" u="none" strike="noStrike" kern="1200" cap="none" spc="0" normalizeH="0" baseline="-25000" noProof="0" dirty="0" smtClean="0">
                <a:ln>
                  <a:noFill/>
                </a:ln>
                <a:solidFill>
                  <a:prstClr val="black"/>
                </a:solidFill>
                <a:effectLst/>
                <a:uLnTx/>
                <a:uFillTx/>
                <a:latin typeface="Arial Unicode MS"/>
                <a:ea typeface="Arial Unicode MS"/>
                <a:cs typeface="Arial Unicode MS"/>
              </a:rPr>
              <a:t>PID, AGE</a:t>
            </a:r>
            <a:r>
              <a:rPr kumimoji="0" lang="en-US" altLang="zh-CN" sz="2800" b="0" i="0" u="none" strike="noStrike" kern="1200" cap="none" spc="0" normalizeH="0" baseline="0" noProof="0" dirty="0" smtClean="0">
                <a:ln>
                  <a:noFill/>
                </a:ln>
                <a:solidFill>
                  <a:prstClr val="black"/>
                </a:solidFill>
                <a:effectLst/>
                <a:uLnTx/>
                <a:uFillTx/>
                <a:latin typeface="Constantia"/>
                <a:ea typeface="宋体" panose="02010600030101010101" pitchFamily="2" charset="-122"/>
                <a:cs typeface="+mn-cs"/>
              </a:rPr>
              <a:t>(PER)  </a:t>
            </a:r>
            <a:r>
              <a:rPr kumimoji="0" lang="en-US" altLang="zh-CN" sz="2800" b="0" i="0" u="none" strike="noStrike" kern="1200" cap="none" spc="0" normalizeH="0" baseline="0" noProof="0" dirty="0" smtClean="0">
                <a:ln>
                  <a:noFill/>
                </a:ln>
                <a:solidFill>
                  <a:prstClr val="black"/>
                </a:solidFill>
                <a:effectLst/>
                <a:uLnTx/>
                <a:uFillTx/>
                <a:latin typeface="Arial Unicode MS"/>
                <a:ea typeface="Arial Unicode MS"/>
                <a:cs typeface="Arial Unicode MS"/>
              </a:rPr>
              <a:t>− ∏</a:t>
            </a:r>
            <a:r>
              <a:rPr kumimoji="0" lang="en-US" altLang="zh-CN" sz="2800" b="0" i="0" u="none" strike="noStrike" kern="1200" cap="none" spc="0" normalizeH="0" baseline="-25000" noProof="0" dirty="0" smtClean="0">
                <a:ln>
                  <a:noFill/>
                </a:ln>
                <a:solidFill>
                  <a:prstClr val="black"/>
                </a:solidFill>
                <a:effectLst/>
                <a:uLnTx/>
                <a:uFillTx/>
                <a:latin typeface="Arial Unicode MS"/>
                <a:ea typeface="Arial Unicode MS"/>
                <a:cs typeface="Arial Unicode MS"/>
              </a:rPr>
              <a:t>PER.PID, AGE</a:t>
            </a:r>
            <a:r>
              <a:rPr kumimoji="0" lang="en-US" altLang="zh-CN" sz="2800" b="0" i="0" u="none" strike="noStrike" kern="1200" cap="none" spc="0" normalizeH="0" baseline="0" noProof="0" dirty="0" smtClean="0">
                <a:ln>
                  <a:noFill/>
                </a:ln>
                <a:solidFill>
                  <a:prstClr val="black"/>
                </a:solidFill>
                <a:effectLst/>
                <a:uLnTx/>
                <a:uFillTx/>
                <a:latin typeface="Constantia"/>
                <a:ea typeface="宋体" panose="02010600030101010101" pitchFamily="2" charset="-122"/>
                <a:cs typeface="+mn-cs"/>
              </a:rPr>
              <a:t>(PER</a:t>
            </a:r>
            <a:r>
              <a:rPr kumimoji="0" lang="en-US" altLang="zh-CN" sz="2800" b="0" i="0" u="none" strike="noStrike" kern="1200" cap="none" spc="0" normalizeH="0" baseline="0" noProof="0" dirty="0" smtClean="0">
                <a:ln>
                  <a:noFill/>
                </a:ln>
                <a:solidFill>
                  <a:prstClr val="black"/>
                </a:solidFill>
                <a:effectLst/>
                <a:uLnTx/>
                <a:uFillTx/>
                <a:latin typeface="Arial Unicode MS"/>
                <a:ea typeface="Arial Unicode MS"/>
                <a:cs typeface="Arial Unicode MS"/>
              </a:rPr>
              <a:t> ⋈ ∏</a:t>
            </a:r>
            <a:r>
              <a:rPr kumimoji="0" lang="en-US" altLang="zh-CN" sz="2800" b="0" i="0" u="none" strike="noStrike" kern="1200" cap="none" spc="0" normalizeH="0" baseline="-25000" noProof="0" dirty="0" smtClean="0">
                <a:ln>
                  <a:noFill/>
                </a:ln>
                <a:solidFill>
                  <a:prstClr val="black"/>
                </a:solidFill>
                <a:effectLst/>
                <a:uLnTx/>
                <a:uFillTx/>
                <a:latin typeface="Arial Unicode MS"/>
                <a:ea typeface="Arial Unicode MS"/>
                <a:cs typeface="Arial Unicode MS"/>
              </a:rPr>
              <a:t>PID </a:t>
            </a:r>
            <a:r>
              <a:rPr kumimoji="0" lang="en-US" altLang="zh-CN" sz="2800" b="0" i="0" u="none" strike="noStrike" kern="1200" cap="none" spc="0" normalizeH="0" baseline="0" noProof="0" dirty="0" smtClean="0">
                <a:ln>
                  <a:noFill/>
                </a:ln>
                <a:solidFill>
                  <a:prstClr val="black"/>
                </a:solidFill>
                <a:effectLst/>
                <a:uLnTx/>
                <a:uFillTx/>
                <a:latin typeface="Arial Unicode MS"/>
                <a:ea typeface="Arial Unicode MS"/>
                <a:cs typeface="Arial Unicode MS"/>
              </a:rPr>
              <a:t>(PH)</a:t>
            </a:r>
            <a:r>
              <a:rPr kumimoji="0" lang="en-US" altLang="zh-CN" sz="2800" b="0" i="0" u="none" strike="noStrike" kern="1200" cap="none" spc="0" normalizeH="0" baseline="0" noProof="0" dirty="0" smtClean="0">
                <a:ln>
                  <a:noFill/>
                </a:ln>
                <a:solidFill>
                  <a:prstClr val="black"/>
                </a:solidFill>
                <a:effectLst/>
                <a:uLnTx/>
                <a:uFillTx/>
                <a:latin typeface="Constantia"/>
                <a:ea typeface="宋体" panose="02010600030101010101" pitchFamily="2" charset="-122"/>
                <a:cs typeface="+mn-cs"/>
              </a:rPr>
              <a:t>) </a:t>
            </a:r>
            <a:endParaRPr kumimoji="0" lang="zh-CN" altLang="en-US"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10275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EB8387DD-0EE7-4B38-81AB-E2AC79033782}" type="slidenum">
              <a:rPr lang="en-US" altLang="zh-CN"/>
              <a:pPr>
                <a:defRPr/>
              </a:pPr>
              <a:t>56</a:t>
            </a:fld>
            <a:endParaRPr lang="en-US" altLang="zh-CN"/>
          </a:p>
        </p:txBody>
      </p:sp>
      <p:sp>
        <p:nvSpPr>
          <p:cNvPr id="55299" name="Text Box 2"/>
          <p:cNvSpPr txBox="1">
            <a:spLocks noChangeArrowheads="1"/>
          </p:cNvSpPr>
          <p:nvPr/>
        </p:nvSpPr>
        <p:spPr bwMode="auto">
          <a:xfrm>
            <a:off x="288925" y="795338"/>
            <a:ext cx="8474075" cy="5276850"/>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en-US" altLang="zh-CN" b="1">
                <a:latin typeface="黑体" pitchFamily="49" charset="-122"/>
                <a:ea typeface="黑体" pitchFamily="49" charset="-122"/>
              </a:rPr>
              <a:t>3.</a:t>
            </a:r>
            <a:r>
              <a:rPr lang="zh-CN" altLang="en-US" b="1">
                <a:latin typeface="黑体" pitchFamily="49" charset="-122"/>
                <a:ea typeface="黑体" pitchFamily="49" charset="-122"/>
              </a:rPr>
              <a:t>应用实例</a:t>
            </a:r>
          </a:p>
          <a:p>
            <a:pPr>
              <a:spcBef>
                <a:spcPct val="20000"/>
              </a:spcBef>
              <a:buClr>
                <a:schemeClr val="tx2"/>
              </a:buClr>
              <a:buSzPct val="90000"/>
              <a:buFont typeface="Wingdings" pitchFamily="2" charset="2"/>
              <a:buNone/>
            </a:pPr>
            <a:r>
              <a:rPr lang="zh-CN" altLang="en-US" sz="2000" b="1">
                <a:latin typeface="黑体" pitchFamily="49" charset="-122"/>
                <a:ea typeface="黑体" pitchFamily="49" charset="-122"/>
              </a:rPr>
              <a:t>    </a:t>
            </a:r>
            <a:r>
              <a:rPr lang="zh-CN" altLang="en-US" b="1">
                <a:latin typeface="黑体" pitchFamily="49" charset="-122"/>
                <a:ea typeface="黑体" pitchFamily="49" charset="-122"/>
              </a:rPr>
              <a:t>设教学数据库有三个关系：</a:t>
            </a:r>
          </a:p>
          <a:p>
            <a:pPr>
              <a:spcBef>
                <a:spcPct val="20000"/>
              </a:spcBef>
              <a:buClr>
                <a:schemeClr val="tx2"/>
              </a:buClr>
              <a:buSzPct val="90000"/>
              <a:buFont typeface="Wingdings" pitchFamily="2" charset="2"/>
              <a:buNone/>
            </a:pPr>
            <a:r>
              <a:rPr lang="zh-CN" altLang="en-US" b="1">
                <a:latin typeface="黑体" pitchFamily="49" charset="-122"/>
                <a:ea typeface="黑体" pitchFamily="49" charset="-122"/>
              </a:rPr>
              <a:t>学生关系</a:t>
            </a:r>
            <a:r>
              <a:rPr lang="en-US" altLang="zh-CN" b="1">
                <a:latin typeface="黑体" pitchFamily="49" charset="-122"/>
                <a:ea typeface="黑体" pitchFamily="49" charset="-122"/>
              </a:rPr>
              <a:t>S</a:t>
            </a:r>
            <a:r>
              <a:rPr lang="zh-CN" altLang="en-US" b="1">
                <a:latin typeface="黑体" pitchFamily="49" charset="-122"/>
                <a:ea typeface="黑体" pitchFamily="49" charset="-122"/>
              </a:rPr>
              <a:t>（学号，姓名，性别，年龄，所在系）</a:t>
            </a:r>
          </a:p>
          <a:p>
            <a:pPr>
              <a:spcBef>
                <a:spcPct val="20000"/>
              </a:spcBef>
              <a:buClr>
                <a:schemeClr val="tx2"/>
              </a:buClr>
              <a:buSzPct val="90000"/>
              <a:buFont typeface="Wingdings" pitchFamily="2" charset="2"/>
              <a:buNone/>
            </a:pPr>
            <a:r>
              <a:rPr lang="zh-CN" altLang="en-US" b="1">
                <a:latin typeface="黑体" pitchFamily="49" charset="-122"/>
                <a:ea typeface="黑体" pitchFamily="49" charset="-122"/>
              </a:rPr>
              <a:t> </a:t>
            </a:r>
            <a:r>
              <a:rPr lang="en-US" altLang="zh-CN" b="1">
                <a:latin typeface="黑体" pitchFamily="49" charset="-122"/>
                <a:ea typeface="黑体" pitchFamily="49" charset="-122"/>
              </a:rPr>
              <a:t>(Sno, Sname, Ssex, Sage</a:t>
            </a:r>
            <a:r>
              <a:rPr lang="zh-CN" altLang="en-US" b="1">
                <a:latin typeface="黑体" pitchFamily="49" charset="-122"/>
                <a:ea typeface="黑体" pitchFamily="49" charset="-122"/>
              </a:rPr>
              <a:t>，</a:t>
            </a:r>
            <a:r>
              <a:rPr lang="en-US" altLang="zh-CN" b="1">
                <a:latin typeface="黑体" pitchFamily="49" charset="-122"/>
                <a:ea typeface="黑体" pitchFamily="49" charset="-122"/>
              </a:rPr>
              <a:t>Sdept)</a:t>
            </a:r>
          </a:p>
          <a:p>
            <a:pPr>
              <a:spcBef>
                <a:spcPct val="20000"/>
              </a:spcBef>
              <a:buClr>
                <a:schemeClr val="tx2"/>
              </a:buClr>
              <a:buSzPct val="90000"/>
              <a:buFont typeface="Wingdings" pitchFamily="2" charset="2"/>
              <a:buNone/>
            </a:pPr>
            <a:r>
              <a:rPr lang="zh-CN" altLang="en-US" b="1">
                <a:latin typeface="黑体" pitchFamily="49" charset="-122"/>
                <a:ea typeface="黑体" pitchFamily="49" charset="-122"/>
              </a:rPr>
              <a:t>课程关系</a:t>
            </a:r>
            <a:r>
              <a:rPr lang="en-US" altLang="zh-CN" b="1">
                <a:latin typeface="黑体" pitchFamily="49" charset="-122"/>
                <a:ea typeface="黑体" pitchFamily="49" charset="-122"/>
              </a:rPr>
              <a:t>C(</a:t>
            </a:r>
            <a:r>
              <a:rPr lang="zh-CN" altLang="en-US" b="1">
                <a:latin typeface="黑体" pitchFamily="49" charset="-122"/>
                <a:ea typeface="黑体" pitchFamily="49" charset="-122"/>
              </a:rPr>
              <a:t>课程号，课程名，先修课，学分</a:t>
            </a:r>
            <a:r>
              <a:rPr lang="en-US" altLang="zh-CN" b="1">
                <a:latin typeface="黑体" pitchFamily="49" charset="-122"/>
                <a:ea typeface="黑体" pitchFamily="49" charset="-122"/>
              </a:rPr>
              <a:t>)</a:t>
            </a:r>
          </a:p>
          <a:p>
            <a:pPr>
              <a:spcBef>
                <a:spcPct val="20000"/>
              </a:spcBef>
              <a:buClr>
                <a:schemeClr val="tx2"/>
              </a:buClr>
              <a:buSzPct val="90000"/>
              <a:buFont typeface="Wingdings" pitchFamily="2" charset="2"/>
              <a:buNone/>
            </a:pPr>
            <a:r>
              <a:rPr lang="en-US" altLang="zh-CN" b="1">
                <a:latin typeface="黑体" pitchFamily="49" charset="-122"/>
                <a:ea typeface="黑体" pitchFamily="49" charset="-122"/>
              </a:rPr>
              <a:t>(Cno, Cname, Cpno, Ccredit)</a:t>
            </a:r>
          </a:p>
          <a:p>
            <a:pPr>
              <a:spcBef>
                <a:spcPct val="20000"/>
              </a:spcBef>
              <a:buClr>
                <a:schemeClr val="tx2"/>
              </a:buClr>
              <a:buSzPct val="90000"/>
              <a:buFont typeface="Wingdings" pitchFamily="2" charset="2"/>
              <a:buNone/>
            </a:pPr>
            <a:r>
              <a:rPr lang="zh-CN" altLang="en-US" b="1">
                <a:latin typeface="黑体" pitchFamily="49" charset="-122"/>
                <a:ea typeface="黑体" pitchFamily="49" charset="-122"/>
              </a:rPr>
              <a:t>学习关系</a:t>
            </a:r>
            <a:r>
              <a:rPr lang="en-US" altLang="zh-CN" b="1">
                <a:latin typeface="黑体" pitchFamily="49" charset="-122"/>
                <a:ea typeface="黑体" pitchFamily="49" charset="-122"/>
              </a:rPr>
              <a:t>SC</a:t>
            </a:r>
            <a:r>
              <a:rPr lang="zh-CN" altLang="en-US" b="1">
                <a:latin typeface="黑体" pitchFamily="49" charset="-122"/>
                <a:ea typeface="黑体" pitchFamily="49" charset="-122"/>
              </a:rPr>
              <a:t>（学号，课程号，成绩）</a:t>
            </a:r>
          </a:p>
          <a:p>
            <a:pPr>
              <a:spcBef>
                <a:spcPct val="20000"/>
              </a:spcBef>
              <a:buClr>
                <a:schemeClr val="tx2"/>
              </a:buClr>
              <a:buSzPct val="90000"/>
              <a:buFont typeface="Wingdings" pitchFamily="2" charset="2"/>
              <a:buNone/>
            </a:pPr>
            <a:r>
              <a:rPr lang="en-US" altLang="zh-CN" b="1">
                <a:latin typeface="黑体" pitchFamily="49" charset="-122"/>
                <a:ea typeface="黑体" pitchFamily="49" charset="-122"/>
              </a:rPr>
              <a:t>(Sno,  Cno,  Grade)</a:t>
            </a:r>
          </a:p>
          <a:p>
            <a:pPr>
              <a:spcBef>
                <a:spcPct val="20000"/>
              </a:spcBef>
              <a:buClr>
                <a:schemeClr val="tx2"/>
              </a:buClr>
              <a:buSzPct val="90000"/>
              <a:buFont typeface="Wingdings" pitchFamily="2" charset="2"/>
              <a:buNone/>
            </a:pPr>
            <a:r>
              <a:rPr lang="zh-CN" altLang="en-US" b="1">
                <a:latin typeface="黑体" pitchFamily="49" charset="-122"/>
                <a:ea typeface="黑体" pitchFamily="49" charset="-122"/>
              </a:rPr>
              <a:t>下面用关系代数表达式来表达一些查询语句。</a:t>
            </a:r>
          </a:p>
          <a:p>
            <a:pPr>
              <a:spcBef>
                <a:spcPct val="20000"/>
              </a:spcBef>
              <a:buClr>
                <a:schemeClr val="tx2"/>
              </a:buClr>
              <a:buSzPct val="90000"/>
              <a:buFont typeface="Wingdings" pitchFamily="2" charset="2"/>
              <a:buNone/>
            </a:pPr>
            <a:r>
              <a:rPr lang="zh-CN" altLang="en-US" b="1">
                <a:latin typeface="黑体" pitchFamily="49" charset="-122"/>
                <a:ea typeface="黑体" pitchFamily="49" charset="-122"/>
              </a:rPr>
              <a:t>                    ①确定已知条件所在的关系</a:t>
            </a:r>
          </a:p>
          <a:p>
            <a:pPr>
              <a:spcBef>
                <a:spcPct val="20000"/>
              </a:spcBef>
              <a:buClr>
                <a:schemeClr val="tx2"/>
              </a:buClr>
              <a:buSzPct val="90000"/>
              <a:buFont typeface="Wingdings" pitchFamily="2" charset="2"/>
              <a:buNone/>
            </a:pPr>
            <a:r>
              <a:rPr lang="zh-CN" altLang="en-US" b="1">
                <a:latin typeface="黑体" pitchFamily="49" charset="-122"/>
                <a:ea typeface="黑体" pitchFamily="49" charset="-122"/>
              </a:rPr>
              <a:t>写这样语句的步骤→  ②确定输出内容所在的关系</a:t>
            </a:r>
          </a:p>
          <a:p>
            <a:pPr>
              <a:spcBef>
                <a:spcPct val="20000"/>
              </a:spcBef>
              <a:buClr>
                <a:schemeClr val="tx2"/>
              </a:buClr>
              <a:buSzPct val="90000"/>
              <a:buFont typeface="Wingdings" pitchFamily="2" charset="2"/>
              <a:buNone/>
            </a:pPr>
            <a:r>
              <a:rPr lang="zh-CN" altLang="en-US" b="1">
                <a:latin typeface="黑体" pitchFamily="49" charset="-122"/>
                <a:ea typeface="黑体" pitchFamily="49" charset="-122"/>
              </a:rPr>
              <a:t>                    ③写出查询条件的表达</a:t>
            </a:r>
            <a:r>
              <a:rPr lang="zh-CN" altLang="en-US" b="1">
                <a:latin typeface="黑体" pitchFamily="49" charset="-122"/>
              </a:rPr>
              <a:t> </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p:txBody>
          <a:bodyPr/>
          <a:lstStyle/>
          <a:p>
            <a:pPr>
              <a:defRPr/>
            </a:pPr>
            <a:fld id="{D472E04B-B93E-4D6B-A638-C7865BA16D99}" type="slidenum">
              <a:rPr lang="en-US" altLang="zh-CN"/>
              <a:pPr>
                <a:defRPr/>
              </a:pPr>
              <a:t>57</a:t>
            </a:fld>
            <a:endParaRPr lang="en-US" altLang="zh-CN"/>
          </a:p>
        </p:txBody>
      </p:sp>
      <p:sp>
        <p:nvSpPr>
          <p:cNvPr id="61442" name="Text Box 2"/>
          <p:cNvSpPr txBox="1">
            <a:spLocks noChangeArrowheads="1"/>
          </p:cNvSpPr>
          <p:nvPr/>
        </p:nvSpPr>
        <p:spPr bwMode="auto">
          <a:xfrm>
            <a:off x="288925" y="693738"/>
            <a:ext cx="8550275" cy="822325"/>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zh-CN" altLang="en-US" b="1" dirty="0">
                <a:latin typeface="黑体" pitchFamily="49" charset="-122"/>
                <a:ea typeface="黑体" pitchFamily="49" charset="-122"/>
              </a:rPr>
              <a:t>例</a:t>
            </a:r>
            <a:r>
              <a:rPr lang="en-US" altLang="zh-CN" b="1" dirty="0">
                <a:latin typeface="黑体" pitchFamily="49" charset="-122"/>
                <a:ea typeface="黑体" pitchFamily="49" charset="-122"/>
              </a:rPr>
              <a:t>1</a:t>
            </a:r>
            <a:r>
              <a:rPr lang="zh-CN" altLang="en-US" b="1" dirty="0">
                <a:latin typeface="黑体" pitchFamily="49" charset="-122"/>
                <a:ea typeface="黑体" pitchFamily="49" charset="-122"/>
              </a:rPr>
              <a:t>：查询学习课程号为</a:t>
            </a:r>
            <a:r>
              <a:rPr lang="en-US" altLang="zh-CN" b="1" dirty="0">
                <a:latin typeface="黑体" pitchFamily="49" charset="-122"/>
                <a:ea typeface="黑体" pitchFamily="49" charset="-122"/>
              </a:rPr>
              <a:t>C2</a:t>
            </a:r>
            <a:r>
              <a:rPr lang="zh-CN" altLang="en-US" b="1" dirty="0">
                <a:latin typeface="黑体" pitchFamily="49" charset="-122"/>
                <a:ea typeface="黑体" pitchFamily="49" charset="-122"/>
              </a:rPr>
              <a:t>的学生学号和成绩（涉及一个关系）。</a:t>
            </a:r>
          </a:p>
        </p:txBody>
      </p:sp>
      <p:sp>
        <p:nvSpPr>
          <p:cNvPr id="61443" name="AutoShape 3"/>
          <p:cNvSpPr>
            <a:spLocks noChangeArrowheads="1"/>
          </p:cNvSpPr>
          <p:nvPr/>
        </p:nvSpPr>
        <p:spPr bwMode="auto">
          <a:xfrm rot="5400000">
            <a:off x="3441700" y="2908300"/>
            <a:ext cx="228600" cy="304800"/>
          </a:xfrm>
          <a:prstGeom prst="flowChartCollate">
            <a:avLst/>
          </a:prstGeom>
          <a:noFill/>
          <a:ln w="9525">
            <a:solidFill>
              <a:schemeClr val="tx1"/>
            </a:solidFill>
            <a:miter lim="800000"/>
            <a:headEnd/>
            <a:tailEnd/>
          </a:ln>
        </p:spPr>
        <p:txBody>
          <a:bodyPr wrap="none" anchor="ctr"/>
          <a:lstStyle/>
          <a:p>
            <a:endParaRPr lang="zh-CN" altLang="en-US"/>
          </a:p>
        </p:txBody>
      </p:sp>
      <p:sp>
        <p:nvSpPr>
          <p:cNvPr id="61444" name="AutoShape 4"/>
          <p:cNvSpPr>
            <a:spLocks noChangeArrowheads="1"/>
          </p:cNvSpPr>
          <p:nvPr/>
        </p:nvSpPr>
        <p:spPr bwMode="auto">
          <a:xfrm rot="5400000">
            <a:off x="4376738" y="4924425"/>
            <a:ext cx="228600" cy="304800"/>
          </a:xfrm>
          <a:prstGeom prst="flowChartCollate">
            <a:avLst/>
          </a:prstGeom>
          <a:noFill/>
          <a:ln w="9525">
            <a:solidFill>
              <a:schemeClr val="tx1"/>
            </a:solidFill>
            <a:miter lim="800000"/>
            <a:headEnd/>
            <a:tailEnd/>
          </a:ln>
        </p:spPr>
        <p:txBody>
          <a:bodyPr wrap="none" anchor="ctr"/>
          <a:lstStyle/>
          <a:p>
            <a:endParaRPr lang="zh-CN" altLang="en-US"/>
          </a:p>
        </p:txBody>
      </p:sp>
      <p:sp>
        <p:nvSpPr>
          <p:cNvPr id="61445" name="AutoShape 5"/>
          <p:cNvSpPr>
            <a:spLocks noChangeArrowheads="1"/>
          </p:cNvSpPr>
          <p:nvPr/>
        </p:nvSpPr>
        <p:spPr bwMode="auto">
          <a:xfrm rot="5400000">
            <a:off x="5233988" y="4924425"/>
            <a:ext cx="228600" cy="304800"/>
          </a:xfrm>
          <a:prstGeom prst="flowChartCollate">
            <a:avLst/>
          </a:prstGeom>
          <a:noFill/>
          <a:ln w="9525">
            <a:solidFill>
              <a:schemeClr val="tx1"/>
            </a:solidFill>
            <a:miter lim="800000"/>
            <a:headEnd/>
            <a:tailEnd/>
          </a:ln>
        </p:spPr>
        <p:txBody>
          <a:bodyPr wrap="none" anchor="ctr"/>
          <a:lstStyle/>
          <a:p>
            <a:endParaRPr lang="zh-CN" altLang="en-US"/>
          </a:p>
        </p:txBody>
      </p:sp>
      <p:sp>
        <p:nvSpPr>
          <p:cNvPr id="61446" name="Text Box 6"/>
          <p:cNvSpPr txBox="1">
            <a:spLocks noChangeArrowheads="1"/>
          </p:cNvSpPr>
          <p:nvPr/>
        </p:nvSpPr>
        <p:spPr bwMode="auto">
          <a:xfrm>
            <a:off x="288925" y="1609725"/>
            <a:ext cx="8626475" cy="457200"/>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en-US" altLang="zh-CN" b="1" dirty="0" err="1">
                <a:latin typeface="黑体" pitchFamily="49" charset="-122"/>
                <a:ea typeface="黑体" pitchFamily="49" charset="-122"/>
              </a:rPr>
              <a:t>П</a:t>
            </a:r>
            <a:r>
              <a:rPr lang="en-US" altLang="zh-CN" b="1" baseline="-25000" dirty="0" err="1">
                <a:latin typeface="黑体" pitchFamily="49" charset="-122"/>
                <a:ea typeface="黑体" pitchFamily="49" charset="-122"/>
              </a:rPr>
              <a:t>sno,grade</a:t>
            </a:r>
            <a:r>
              <a:rPr lang="en-US" altLang="zh-CN" b="1" dirty="0">
                <a:latin typeface="黑体" pitchFamily="49" charset="-122"/>
                <a:ea typeface="黑体" pitchFamily="49" charset="-122"/>
              </a:rPr>
              <a:t> (</a:t>
            </a:r>
            <a:r>
              <a:rPr lang="en-US" altLang="zh-CN" dirty="0">
                <a:latin typeface="黑体" pitchFamily="49" charset="-122"/>
                <a:ea typeface="黑体" pitchFamily="49" charset="-122"/>
              </a:rPr>
              <a:t>             </a:t>
            </a:r>
            <a:r>
              <a:rPr lang="en-US" altLang="zh-CN" b="1" dirty="0">
                <a:latin typeface="黑体" pitchFamily="49" charset="-122"/>
                <a:ea typeface="黑体" pitchFamily="49" charset="-122"/>
              </a:rPr>
              <a:t>)</a:t>
            </a:r>
          </a:p>
        </p:txBody>
      </p:sp>
      <p:sp>
        <p:nvSpPr>
          <p:cNvPr id="61447" name="Text Box 7"/>
          <p:cNvSpPr txBox="1">
            <a:spLocks noChangeArrowheads="1"/>
          </p:cNvSpPr>
          <p:nvPr/>
        </p:nvSpPr>
        <p:spPr bwMode="auto">
          <a:xfrm>
            <a:off x="228600" y="2425700"/>
            <a:ext cx="8763000" cy="457200"/>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zh-CN" altLang="en-US" b="1">
                <a:latin typeface="黑体" pitchFamily="49" charset="-122"/>
                <a:ea typeface="黑体" pitchFamily="49" charset="-122"/>
              </a:rPr>
              <a:t>例</a:t>
            </a:r>
            <a:r>
              <a:rPr lang="en-US" altLang="zh-CN" b="1">
                <a:latin typeface="黑体" pitchFamily="49" charset="-122"/>
                <a:ea typeface="黑体" pitchFamily="49" charset="-122"/>
              </a:rPr>
              <a:t>2</a:t>
            </a:r>
            <a:r>
              <a:rPr lang="zh-CN" altLang="en-US" b="1">
                <a:latin typeface="黑体" pitchFamily="49" charset="-122"/>
                <a:ea typeface="黑体" pitchFamily="49" charset="-122"/>
              </a:rPr>
              <a:t>：查询学习课程号为</a:t>
            </a:r>
            <a:r>
              <a:rPr lang="en-US" altLang="zh-CN" b="1">
                <a:latin typeface="黑体" pitchFamily="49" charset="-122"/>
                <a:ea typeface="黑体" pitchFamily="49" charset="-122"/>
              </a:rPr>
              <a:t>C2</a:t>
            </a:r>
            <a:r>
              <a:rPr lang="zh-CN" altLang="en-US" b="1">
                <a:latin typeface="黑体" pitchFamily="49" charset="-122"/>
                <a:ea typeface="黑体" pitchFamily="49" charset="-122"/>
              </a:rPr>
              <a:t>的学生学号和姓名（涉及两个关系）。</a:t>
            </a:r>
          </a:p>
        </p:txBody>
      </p:sp>
      <p:sp>
        <p:nvSpPr>
          <p:cNvPr id="61448" name="Text Box 8"/>
          <p:cNvSpPr txBox="1">
            <a:spLocks noChangeArrowheads="1"/>
          </p:cNvSpPr>
          <p:nvPr/>
        </p:nvSpPr>
        <p:spPr bwMode="auto">
          <a:xfrm>
            <a:off x="3059113" y="2776538"/>
            <a:ext cx="1152525" cy="457200"/>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en-US" altLang="zh-CN" b="1">
                <a:latin typeface="黑体" pitchFamily="49" charset="-122"/>
                <a:ea typeface="黑体" pitchFamily="49" charset="-122"/>
              </a:rPr>
              <a:t>S   SC</a:t>
            </a:r>
            <a:endParaRPr lang="en-US" altLang="zh-CN"/>
          </a:p>
        </p:txBody>
      </p:sp>
      <p:sp>
        <p:nvSpPr>
          <p:cNvPr id="61449" name="Text Box 9"/>
          <p:cNvSpPr txBox="1">
            <a:spLocks noChangeArrowheads="1"/>
          </p:cNvSpPr>
          <p:nvPr/>
        </p:nvSpPr>
        <p:spPr bwMode="auto">
          <a:xfrm>
            <a:off x="212725" y="4000500"/>
            <a:ext cx="8778875" cy="822325"/>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zh-CN" altLang="en-US" b="1" dirty="0">
                <a:latin typeface="黑体" pitchFamily="49" charset="-122"/>
                <a:ea typeface="黑体" pitchFamily="49" charset="-122"/>
              </a:rPr>
              <a:t>例</a:t>
            </a:r>
            <a:r>
              <a:rPr lang="en-US" altLang="zh-CN" b="1" dirty="0">
                <a:latin typeface="黑体" pitchFamily="49" charset="-122"/>
                <a:ea typeface="黑体" pitchFamily="49" charset="-122"/>
              </a:rPr>
              <a:t>3</a:t>
            </a:r>
            <a:r>
              <a:rPr lang="zh-CN" altLang="en-US" b="1" dirty="0">
                <a:latin typeface="黑体" pitchFamily="49" charset="-122"/>
                <a:ea typeface="黑体" pitchFamily="49" charset="-122"/>
              </a:rPr>
              <a:t>：查询选修了课程名为</a:t>
            </a:r>
            <a:r>
              <a:rPr lang="zh-CN" altLang="en-US" b="1" dirty="0">
                <a:latin typeface="Times New Roman" pitchFamily="18" charset="0"/>
                <a:ea typeface="黑体" pitchFamily="49" charset="-122"/>
              </a:rPr>
              <a:t>“</a:t>
            </a:r>
            <a:r>
              <a:rPr lang="zh-CN" altLang="en-US" b="1" dirty="0">
                <a:latin typeface="黑体" pitchFamily="49" charset="-122"/>
                <a:ea typeface="黑体" pitchFamily="49" charset="-122"/>
              </a:rPr>
              <a:t>数据库</a:t>
            </a:r>
            <a:r>
              <a:rPr lang="zh-CN" altLang="en-US" b="1" dirty="0">
                <a:latin typeface="Times New Roman" pitchFamily="18" charset="0"/>
                <a:ea typeface="黑体" pitchFamily="49" charset="-122"/>
              </a:rPr>
              <a:t>”</a:t>
            </a:r>
            <a:r>
              <a:rPr lang="zh-CN" altLang="en-US" b="1" dirty="0">
                <a:latin typeface="黑体" pitchFamily="49" charset="-122"/>
                <a:ea typeface="黑体" pitchFamily="49" charset="-122"/>
              </a:rPr>
              <a:t>的学生学号和姓名（涉及三个关系）。</a:t>
            </a:r>
            <a:endParaRPr lang="zh-CN" altLang="en-US" dirty="0"/>
          </a:p>
        </p:txBody>
      </p:sp>
      <p:sp>
        <p:nvSpPr>
          <p:cNvPr id="61450" name="Text Box 10"/>
          <p:cNvSpPr txBox="1">
            <a:spLocks noChangeArrowheads="1"/>
          </p:cNvSpPr>
          <p:nvPr/>
        </p:nvSpPr>
        <p:spPr bwMode="auto">
          <a:xfrm>
            <a:off x="228600" y="4786313"/>
            <a:ext cx="8686800" cy="457200"/>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en-US" altLang="zh-CN" b="1">
                <a:latin typeface="黑体" pitchFamily="49" charset="-122"/>
                <a:ea typeface="黑体" pitchFamily="49" charset="-122"/>
              </a:rPr>
              <a:t>П</a:t>
            </a:r>
            <a:r>
              <a:rPr lang="en-US" altLang="zh-CN" b="1" baseline="-25000">
                <a:latin typeface="黑体" pitchFamily="49" charset="-122"/>
                <a:ea typeface="黑体" pitchFamily="49" charset="-122"/>
              </a:rPr>
              <a:t>sno,sname</a:t>
            </a:r>
            <a:r>
              <a:rPr lang="en-US" altLang="zh-CN" b="1">
                <a:latin typeface="黑体" pitchFamily="49" charset="-122"/>
                <a:ea typeface="黑体" pitchFamily="49" charset="-122"/>
              </a:rPr>
              <a:t> (                           )</a:t>
            </a:r>
          </a:p>
        </p:txBody>
      </p:sp>
      <p:sp>
        <p:nvSpPr>
          <p:cNvPr id="61451" name="Text Box 11"/>
          <p:cNvSpPr txBox="1">
            <a:spLocks noChangeArrowheads="1"/>
          </p:cNvSpPr>
          <p:nvPr/>
        </p:nvSpPr>
        <p:spPr bwMode="auto">
          <a:xfrm>
            <a:off x="236538" y="5776913"/>
            <a:ext cx="6469062" cy="457200"/>
          </a:xfrm>
          <a:prstGeom prst="rect">
            <a:avLst/>
          </a:prstGeom>
          <a:noFill/>
          <a:ln w="9525">
            <a:noFill/>
            <a:miter lim="800000"/>
            <a:headEnd/>
            <a:tailEnd/>
          </a:ln>
        </p:spPr>
        <p:txBody>
          <a:bodyPr wrap="none">
            <a:spAutoFit/>
          </a:bodyPr>
          <a:lstStyle/>
          <a:p>
            <a:pPr>
              <a:spcBef>
                <a:spcPct val="20000"/>
              </a:spcBef>
              <a:buClr>
                <a:schemeClr val="tx2"/>
              </a:buClr>
              <a:buSzPct val="90000"/>
              <a:buFont typeface="Wingdings" pitchFamily="2" charset="2"/>
              <a:buNone/>
            </a:pPr>
            <a:r>
              <a:rPr lang="zh-CN" altLang="en-US" b="1">
                <a:latin typeface="黑体" pitchFamily="49" charset="-122"/>
                <a:ea typeface="黑体" pitchFamily="49" charset="-122"/>
              </a:rPr>
              <a:t>例</a:t>
            </a:r>
            <a:r>
              <a:rPr lang="en-US" altLang="zh-CN" b="1">
                <a:latin typeface="黑体" pitchFamily="49" charset="-122"/>
                <a:ea typeface="黑体" pitchFamily="49" charset="-122"/>
              </a:rPr>
              <a:t>4</a:t>
            </a:r>
            <a:r>
              <a:rPr lang="zh-CN" altLang="en-US" b="1">
                <a:latin typeface="黑体" pitchFamily="49" charset="-122"/>
                <a:ea typeface="黑体" pitchFamily="49" charset="-122"/>
              </a:rPr>
              <a:t>：查询选修了课程号为</a:t>
            </a:r>
            <a:r>
              <a:rPr lang="en-US" altLang="zh-CN" b="1">
                <a:latin typeface="黑体" pitchFamily="49" charset="-122"/>
                <a:ea typeface="黑体" pitchFamily="49" charset="-122"/>
              </a:rPr>
              <a:t>C1</a:t>
            </a:r>
            <a:r>
              <a:rPr lang="zh-CN" altLang="en-US" b="1">
                <a:latin typeface="黑体" pitchFamily="49" charset="-122"/>
                <a:ea typeface="黑体" pitchFamily="49" charset="-122"/>
              </a:rPr>
              <a:t>或</a:t>
            </a:r>
            <a:r>
              <a:rPr lang="en-US" altLang="zh-CN" b="1">
                <a:latin typeface="黑体" pitchFamily="49" charset="-122"/>
                <a:ea typeface="黑体" pitchFamily="49" charset="-122"/>
              </a:rPr>
              <a:t>C2</a:t>
            </a:r>
            <a:r>
              <a:rPr lang="zh-CN" altLang="en-US" b="1">
                <a:latin typeface="黑体" pitchFamily="49" charset="-122"/>
                <a:ea typeface="黑体" pitchFamily="49" charset="-122"/>
              </a:rPr>
              <a:t>的学生学号。</a:t>
            </a:r>
          </a:p>
        </p:txBody>
      </p:sp>
      <p:sp>
        <p:nvSpPr>
          <p:cNvPr id="61452" name="Text Box 12"/>
          <p:cNvSpPr txBox="1">
            <a:spLocks noChangeArrowheads="1"/>
          </p:cNvSpPr>
          <p:nvPr/>
        </p:nvSpPr>
        <p:spPr bwMode="auto">
          <a:xfrm>
            <a:off x="212725" y="6235700"/>
            <a:ext cx="4287838" cy="457200"/>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en-US" altLang="zh-CN" b="1">
                <a:latin typeface="黑体" pitchFamily="49" charset="-122"/>
                <a:ea typeface="黑体" pitchFamily="49" charset="-122"/>
              </a:rPr>
              <a:t>П</a:t>
            </a:r>
            <a:r>
              <a:rPr lang="en-US" altLang="zh-CN" b="1" baseline="-25000">
                <a:latin typeface="黑体" pitchFamily="49" charset="-122"/>
                <a:ea typeface="黑体" pitchFamily="49" charset="-122"/>
              </a:rPr>
              <a:t>sno </a:t>
            </a:r>
            <a:r>
              <a:rPr lang="en-US" altLang="zh-CN" b="1">
                <a:latin typeface="黑体" pitchFamily="49" charset="-122"/>
                <a:ea typeface="黑体" pitchFamily="49" charset="-122"/>
              </a:rPr>
              <a:t>(                   ) </a:t>
            </a:r>
            <a:endParaRPr lang="en-US" altLang="zh-CN"/>
          </a:p>
        </p:txBody>
      </p:sp>
      <p:sp>
        <p:nvSpPr>
          <p:cNvPr id="61454" name="Text Box 14"/>
          <p:cNvSpPr txBox="1">
            <a:spLocks noChangeArrowheads="1"/>
          </p:cNvSpPr>
          <p:nvPr/>
        </p:nvSpPr>
        <p:spPr bwMode="auto">
          <a:xfrm>
            <a:off x="1835150" y="1649413"/>
            <a:ext cx="2087563" cy="457200"/>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en-US" altLang="zh-CN">
                <a:latin typeface="黑体" pitchFamily="49" charset="-122"/>
                <a:ea typeface="黑体" pitchFamily="49" charset="-122"/>
              </a:rPr>
              <a:t>σ</a:t>
            </a:r>
            <a:r>
              <a:rPr lang="en-US" altLang="zh-CN" baseline="-25000">
                <a:latin typeface="黑体" pitchFamily="49" charset="-122"/>
                <a:ea typeface="黑体" pitchFamily="49" charset="-122"/>
              </a:rPr>
              <a:t>cno=</a:t>
            </a:r>
            <a:r>
              <a:rPr lang="en-US" altLang="zh-CN" baseline="-25000">
                <a:latin typeface="Times New Roman" pitchFamily="18" charset="0"/>
                <a:ea typeface="黑体" pitchFamily="49" charset="-122"/>
              </a:rPr>
              <a:t>’</a:t>
            </a:r>
            <a:r>
              <a:rPr lang="en-US" altLang="zh-CN" baseline="-25000">
                <a:latin typeface="黑体" pitchFamily="49" charset="-122"/>
                <a:ea typeface="黑体" pitchFamily="49" charset="-122"/>
              </a:rPr>
              <a:t>c2</a:t>
            </a:r>
            <a:r>
              <a:rPr lang="en-US" altLang="zh-CN" baseline="-25000">
                <a:latin typeface="Times New Roman" pitchFamily="18" charset="0"/>
                <a:ea typeface="黑体" pitchFamily="49" charset="-122"/>
              </a:rPr>
              <a:t>’</a:t>
            </a:r>
            <a:r>
              <a:rPr lang="zh-CN" altLang="en-US">
                <a:latin typeface="黑体" pitchFamily="49" charset="-122"/>
                <a:ea typeface="黑体" pitchFamily="49" charset="-122"/>
              </a:rPr>
              <a:t>（  ）</a:t>
            </a:r>
            <a:endParaRPr lang="zh-CN" altLang="en-US" b="1">
              <a:latin typeface="黑体" pitchFamily="49" charset="-122"/>
              <a:ea typeface="黑体" pitchFamily="49" charset="-122"/>
            </a:endParaRPr>
          </a:p>
        </p:txBody>
      </p:sp>
      <p:sp>
        <p:nvSpPr>
          <p:cNvPr id="61455" name="Text Box 15"/>
          <p:cNvSpPr txBox="1">
            <a:spLocks noChangeArrowheads="1"/>
          </p:cNvSpPr>
          <p:nvPr/>
        </p:nvSpPr>
        <p:spPr bwMode="auto">
          <a:xfrm>
            <a:off x="185738" y="2801938"/>
            <a:ext cx="8778875" cy="457200"/>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en-US" altLang="zh-CN" b="1">
                <a:latin typeface="黑体" pitchFamily="49" charset="-122"/>
                <a:ea typeface="黑体" pitchFamily="49" charset="-122"/>
              </a:rPr>
              <a:t>П</a:t>
            </a:r>
            <a:r>
              <a:rPr lang="en-US" altLang="zh-CN" b="1" baseline="-25000">
                <a:latin typeface="黑体" pitchFamily="49" charset="-122"/>
                <a:ea typeface="黑体" pitchFamily="49" charset="-122"/>
              </a:rPr>
              <a:t>sno,sname</a:t>
            </a:r>
            <a:r>
              <a:rPr lang="en-US" altLang="zh-CN" b="1">
                <a:latin typeface="黑体" pitchFamily="49" charset="-122"/>
                <a:ea typeface="黑体" pitchFamily="49" charset="-122"/>
              </a:rPr>
              <a:t> (                 )</a:t>
            </a:r>
            <a:endParaRPr lang="en-US" altLang="zh-CN"/>
          </a:p>
        </p:txBody>
      </p:sp>
      <p:sp>
        <p:nvSpPr>
          <p:cNvPr id="61456" name="Text Box 16"/>
          <p:cNvSpPr txBox="1">
            <a:spLocks noChangeArrowheads="1"/>
          </p:cNvSpPr>
          <p:nvPr/>
        </p:nvSpPr>
        <p:spPr bwMode="auto">
          <a:xfrm>
            <a:off x="1692275" y="2801938"/>
            <a:ext cx="2879725" cy="457200"/>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en-US" altLang="zh-CN" b="1" dirty="0" err="1">
                <a:latin typeface="黑体" pitchFamily="49" charset="-122"/>
                <a:ea typeface="黑体" pitchFamily="49" charset="-122"/>
              </a:rPr>
              <a:t>σ</a:t>
            </a:r>
            <a:r>
              <a:rPr lang="en-US" altLang="zh-CN" b="1" baseline="-25000" dirty="0" err="1">
                <a:latin typeface="黑体" pitchFamily="49" charset="-122"/>
                <a:ea typeface="黑体" pitchFamily="49" charset="-122"/>
              </a:rPr>
              <a:t>cno</a:t>
            </a:r>
            <a:r>
              <a:rPr lang="en-US" altLang="zh-CN" b="1" baseline="-25000" dirty="0">
                <a:latin typeface="黑体" pitchFamily="49" charset="-122"/>
                <a:ea typeface="黑体" pitchFamily="49" charset="-122"/>
              </a:rPr>
              <a:t>=</a:t>
            </a:r>
            <a:r>
              <a:rPr lang="en-US" altLang="zh-CN" b="1" baseline="-25000" dirty="0">
                <a:latin typeface="Times New Roman" pitchFamily="18" charset="0"/>
                <a:ea typeface="黑体" pitchFamily="49" charset="-122"/>
              </a:rPr>
              <a:t>’</a:t>
            </a:r>
            <a:r>
              <a:rPr lang="en-US" altLang="zh-CN" b="1" baseline="-25000" dirty="0">
                <a:latin typeface="黑体" pitchFamily="49" charset="-122"/>
                <a:ea typeface="黑体" pitchFamily="49" charset="-122"/>
              </a:rPr>
              <a:t>c2</a:t>
            </a:r>
            <a:r>
              <a:rPr lang="en-US" altLang="zh-CN" b="1" baseline="-25000" dirty="0">
                <a:latin typeface="Times New Roman" pitchFamily="18" charset="0"/>
                <a:ea typeface="黑体" pitchFamily="49" charset="-122"/>
              </a:rPr>
              <a:t>’</a:t>
            </a:r>
            <a:r>
              <a:rPr lang="zh-CN" altLang="en-US" b="1" dirty="0">
                <a:latin typeface="黑体" pitchFamily="49" charset="-122"/>
                <a:ea typeface="黑体" pitchFamily="49" charset="-122"/>
              </a:rPr>
              <a:t>（      ）</a:t>
            </a:r>
            <a:endParaRPr lang="zh-CN" altLang="en-US" dirty="0"/>
          </a:p>
        </p:txBody>
      </p:sp>
      <p:sp>
        <p:nvSpPr>
          <p:cNvPr id="61457" name="Text Box 17"/>
          <p:cNvSpPr txBox="1">
            <a:spLocks noChangeArrowheads="1"/>
          </p:cNvSpPr>
          <p:nvPr/>
        </p:nvSpPr>
        <p:spPr bwMode="auto">
          <a:xfrm>
            <a:off x="3708400" y="4786313"/>
            <a:ext cx="2363788" cy="461962"/>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en-US" altLang="zh-CN" b="1">
                <a:latin typeface="黑体" pitchFamily="49" charset="-122"/>
                <a:ea typeface="黑体" pitchFamily="49" charset="-122"/>
              </a:rPr>
              <a:t>  S   SC    C</a:t>
            </a:r>
          </a:p>
        </p:txBody>
      </p:sp>
      <p:sp>
        <p:nvSpPr>
          <p:cNvPr id="61458" name="Text Box 18"/>
          <p:cNvSpPr txBox="1">
            <a:spLocks noChangeArrowheads="1"/>
          </p:cNvSpPr>
          <p:nvPr/>
        </p:nvSpPr>
        <p:spPr bwMode="auto">
          <a:xfrm>
            <a:off x="1763713" y="4786313"/>
            <a:ext cx="4392612" cy="457200"/>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en-US" altLang="zh-CN" b="1" dirty="0" err="1">
                <a:latin typeface="黑体" pitchFamily="49" charset="-122"/>
                <a:ea typeface="黑体" pitchFamily="49" charset="-122"/>
              </a:rPr>
              <a:t>σ</a:t>
            </a:r>
            <a:r>
              <a:rPr lang="en-US" altLang="zh-CN" b="1" baseline="-25000" dirty="0" err="1">
                <a:latin typeface="黑体" pitchFamily="49" charset="-122"/>
                <a:ea typeface="黑体" pitchFamily="49" charset="-122"/>
              </a:rPr>
              <a:t>cname</a:t>
            </a:r>
            <a:r>
              <a:rPr lang="en-US" altLang="zh-CN" b="1" baseline="-25000" dirty="0">
                <a:latin typeface="黑体" pitchFamily="49" charset="-122"/>
                <a:ea typeface="黑体" pitchFamily="49" charset="-122"/>
              </a:rPr>
              <a:t>=</a:t>
            </a:r>
            <a:r>
              <a:rPr lang="en-US" altLang="zh-CN" b="1" baseline="-25000" dirty="0">
                <a:latin typeface="Times New Roman" pitchFamily="18" charset="0"/>
                <a:ea typeface="黑体" pitchFamily="49" charset="-122"/>
              </a:rPr>
              <a:t>’</a:t>
            </a:r>
            <a:r>
              <a:rPr lang="zh-CN" altLang="en-US" b="1" baseline="-25000" dirty="0">
                <a:latin typeface="黑体" pitchFamily="49" charset="-122"/>
                <a:ea typeface="黑体" pitchFamily="49" charset="-122"/>
              </a:rPr>
              <a:t>数据库</a:t>
            </a:r>
            <a:r>
              <a:rPr lang="zh-CN" altLang="en-US" b="1" baseline="-25000" dirty="0">
                <a:latin typeface="Times New Roman" pitchFamily="18" charset="0"/>
                <a:ea typeface="黑体" pitchFamily="49" charset="-122"/>
              </a:rPr>
              <a:t>‘</a:t>
            </a:r>
            <a:r>
              <a:rPr lang="zh-CN" altLang="en-US" b="1" dirty="0">
                <a:latin typeface="黑体" pitchFamily="49" charset="-122"/>
                <a:ea typeface="黑体" pitchFamily="49" charset="-122"/>
              </a:rPr>
              <a:t>（            ）</a:t>
            </a:r>
          </a:p>
        </p:txBody>
      </p:sp>
      <p:sp>
        <p:nvSpPr>
          <p:cNvPr id="61459" name="Text Box 19"/>
          <p:cNvSpPr txBox="1">
            <a:spLocks noChangeArrowheads="1"/>
          </p:cNvSpPr>
          <p:nvPr/>
        </p:nvSpPr>
        <p:spPr bwMode="auto">
          <a:xfrm>
            <a:off x="1042988" y="6257925"/>
            <a:ext cx="3154362" cy="457200"/>
          </a:xfrm>
          <a:prstGeom prst="rect">
            <a:avLst/>
          </a:prstGeom>
          <a:noFill/>
          <a:ln w="9525">
            <a:noFill/>
            <a:miter lim="800000"/>
            <a:headEnd/>
            <a:tailEnd/>
          </a:ln>
        </p:spPr>
        <p:txBody>
          <a:bodyPr>
            <a:spAutoFit/>
          </a:bodyPr>
          <a:lstStyle/>
          <a:p>
            <a:pPr>
              <a:spcBef>
                <a:spcPct val="20000"/>
              </a:spcBef>
              <a:buClr>
                <a:schemeClr val="tx2"/>
              </a:buClr>
              <a:buSzPct val="90000"/>
              <a:buFont typeface="Wingdings" pitchFamily="2" charset="2"/>
              <a:buNone/>
            </a:pPr>
            <a:r>
              <a:rPr lang="en-US" altLang="zh-CN" b="1">
                <a:latin typeface="黑体" pitchFamily="49" charset="-122"/>
                <a:ea typeface="黑体" pitchFamily="49" charset="-122"/>
              </a:rPr>
              <a:t>σ</a:t>
            </a:r>
            <a:r>
              <a:rPr lang="en-US" altLang="zh-CN" b="1" baseline="-25000">
                <a:latin typeface="黑体" pitchFamily="49" charset="-122"/>
                <a:ea typeface="黑体" pitchFamily="49" charset="-122"/>
              </a:rPr>
              <a:t>cno=</a:t>
            </a:r>
            <a:r>
              <a:rPr lang="en-US" altLang="zh-CN" b="1" baseline="-25000">
                <a:latin typeface="Times New Roman" pitchFamily="18" charset="0"/>
                <a:ea typeface="黑体" pitchFamily="49" charset="-122"/>
              </a:rPr>
              <a:t>’</a:t>
            </a:r>
            <a:r>
              <a:rPr lang="en-US" altLang="zh-CN" b="1" baseline="-25000">
                <a:latin typeface="黑体" pitchFamily="49" charset="-122"/>
                <a:ea typeface="黑体" pitchFamily="49" charset="-122"/>
              </a:rPr>
              <a:t>c1</a:t>
            </a:r>
            <a:r>
              <a:rPr lang="en-US" altLang="zh-CN" b="1" baseline="-25000">
                <a:latin typeface="Times New Roman" pitchFamily="18" charset="0"/>
                <a:ea typeface="黑体" pitchFamily="49" charset="-122"/>
              </a:rPr>
              <a:t>’</a:t>
            </a:r>
            <a:r>
              <a:rPr lang="en-US" altLang="zh-CN" b="1" baseline="-25000">
                <a:latin typeface="黑体" pitchFamily="49" charset="-122"/>
                <a:ea typeface="黑体" pitchFamily="49" charset="-122"/>
              </a:rPr>
              <a:t> ∨cno=</a:t>
            </a:r>
            <a:r>
              <a:rPr lang="en-US" altLang="zh-CN" b="1" baseline="-25000">
                <a:latin typeface="Times New Roman" pitchFamily="18" charset="0"/>
                <a:ea typeface="黑体" pitchFamily="49" charset="-122"/>
              </a:rPr>
              <a:t>’</a:t>
            </a:r>
            <a:r>
              <a:rPr lang="en-US" altLang="zh-CN" b="1" baseline="-25000">
                <a:latin typeface="黑体" pitchFamily="49" charset="-122"/>
                <a:ea typeface="黑体" pitchFamily="49" charset="-122"/>
              </a:rPr>
              <a:t>c2</a:t>
            </a:r>
            <a:r>
              <a:rPr lang="en-US" altLang="zh-CN" b="1" baseline="-25000">
                <a:latin typeface="Times New Roman" pitchFamily="18" charset="0"/>
                <a:ea typeface="黑体" pitchFamily="49" charset="-122"/>
              </a:rPr>
              <a:t>’</a:t>
            </a:r>
            <a:r>
              <a:rPr lang="zh-CN" altLang="en-US" b="1">
                <a:latin typeface="黑体" pitchFamily="49" charset="-122"/>
                <a:ea typeface="黑体" pitchFamily="49" charset="-122"/>
              </a:rPr>
              <a:t>（</a:t>
            </a:r>
            <a:r>
              <a:rPr lang="en-US" altLang="zh-CN" b="1">
                <a:latin typeface="黑体" pitchFamily="49" charset="-122"/>
                <a:ea typeface="黑体" pitchFamily="49" charset="-122"/>
              </a:rPr>
              <a:t>SC</a:t>
            </a:r>
            <a:r>
              <a:rPr lang="zh-CN" altLang="en-US" b="1">
                <a:latin typeface="黑体" pitchFamily="49" charset="-122"/>
                <a:ea typeface="黑体" pitchFamily="49" charset="-122"/>
              </a:rPr>
              <a:t>）</a:t>
            </a:r>
            <a:endParaRPr lang="zh-CN" altLang="en-US"/>
          </a:p>
        </p:txBody>
      </p:sp>
      <p:sp>
        <p:nvSpPr>
          <p:cNvPr id="61460" name="Rectangle 20"/>
          <p:cNvSpPr>
            <a:spLocks noChangeArrowheads="1"/>
          </p:cNvSpPr>
          <p:nvPr/>
        </p:nvSpPr>
        <p:spPr bwMode="auto">
          <a:xfrm>
            <a:off x="3203575" y="1649413"/>
            <a:ext cx="488950" cy="457200"/>
          </a:xfrm>
          <a:prstGeom prst="rect">
            <a:avLst/>
          </a:prstGeom>
          <a:noFill/>
          <a:ln w="9525">
            <a:noFill/>
            <a:miter lim="800000"/>
            <a:headEnd/>
            <a:tailEnd/>
          </a:ln>
        </p:spPr>
        <p:txBody>
          <a:bodyPr wrap="none">
            <a:spAutoFit/>
          </a:bodyPr>
          <a:lstStyle/>
          <a:p>
            <a:r>
              <a:rPr lang="en-US" altLang="zh-CN">
                <a:latin typeface="黑体" pitchFamily="49" charset="-122"/>
                <a:ea typeface="黑体" pitchFamily="49" charset="-122"/>
              </a:rPr>
              <a:t>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ppt_x"/>
                                          </p:val>
                                        </p:tav>
                                        <p:tav tm="100000">
                                          <p:val>
                                            <p:strVal val="#ppt_x"/>
                                          </p:val>
                                        </p:tav>
                                      </p:tavLst>
                                    </p:anim>
                                    <p:anim calcmode="lin" valueType="num">
                                      <p:cBhvr additive="base">
                                        <p:cTn id="8" dur="500" fill="hold"/>
                                        <p:tgtEl>
                                          <p:spTgt spid="614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60"/>
                                        </p:tgtEl>
                                        <p:attrNameLst>
                                          <p:attrName>style.visibility</p:attrName>
                                        </p:attrNameLst>
                                      </p:cBhvr>
                                      <p:to>
                                        <p:strVal val="visible"/>
                                      </p:to>
                                    </p:set>
                                    <p:anim calcmode="lin" valueType="num">
                                      <p:cBhvr additive="base">
                                        <p:cTn id="13" dur="500" fill="hold"/>
                                        <p:tgtEl>
                                          <p:spTgt spid="61460"/>
                                        </p:tgtEl>
                                        <p:attrNameLst>
                                          <p:attrName>ppt_x</p:attrName>
                                        </p:attrNameLst>
                                      </p:cBhvr>
                                      <p:tavLst>
                                        <p:tav tm="0">
                                          <p:val>
                                            <p:strVal val="#ppt_x"/>
                                          </p:val>
                                        </p:tav>
                                        <p:tav tm="100000">
                                          <p:val>
                                            <p:strVal val="#ppt_x"/>
                                          </p:val>
                                        </p:tav>
                                      </p:tavLst>
                                    </p:anim>
                                    <p:anim calcmode="lin" valueType="num">
                                      <p:cBhvr additive="base">
                                        <p:cTn id="14" dur="500" fill="hold"/>
                                        <p:tgtEl>
                                          <p:spTgt spid="614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54"/>
                                        </p:tgtEl>
                                        <p:attrNameLst>
                                          <p:attrName>style.visibility</p:attrName>
                                        </p:attrNameLst>
                                      </p:cBhvr>
                                      <p:to>
                                        <p:strVal val="visible"/>
                                      </p:to>
                                    </p:set>
                                    <p:anim calcmode="lin" valueType="num">
                                      <p:cBhvr additive="base">
                                        <p:cTn id="19" dur="500" fill="hold"/>
                                        <p:tgtEl>
                                          <p:spTgt spid="61454"/>
                                        </p:tgtEl>
                                        <p:attrNameLst>
                                          <p:attrName>ppt_x</p:attrName>
                                        </p:attrNameLst>
                                      </p:cBhvr>
                                      <p:tavLst>
                                        <p:tav tm="0">
                                          <p:val>
                                            <p:strVal val="#ppt_x"/>
                                          </p:val>
                                        </p:tav>
                                        <p:tav tm="100000">
                                          <p:val>
                                            <p:strVal val="#ppt_x"/>
                                          </p:val>
                                        </p:tav>
                                      </p:tavLst>
                                    </p:anim>
                                    <p:anim calcmode="lin" valueType="num">
                                      <p:cBhvr additive="base">
                                        <p:cTn id="20" dur="500" fill="hold"/>
                                        <p:tgtEl>
                                          <p:spTgt spid="6145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6"/>
                                        </p:tgtEl>
                                        <p:attrNameLst>
                                          <p:attrName>style.visibility</p:attrName>
                                        </p:attrNameLst>
                                      </p:cBhvr>
                                      <p:to>
                                        <p:strVal val="visible"/>
                                      </p:to>
                                    </p:set>
                                    <p:anim calcmode="lin" valueType="num">
                                      <p:cBhvr additive="base">
                                        <p:cTn id="25" dur="500" fill="hold"/>
                                        <p:tgtEl>
                                          <p:spTgt spid="61446"/>
                                        </p:tgtEl>
                                        <p:attrNameLst>
                                          <p:attrName>ppt_x</p:attrName>
                                        </p:attrNameLst>
                                      </p:cBhvr>
                                      <p:tavLst>
                                        <p:tav tm="0">
                                          <p:val>
                                            <p:strVal val="#ppt_x"/>
                                          </p:val>
                                        </p:tav>
                                        <p:tav tm="100000">
                                          <p:val>
                                            <p:strVal val="#ppt_x"/>
                                          </p:val>
                                        </p:tav>
                                      </p:tavLst>
                                    </p:anim>
                                    <p:anim calcmode="lin" valueType="num">
                                      <p:cBhvr additive="base">
                                        <p:cTn id="26"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7"/>
                                        </p:tgtEl>
                                        <p:attrNameLst>
                                          <p:attrName>style.visibility</p:attrName>
                                        </p:attrNameLst>
                                      </p:cBhvr>
                                      <p:to>
                                        <p:strVal val="visible"/>
                                      </p:to>
                                    </p:set>
                                    <p:anim calcmode="lin" valueType="num">
                                      <p:cBhvr additive="base">
                                        <p:cTn id="31" dur="500" fill="hold"/>
                                        <p:tgtEl>
                                          <p:spTgt spid="61447"/>
                                        </p:tgtEl>
                                        <p:attrNameLst>
                                          <p:attrName>ppt_x</p:attrName>
                                        </p:attrNameLst>
                                      </p:cBhvr>
                                      <p:tavLst>
                                        <p:tav tm="0">
                                          <p:val>
                                            <p:strVal val="#ppt_x"/>
                                          </p:val>
                                        </p:tav>
                                        <p:tav tm="100000">
                                          <p:val>
                                            <p:strVal val="#ppt_x"/>
                                          </p:val>
                                        </p:tav>
                                      </p:tavLst>
                                    </p:anim>
                                    <p:anim calcmode="lin" valueType="num">
                                      <p:cBhvr additive="base">
                                        <p:cTn id="32" dur="500" fill="hold"/>
                                        <p:tgtEl>
                                          <p:spTgt spid="6144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443"/>
                                        </p:tgtEl>
                                        <p:attrNameLst>
                                          <p:attrName>style.visibility</p:attrName>
                                        </p:attrNameLst>
                                      </p:cBhvr>
                                      <p:to>
                                        <p:strVal val="visible"/>
                                      </p:to>
                                    </p:set>
                                    <p:anim calcmode="lin" valueType="num">
                                      <p:cBhvr additive="base">
                                        <p:cTn id="37" dur="500" fill="hold"/>
                                        <p:tgtEl>
                                          <p:spTgt spid="61443"/>
                                        </p:tgtEl>
                                        <p:attrNameLst>
                                          <p:attrName>ppt_x</p:attrName>
                                        </p:attrNameLst>
                                      </p:cBhvr>
                                      <p:tavLst>
                                        <p:tav tm="0">
                                          <p:val>
                                            <p:strVal val="#ppt_x"/>
                                          </p:val>
                                        </p:tav>
                                        <p:tav tm="100000">
                                          <p:val>
                                            <p:strVal val="#ppt_x"/>
                                          </p:val>
                                        </p:tav>
                                      </p:tavLst>
                                    </p:anim>
                                    <p:anim calcmode="lin" valueType="num">
                                      <p:cBhvr additive="base">
                                        <p:cTn id="38" dur="500" fill="hold"/>
                                        <p:tgtEl>
                                          <p:spTgt spid="6144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1448"/>
                                        </p:tgtEl>
                                        <p:attrNameLst>
                                          <p:attrName>style.visibility</p:attrName>
                                        </p:attrNameLst>
                                      </p:cBhvr>
                                      <p:to>
                                        <p:strVal val="visible"/>
                                      </p:to>
                                    </p:set>
                                    <p:anim calcmode="lin" valueType="num">
                                      <p:cBhvr additive="base">
                                        <p:cTn id="43" dur="500" fill="hold"/>
                                        <p:tgtEl>
                                          <p:spTgt spid="61448"/>
                                        </p:tgtEl>
                                        <p:attrNameLst>
                                          <p:attrName>ppt_x</p:attrName>
                                        </p:attrNameLst>
                                      </p:cBhvr>
                                      <p:tavLst>
                                        <p:tav tm="0">
                                          <p:val>
                                            <p:strVal val="#ppt_x"/>
                                          </p:val>
                                        </p:tav>
                                        <p:tav tm="100000">
                                          <p:val>
                                            <p:strVal val="#ppt_x"/>
                                          </p:val>
                                        </p:tav>
                                      </p:tavLst>
                                    </p:anim>
                                    <p:anim calcmode="lin" valueType="num">
                                      <p:cBhvr additive="base">
                                        <p:cTn id="44" dur="500" fill="hold"/>
                                        <p:tgtEl>
                                          <p:spTgt spid="614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1456"/>
                                        </p:tgtEl>
                                        <p:attrNameLst>
                                          <p:attrName>style.visibility</p:attrName>
                                        </p:attrNameLst>
                                      </p:cBhvr>
                                      <p:to>
                                        <p:strVal val="visible"/>
                                      </p:to>
                                    </p:set>
                                    <p:anim calcmode="lin" valueType="num">
                                      <p:cBhvr additive="base">
                                        <p:cTn id="49" dur="500" fill="hold"/>
                                        <p:tgtEl>
                                          <p:spTgt spid="61456"/>
                                        </p:tgtEl>
                                        <p:attrNameLst>
                                          <p:attrName>ppt_x</p:attrName>
                                        </p:attrNameLst>
                                      </p:cBhvr>
                                      <p:tavLst>
                                        <p:tav tm="0">
                                          <p:val>
                                            <p:strVal val="#ppt_x"/>
                                          </p:val>
                                        </p:tav>
                                        <p:tav tm="100000">
                                          <p:val>
                                            <p:strVal val="#ppt_x"/>
                                          </p:val>
                                        </p:tav>
                                      </p:tavLst>
                                    </p:anim>
                                    <p:anim calcmode="lin" valueType="num">
                                      <p:cBhvr additive="base">
                                        <p:cTn id="50" dur="500" fill="hold"/>
                                        <p:tgtEl>
                                          <p:spTgt spid="614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1455"/>
                                        </p:tgtEl>
                                        <p:attrNameLst>
                                          <p:attrName>style.visibility</p:attrName>
                                        </p:attrNameLst>
                                      </p:cBhvr>
                                      <p:to>
                                        <p:strVal val="visible"/>
                                      </p:to>
                                    </p:set>
                                    <p:anim calcmode="lin" valueType="num">
                                      <p:cBhvr additive="base">
                                        <p:cTn id="55" dur="500" fill="hold"/>
                                        <p:tgtEl>
                                          <p:spTgt spid="61455"/>
                                        </p:tgtEl>
                                        <p:attrNameLst>
                                          <p:attrName>ppt_x</p:attrName>
                                        </p:attrNameLst>
                                      </p:cBhvr>
                                      <p:tavLst>
                                        <p:tav tm="0">
                                          <p:val>
                                            <p:strVal val="#ppt_x"/>
                                          </p:val>
                                        </p:tav>
                                        <p:tav tm="100000">
                                          <p:val>
                                            <p:strVal val="#ppt_x"/>
                                          </p:val>
                                        </p:tav>
                                      </p:tavLst>
                                    </p:anim>
                                    <p:anim calcmode="lin" valueType="num">
                                      <p:cBhvr additive="base">
                                        <p:cTn id="56" dur="500" fill="hold"/>
                                        <p:tgtEl>
                                          <p:spTgt spid="6145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1449"/>
                                        </p:tgtEl>
                                        <p:attrNameLst>
                                          <p:attrName>style.visibility</p:attrName>
                                        </p:attrNameLst>
                                      </p:cBhvr>
                                      <p:to>
                                        <p:strVal val="visible"/>
                                      </p:to>
                                    </p:set>
                                    <p:anim calcmode="lin" valueType="num">
                                      <p:cBhvr additive="base">
                                        <p:cTn id="61" dur="500" fill="hold"/>
                                        <p:tgtEl>
                                          <p:spTgt spid="61449"/>
                                        </p:tgtEl>
                                        <p:attrNameLst>
                                          <p:attrName>ppt_x</p:attrName>
                                        </p:attrNameLst>
                                      </p:cBhvr>
                                      <p:tavLst>
                                        <p:tav tm="0">
                                          <p:val>
                                            <p:strVal val="#ppt_x"/>
                                          </p:val>
                                        </p:tav>
                                        <p:tav tm="100000">
                                          <p:val>
                                            <p:strVal val="#ppt_x"/>
                                          </p:val>
                                        </p:tav>
                                      </p:tavLst>
                                    </p:anim>
                                    <p:anim calcmode="lin" valueType="num">
                                      <p:cBhvr additive="base">
                                        <p:cTn id="62" dur="500" fill="hold"/>
                                        <p:tgtEl>
                                          <p:spTgt spid="6144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1444"/>
                                        </p:tgtEl>
                                        <p:attrNameLst>
                                          <p:attrName>style.visibility</p:attrName>
                                        </p:attrNameLst>
                                      </p:cBhvr>
                                      <p:to>
                                        <p:strVal val="visible"/>
                                      </p:to>
                                    </p:set>
                                    <p:anim calcmode="lin" valueType="num">
                                      <p:cBhvr additive="base">
                                        <p:cTn id="67" dur="500" fill="hold"/>
                                        <p:tgtEl>
                                          <p:spTgt spid="61444"/>
                                        </p:tgtEl>
                                        <p:attrNameLst>
                                          <p:attrName>ppt_x</p:attrName>
                                        </p:attrNameLst>
                                      </p:cBhvr>
                                      <p:tavLst>
                                        <p:tav tm="0">
                                          <p:val>
                                            <p:strVal val="#ppt_x"/>
                                          </p:val>
                                        </p:tav>
                                        <p:tav tm="100000">
                                          <p:val>
                                            <p:strVal val="#ppt_x"/>
                                          </p:val>
                                        </p:tav>
                                      </p:tavLst>
                                    </p:anim>
                                    <p:anim calcmode="lin" valueType="num">
                                      <p:cBhvr additive="base">
                                        <p:cTn id="68" dur="500" fill="hold"/>
                                        <p:tgtEl>
                                          <p:spTgt spid="6144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1445"/>
                                        </p:tgtEl>
                                        <p:attrNameLst>
                                          <p:attrName>style.visibility</p:attrName>
                                        </p:attrNameLst>
                                      </p:cBhvr>
                                      <p:to>
                                        <p:strVal val="visible"/>
                                      </p:to>
                                    </p:set>
                                    <p:anim calcmode="lin" valueType="num">
                                      <p:cBhvr additive="base">
                                        <p:cTn id="73" dur="500" fill="hold"/>
                                        <p:tgtEl>
                                          <p:spTgt spid="61445"/>
                                        </p:tgtEl>
                                        <p:attrNameLst>
                                          <p:attrName>ppt_x</p:attrName>
                                        </p:attrNameLst>
                                      </p:cBhvr>
                                      <p:tavLst>
                                        <p:tav tm="0">
                                          <p:val>
                                            <p:strVal val="#ppt_x"/>
                                          </p:val>
                                        </p:tav>
                                        <p:tav tm="100000">
                                          <p:val>
                                            <p:strVal val="#ppt_x"/>
                                          </p:val>
                                        </p:tav>
                                      </p:tavLst>
                                    </p:anim>
                                    <p:anim calcmode="lin" valueType="num">
                                      <p:cBhvr additive="base">
                                        <p:cTn id="74"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1457"/>
                                        </p:tgtEl>
                                        <p:attrNameLst>
                                          <p:attrName>style.visibility</p:attrName>
                                        </p:attrNameLst>
                                      </p:cBhvr>
                                      <p:to>
                                        <p:strVal val="visible"/>
                                      </p:to>
                                    </p:set>
                                    <p:anim calcmode="lin" valueType="num">
                                      <p:cBhvr additive="base">
                                        <p:cTn id="79" dur="500" fill="hold"/>
                                        <p:tgtEl>
                                          <p:spTgt spid="61457"/>
                                        </p:tgtEl>
                                        <p:attrNameLst>
                                          <p:attrName>ppt_x</p:attrName>
                                        </p:attrNameLst>
                                      </p:cBhvr>
                                      <p:tavLst>
                                        <p:tav tm="0">
                                          <p:val>
                                            <p:strVal val="#ppt_x"/>
                                          </p:val>
                                        </p:tav>
                                        <p:tav tm="100000">
                                          <p:val>
                                            <p:strVal val="#ppt_x"/>
                                          </p:val>
                                        </p:tav>
                                      </p:tavLst>
                                    </p:anim>
                                    <p:anim calcmode="lin" valueType="num">
                                      <p:cBhvr additive="base">
                                        <p:cTn id="80" dur="500" fill="hold"/>
                                        <p:tgtEl>
                                          <p:spTgt spid="6145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1458"/>
                                        </p:tgtEl>
                                        <p:attrNameLst>
                                          <p:attrName>style.visibility</p:attrName>
                                        </p:attrNameLst>
                                      </p:cBhvr>
                                      <p:to>
                                        <p:strVal val="visible"/>
                                      </p:to>
                                    </p:set>
                                    <p:anim calcmode="lin" valueType="num">
                                      <p:cBhvr additive="base">
                                        <p:cTn id="85" dur="500" fill="hold"/>
                                        <p:tgtEl>
                                          <p:spTgt spid="61458"/>
                                        </p:tgtEl>
                                        <p:attrNameLst>
                                          <p:attrName>ppt_x</p:attrName>
                                        </p:attrNameLst>
                                      </p:cBhvr>
                                      <p:tavLst>
                                        <p:tav tm="0">
                                          <p:val>
                                            <p:strVal val="#ppt_x"/>
                                          </p:val>
                                        </p:tav>
                                        <p:tav tm="100000">
                                          <p:val>
                                            <p:strVal val="#ppt_x"/>
                                          </p:val>
                                        </p:tav>
                                      </p:tavLst>
                                    </p:anim>
                                    <p:anim calcmode="lin" valueType="num">
                                      <p:cBhvr additive="base">
                                        <p:cTn id="86" dur="500" fill="hold"/>
                                        <p:tgtEl>
                                          <p:spTgt spid="6145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1450"/>
                                        </p:tgtEl>
                                        <p:attrNameLst>
                                          <p:attrName>style.visibility</p:attrName>
                                        </p:attrNameLst>
                                      </p:cBhvr>
                                      <p:to>
                                        <p:strVal val="visible"/>
                                      </p:to>
                                    </p:set>
                                    <p:anim calcmode="lin" valueType="num">
                                      <p:cBhvr additive="base">
                                        <p:cTn id="91" dur="500" fill="hold"/>
                                        <p:tgtEl>
                                          <p:spTgt spid="61450"/>
                                        </p:tgtEl>
                                        <p:attrNameLst>
                                          <p:attrName>ppt_x</p:attrName>
                                        </p:attrNameLst>
                                      </p:cBhvr>
                                      <p:tavLst>
                                        <p:tav tm="0">
                                          <p:val>
                                            <p:strVal val="#ppt_x"/>
                                          </p:val>
                                        </p:tav>
                                        <p:tav tm="100000">
                                          <p:val>
                                            <p:strVal val="#ppt_x"/>
                                          </p:val>
                                        </p:tav>
                                      </p:tavLst>
                                    </p:anim>
                                    <p:anim calcmode="lin" valueType="num">
                                      <p:cBhvr additive="base">
                                        <p:cTn id="92" dur="500" fill="hold"/>
                                        <p:tgtEl>
                                          <p:spTgt spid="6145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1451"/>
                                        </p:tgtEl>
                                        <p:attrNameLst>
                                          <p:attrName>style.visibility</p:attrName>
                                        </p:attrNameLst>
                                      </p:cBhvr>
                                      <p:to>
                                        <p:strVal val="visible"/>
                                      </p:to>
                                    </p:set>
                                    <p:anim calcmode="lin" valueType="num">
                                      <p:cBhvr additive="base">
                                        <p:cTn id="97" dur="500" fill="hold"/>
                                        <p:tgtEl>
                                          <p:spTgt spid="61451"/>
                                        </p:tgtEl>
                                        <p:attrNameLst>
                                          <p:attrName>ppt_x</p:attrName>
                                        </p:attrNameLst>
                                      </p:cBhvr>
                                      <p:tavLst>
                                        <p:tav tm="0">
                                          <p:val>
                                            <p:strVal val="#ppt_x"/>
                                          </p:val>
                                        </p:tav>
                                        <p:tav tm="100000">
                                          <p:val>
                                            <p:strVal val="#ppt_x"/>
                                          </p:val>
                                        </p:tav>
                                      </p:tavLst>
                                    </p:anim>
                                    <p:anim calcmode="lin" valueType="num">
                                      <p:cBhvr additive="base">
                                        <p:cTn id="98" dur="500" fill="hold"/>
                                        <p:tgtEl>
                                          <p:spTgt spid="6145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1459"/>
                                        </p:tgtEl>
                                        <p:attrNameLst>
                                          <p:attrName>style.visibility</p:attrName>
                                        </p:attrNameLst>
                                      </p:cBhvr>
                                      <p:to>
                                        <p:strVal val="visible"/>
                                      </p:to>
                                    </p:set>
                                    <p:anim calcmode="lin" valueType="num">
                                      <p:cBhvr additive="base">
                                        <p:cTn id="103" dur="500" fill="hold"/>
                                        <p:tgtEl>
                                          <p:spTgt spid="61459"/>
                                        </p:tgtEl>
                                        <p:attrNameLst>
                                          <p:attrName>ppt_x</p:attrName>
                                        </p:attrNameLst>
                                      </p:cBhvr>
                                      <p:tavLst>
                                        <p:tav tm="0">
                                          <p:val>
                                            <p:strVal val="#ppt_x"/>
                                          </p:val>
                                        </p:tav>
                                        <p:tav tm="100000">
                                          <p:val>
                                            <p:strVal val="#ppt_x"/>
                                          </p:val>
                                        </p:tav>
                                      </p:tavLst>
                                    </p:anim>
                                    <p:anim calcmode="lin" valueType="num">
                                      <p:cBhvr additive="base">
                                        <p:cTn id="104" dur="500" fill="hold"/>
                                        <p:tgtEl>
                                          <p:spTgt spid="61459"/>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61452"/>
                                        </p:tgtEl>
                                        <p:attrNameLst>
                                          <p:attrName>style.visibility</p:attrName>
                                        </p:attrNameLst>
                                      </p:cBhvr>
                                      <p:to>
                                        <p:strVal val="visible"/>
                                      </p:to>
                                    </p:set>
                                    <p:anim calcmode="lin" valueType="num">
                                      <p:cBhvr additive="base">
                                        <p:cTn id="109" dur="500" fill="hold"/>
                                        <p:tgtEl>
                                          <p:spTgt spid="61452"/>
                                        </p:tgtEl>
                                        <p:attrNameLst>
                                          <p:attrName>ppt_x</p:attrName>
                                        </p:attrNameLst>
                                      </p:cBhvr>
                                      <p:tavLst>
                                        <p:tav tm="0">
                                          <p:val>
                                            <p:strVal val="#ppt_x"/>
                                          </p:val>
                                        </p:tav>
                                        <p:tav tm="100000">
                                          <p:val>
                                            <p:strVal val="#ppt_x"/>
                                          </p:val>
                                        </p:tav>
                                      </p:tavLst>
                                    </p:anim>
                                    <p:anim calcmode="lin" valueType="num">
                                      <p:cBhvr additive="base">
                                        <p:cTn id="110" dur="500" fill="hold"/>
                                        <p:tgtEl>
                                          <p:spTgt spid="61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nimBg="1"/>
      <p:bldP spid="61444" grpId="0" animBg="1"/>
      <p:bldP spid="61445" grpId="0" animBg="1"/>
      <p:bldP spid="61446" grpId="0" autoUpdateAnimBg="0"/>
      <p:bldP spid="61447" grpId="0" autoUpdateAnimBg="0"/>
      <p:bldP spid="61448" grpId="0" autoUpdateAnimBg="0"/>
      <p:bldP spid="61449" grpId="0" autoUpdateAnimBg="0"/>
      <p:bldP spid="61450" grpId="0" autoUpdateAnimBg="0"/>
      <p:bldP spid="61451" grpId="0" autoUpdateAnimBg="0"/>
      <p:bldP spid="61452" grpId="0" autoUpdateAnimBg="0"/>
      <p:bldP spid="61454" grpId="0" autoUpdateAnimBg="0"/>
      <p:bldP spid="61455" grpId="0" autoUpdateAnimBg="0"/>
      <p:bldP spid="61456" grpId="0" autoUpdateAnimBg="0"/>
      <p:bldP spid="61457" grpId="0" autoUpdateAnimBg="0"/>
      <p:bldP spid="61458" grpId="0" autoUpdateAnimBg="0"/>
      <p:bldP spid="61459" grpId="0" autoUpdateAnimBg="0"/>
      <p:bldP spid="6146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p:txBody>
          <a:bodyPr/>
          <a:lstStyle/>
          <a:p>
            <a:pPr>
              <a:defRPr/>
            </a:pPr>
            <a:fld id="{90CEB4C9-C7AA-4415-895A-84568933086B}" type="slidenum">
              <a:rPr lang="en-US" altLang="zh-CN"/>
              <a:pPr>
                <a:defRPr/>
              </a:pPr>
              <a:t>58</a:t>
            </a:fld>
            <a:endParaRPr lang="en-US" altLang="zh-CN"/>
          </a:p>
        </p:txBody>
      </p:sp>
      <p:sp>
        <p:nvSpPr>
          <p:cNvPr id="62466" name="Rectangle 2"/>
          <p:cNvSpPr>
            <a:spLocks noChangeArrowheads="1"/>
          </p:cNvSpPr>
          <p:nvPr/>
        </p:nvSpPr>
        <p:spPr bwMode="auto">
          <a:xfrm>
            <a:off x="381000" y="684213"/>
            <a:ext cx="8458200"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zh-CN" altLang="en-US" b="1">
                <a:latin typeface="黑体" pitchFamily="49" charset="-122"/>
                <a:ea typeface="黑体" pitchFamily="49" charset="-122"/>
              </a:rPr>
              <a:t>例</a:t>
            </a:r>
            <a:r>
              <a:rPr lang="en-US" altLang="zh-CN" b="1">
                <a:latin typeface="黑体" pitchFamily="49" charset="-122"/>
                <a:ea typeface="黑体" pitchFamily="49" charset="-122"/>
              </a:rPr>
              <a:t>5</a:t>
            </a:r>
            <a:r>
              <a:rPr lang="zh-CN" altLang="en-US" b="1">
                <a:latin typeface="黑体" pitchFamily="49" charset="-122"/>
                <a:ea typeface="黑体" pitchFamily="49" charset="-122"/>
              </a:rPr>
              <a:t>：查询至少选修了课程号为</a:t>
            </a:r>
            <a:r>
              <a:rPr lang="en-US" altLang="zh-CN" b="1">
                <a:latin typeface="黑体" pitchFamily="49" charset="-122"/>
                <a:ea typeface="黑体" pitchFamily="49" charset="-122"/>
              </a:rPr>
              <a:t>C2</a:t>
            </a:r>
            <a:r>
              <a:rPr lang="zh-CN" altLang="en-US" b="1">
                <a:latin typeface="黑体" pitchFamily="49" charset="-122"/>
                <a:ea typeface="黑体" pitchFamily="49" charset="-122"/>
              </a:rPr>
              <a:t>和</a:t>
            </a:r>
            <a:r>
              <a:rPr lang="en-US" altLang="zh-CN" b="1">
                <a:latin typeface="黑体" pitchFamily="49" charset="-122"/>
                <a:ea typeface="黑体" pitchFamily="49" charset="-122"/>
              </a:rPr>
              <a:t>C4</a:t>
            </a:r>
            <a:r>
              <a:rPr lang="zh-CN" altLang="en-US" b="1">
                <a:latin typeface="黑体" pitchFamily="49" charset="-122"/>
                <a:ea typeface="黑体" pitchFamily="49" charset="-122"/>
              </a:rPr>
              <a:t>的学生学号。</a:t>
            </a:r>
          </a:p>
        </p:txBody>
      </p:sp>
      <p:sp>
        <p:nvSpPr>
          <p:cNvPr id="62467" name="AutoShape 3"/>
          <p:cNvSpPr>
            <a:spLocks noChangeArrowheads="1"/>
          </p:cNvSpPr>
          <p:nvPr/>
        </p:nvSpPr>
        <p:spPr bwMode="auto">
          <a:xfrm rot="5400000">
            <a:off x="5753100" y="2560638"/>
            <a:ext cx="228600" cy="304800"/>
          </a:xfrm>
          <a:prstGeom prst="flowChartCollate">
            <a:avLst/>
          </a:prstGeom>
          <a:noFill/>
          <a:ln w="9525">
            <a:solidFill>
              <a:schemeClr val="tx1"/>
            </a:solidFill>
            <a:miter lim="800000"/>
            <a:headEnd/>
            <a:tailEnd/>
          </a:ln>
        </p:spPr>
        <p:txBody>
          <a:bodyPr wrap="none" anchor="ctr"/>
          <a:lstStyle/>
          <a:p>
            <a:endParaRPr lang="zh-CN" altLang="en-US"/>
          </a:p>
        </p:txBody>
      </p:sp>
      <p:sp>
        <p:nvSpPr>
          <p:cNvPr id="62468" name="AutoShape 4"/>
          <p:cNvSpPr>
            <a:spLocks noChangeArrowheads="1"/>
          </p:cNvSpPr>
          <p:nvPr/>
        </p:nvSpPr>
        <p:spPr bwMode="auto">
          <a:xfrm rot="5400000">
            <a:off x="2933700" y="4575175"/>
            <a:ext cx="228600" cy="304800"/>
          </a:xfrm>
          <a:prstGeom prst="flowChartCollate">
            <a:avLst/>
          </a:prstGeom>
          <a:noFill/>
          <a:ln w="9525">
            <a:solidFill>
              <a:schemeClr val="tx1"/>
            </a:solidFill>
            <a:miter lim="800000"/>
            <a:headEnd/>
            <a:tailEnd/>
          </a:ln>
        </p:spPr>
        <p:txBody>
          <a:bodyPr wrap="none" anchor="ctr"/>
          <a:lstStyle/>
          <a:p>
            <a:endParaRPr lang="zh-CN" altLang="en-US"/>
          </a:p>
        </p:txBody>
      </p:sp>
      <p:sp>
        <p:nvSpPr>
          <p:cNvPr id="62469" name="Text Box 5"/>
          <p:cNvSpPr txBox="1">
            <a:spLocks noChangeArrowheads="1"/>
          </p:cNvSpPr>
          <p:nvPr/>
        </p:nvSpPr>
        <p:spPr bwMode="auto">
          <a:xfrm>
            <a:off x="381000" y="1912938"/>
            <a:ext cx="5854700" cy="457200"/>
          </a:xfrm>
          <a:prstGeom prst="rect">
            <a:avLst/>
          </a:prstGeom>
          <a:noFill/>
          <a:ln w="9525">
            <a:noFill/>
            <a:miter lim="800000"/>
            <a:headEnd/>
            <a:tailEnd/>
          </a:ln>
        </p:spPr>
        <p:txBody>
          <a:bodyPr wrap="none">
            <a:spAutoFit/>
          </a:bodyPr>
          <a:lstStyle/>
          <a:p>
            <a:pPr>
              <a:spcBef>
                <a:spcPct val="50000"/>
              </a:spcBef>
              <a:buClr>
                <a:schemeClr val="tx2"/>
              </a:buClr>
              <a:buSzPct val="90000"/>
              <a:buFont typeface="Wingdings" pitchFamily="2" charset="2"/>
              <a:buNone/>
            </a:pPr>
            <a:r>
              <a:rPr lang="zh-CN" altLang="en-US" b="1" dirty="0">
                <a:latin typeface="黑体" pitchFamily="49" charset="-122"/>
                <a:ea typeface="黑体" pitchFamily="49" charset="-122"/>
              </a:rPr>
              <a:t>例</a:t>
            </a:r>
            <a:r>
              <a:rPr lang="en-US" altLang="zh-CN" b="1" dirty="0">
                <a:latin typeface="黑体" pitchFamily="49" charset="-122"/>
                <a:ea typeface="黑体" pitchFamily="49" charset="-122"/>
              </a:rPr>
              <a:t>6</a:t>
            </a:r>
            <a:r>
              <a:rPr lang="zh-CN" altLang="en-US" b="1" dirty="0">
                <a:latin typeface="黑体" pitchFamily="49" charset="-122"/>
                <a:ea typeface="黑体" pitchFamily="49" charset="-122"/>
              </a:rPr>
              <a:t>：查询不学</a:t>
            </a:r>
            <a:r>
              <a:rPr lang="en-US" altLang="zh-CN" b="1" dirty="0">
                <a:latin typeface="黑体" pitchFamily="49" charset="-122"/>
                <a:ea typeface="黑体" pitchFamily="49" charset="-122"/>
              </a:rPr>
              <a:t>C2</a:t>
            </a:r>
            <a:r>
              <a:rPr lang="zh-CN" altLang="en-US" b="1" dirty="0">
                <a:latin typeface="黑体" pitchFamily="49" charset="-122"/>
                <a:ea typeface="黑体" pitchFamily="49" charset="-122"/>
              </a:rPr>
              <a:t>课程的学生姓名、年龄。</a:t>
            </a:r>
          </a:p>
        </p:txBody>
      </p:sp>
      <p:sp>
        <p:nvSpPr>
          <p:cNvPr id="62470" name="Rectangle 6"/>
          <p:cNvSpPr>
            <a:spLocks noChangeArrowheads="1"/>
          </p:cNvSpPr>
          <p:nvPr/>
        </p:nvSpPr>
        <p:spPr bwMode="auto">
          <a:xfrm>
            <a:off x="457200" y="1216025"/>
            <a:ext cx="5727700" cy="457200"/>
          </a:xfrm>
          <a:prstGeom prst="rect">
            <a:avLst/>
          </a:prstGeom>
          <a:noFill/>
          <a:ln w="9525">
            <a:noFill/>
            <a:miter lim="800000"/>
            <a:headEnd/>
            <a:tailEnd/>
          </a:ln>
        </p:spPr>
        <p:txBody>
          <a:bodyPr wrap="none">
            <a:spAutoFit/>
          </a:bodyPr>
          <a:lstStyle/>
          <a:p>
            <a:pPr>
              <a:spcBef>
                <a:spcPct val="50000"/>
              </a:spcBef>
              <a:buClr>
                <a:schemeClr val="tx2"/>
              </a:buClr>
              <a:buSzPct val="90000"/>
              <a:buFont typeface="Wingdings" pitchFamily="2" charset="2"/>
              <a:buNone/>
            </a:pPr>
            <a:r>
              <a:rPr lang="en-US" altLang="zh-CN" b="1">
                <a:latin typeface="黑体" pitchFamily="49" charset="-122"/>
                <a:ea typeface="黑体" pitchFamily="49" charset="-122"/>
              </a:rPr>
              <a:t>П</a:t>
            </a:r>
            <a:r>
              <a:rPr lang="en-US" altLang="zh-CN" b="1" baseline="-25000">
                <a:latin typeface="黑体" pitchFamily="49" charset="-122"/>
                <a:ea typeface="黑体" pitchFamily="49" charset="-122"/>
              </a:rPr>
              <a:t>sno</a:t>
            </a:r>
            <a:r>
              <a:rPr lang="en-US" altLang="zh-CN" b="1">
                <a:latin typeface="黑体" pitchFamily="49" charset="-122"/>
                <a:ea typeface="黑体" pitchFamily="49" charset="-122"/>
              </a:rPr>
              <a:t> (                             )</a:t>
            </a:r>
          </a:p>
        </p:txBody>
      </p:sp>
      <p:sp>
        <p:nvSpPr>
          <p:cNvPr id="62471" name="Rectangle 7"/>
          <p:cNvSpPr>
            <a:spLocks noChangeArrowheads="1"/>
          </p:cNvSpPr>
          <p:nvPr/>
        </p:nvSpPr>
        <p:spPr bwMode="auto">
          <a:xfrm>
            <a:off x="457200" y="2498725"/>
            <a:ext cx="8153400"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en-US" altLang="zh-CN" b="1">
                <a:latin typeface="黑体" pitchFamily="49" charset="-122"/>
                <a:ea typeface="黑体" pitchFamily="49" charset="-122"/>
              </a:rPr>
              <a:t>П</a:t>
            </a:r>
            <a:r>
              <a:rPr lang="en-US" altLang="zh-CN" b="1" baseline="-25000">
                <a:latin typeface="黑体" pitchFamily="49" charset="-122"/>
                <a:ea typeface="黑体" pitchFamily="49" charset="-122"/>
              </a:rPr>
              <a:t>sname,sage</a:t>
            </a:r>
            <a:r>
              <a:rPr lang="en-US" altLang="zh-CN" b="1">
                <a:latin typeface="黑体" pitchFamily="49" charset="-122"/>
                <a:ea typeface="黑体" pitchFamily="49" charset="-122"/>
              </a:rPr>
              <a:t>(S)-</a:t>
            </a:r>
          </a:p>
        </p:txBody>
      </p:sp>
      <p:sp>
        <p:nvSpPr>
          <p:cNvPr id="62472" name="Rectangle 8"/>
          <p:cNvSpPr>
            <a:spLocks noChangeArrowheads="1"/>
          </p:cNvSpPr>
          <p:nvPr/>
        </p:nvSpPr>
        <p:spPr bwMode="auto">
          <a:xfrm>
            <a:off x="381000" y="3927475"/>
            <a:ext cx="8229600"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zh-CN" altLang="en-US" b="1">
                <a:latin typeface="黑体" pitchFamily="49" charset="-122"/>
                <a:ea typeface="黑体" pitchFamily="49" charset="-122"/>
              </a:rPr>
              <a:t>例</a:t>
            </a:r>
            <a:r>
              <a:rPr lang="en-US" altLang="zh-CN" b="1">
                <a:latin typeface="黑体" pitchFamily="49" charset="-122"/>
                <a:ea typeface="黑体" pitchFamily="49" charset="-122"/>
              </a:rPr>
              <a:t>7</a:t>
            </a:r>
            <a:r>
              <a:rPr lang="zh-CN" altLang="en-US" b="1">
                <a:latin typeface="黑体" pitchFamily="49" charset="-122"/>
                <a:ea typeface="黑体" pitchFamily="49" charset="-122"/>
              </a:rPr>
              <a:t>：查询选修了所有课程的学生姓名、年龄。</a:t>
            </a:r>
          </a:p>
        </p:txBody>
      </p:sp>
      <p:sp>
        <p:nvSpPr>
          <p:cNvPr id="62473" name="Rectangle 9"/>
          <p:cNvSpPr>
            <a:spLocks noChangeArrowheads="1"/>
          </p:cNvSpPr>
          <p:nvPr/>
        </p:nvSpPr>
        <p:spPr bwMode="auto">
          <a:xfrm>
            <a:off x="457200" y="4479925"/>
            <a:ext cx="8382000" cy="461665"/>
          </a:xfrm>
          <a:prstGeom prst="rect">
            <a:avLst/>
          </a:prstGeom>
          <a:noFill/>
          <a:ln w="9525">
            <a:noFill/>
            <a:miter lim="800000"/>
            <a:headEnd/>
            <a:tailEnd/>
          </a:ln>
        </p:spPr>
        <p:txBody>
          <a:bodyPr wrap="square">
            <a:spAutoFit/>
          </a:bodyPr>
          <a:lstStyle/>
          <a:p>
            <a:pPr>
              <a:spcBef>
                <a:spcPct val="50000"/>
              </a:spcBef>
              <a:buClr>
                <a:schemeClr val="tx2"/>
              </a:buClr>
              <a:buSzPct val="90000"/>
              <a:buFont typeface="Wingdings" pitchFamily="2" charset="2"/>
              <a:buNone/>
            </a:pPr>
            <a:r>
              <a:rPr lang="en-US" altLang="zh-CN" b="1" dirty="0" err="1">
                <a:latin typeface="黑体" pitchFamily="49" charset="-122"/>
                <a:ea typeface="黑体" pitchFamily="49" charset="-122"/>
              </a:rPr>
              <a:t>П</a:t>
            </a:r>
            <a:r>
              <a:rPr lang="en-US" altLang="zh-CN" b="1" baseline="-25000" dirty="0" err="1">
                <a:latin typeface="黑体" pitchFamily="49" charset="-122"/>
                <a:ea typeface="黑体" pitchFamily="49" charset="-122"/>
              </a:rPr>
              <a:t>sname</a:t>
            </a:r>
            <a:r>
              <a:rPr lang="zh-CN" altLang="en-US" b="1" baseline="-25000" dirty="0">
                <a:latin typeface="黑体" pitchFamily="49" charset="-122"/>
                <a:ea typeface="黑体" pitchFamily="49" charset="-122"/>
              </a:rPr>
              <a:t>，</a:t>
            </a:r>
            <a:r>
              <a:rPr lang="en-US" altLang="zh-CN" b="1" baseline="-25000" dirty="0">
                <a:latin typeface="黑体" pitchFamily="49" charset="-122"/>
                <a:ea typeface="黑体" pitchFamily="49" charset="-122"/>
              </a:rPr>
              <a:t>sage</a:t>
            </a:r>
            <a:r>
              <a:rPr lang="en-US" altLang="zh-CN" b="1" dirty="0">
                <a:latin typeface="黑体" pitchFamily="49" charset="-122"/>
                <a:ea typeface="黑体" pitchFamily="49" charset="-122"/>
              </a:rPr>
              <a:t>   (S   </a:t>
            </a:r>
            <a:r>
              <a:rPr lang="en-US" altLang="zh-CN" b="1" dirty="0" smtClean="0">
                <a:latin typeface="黑体" pitchFamily="49" charset="-122"/>
                <a:ea typeface="黑体" pitchFamily="49" charset="-122"/>
              </a:rPr>
              <a:t>(                          </a:t>
            </a:r>
            <a:r>
              <a:rPr lang="en-US" altLang="zh-CN" b="1" dirty="0">
                <a:latin typeface="黑体" pitchFamily="49" charset="-122"/>
                <a:ea typeface="黑体" pitchFamily="49" charset="-122"/>
              </a:rPr>
              <a:t>) </a:t>
            </a:r>
          </a:p>
        </p:txBody>
      </p:sp>
      <p:sp>
        <p:nvSpPr>
          <p:cNvPr id="62474" name="Rectangle 10"/>
          <p:cNvSpPr>
            <a:spLocks noChangeArrowheads="1"/>
          </p:cNvSpPr>
          <p:nvPr/>
        </p:nvSpPr>
        <p:spPr bwMode="auto">
          <a:xfrm>
            <a:off x="381000" y="5713413"/>
            <a:ext cx="8458200"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zh-CN" altLang="en-US" b="1">
                <a:latin typeface="黑体" pitchFamily="49" charset="-122"/>
                <a:ea typeface="黑体" pitchFamily="49" charset="-122"/>
              </a:rPr>
              <a:t>例</a:t>
            </a:r>
            <a:r>
              <a:rPr lang="en-US" altLang="zh-CN" b="1">
                <a:latin typeface="黑体" pitchFamily="49" charset="-122"/>
                <a:ea typeface="黑体" pitchFamily="49" charset="-122"/>
              </a:rPr>
              <a:t>8</a:t>
            </a:r>
            <a:r>
              <a:rPr lang="zh-CN" altLang="en-US" b="1">
                <a:latin typeface="黑体" pitchFamily="49" charset="-122"/>
                <a:ea typeface="黑体" pitchFamily="49" charset="-122"/>
              </a:rPr>
              <a:t>：查询所学课程包含了学生</a:t>
            </a:r>
            <a:r>
              <a:rPr lang="en-US" altLang="zh-CN" b="1">
                <a:latin typeface="黑体" pitchFamily="49" charset="-122"/>
                <a:ea typeface="黑体" pitchFamily="49" charset="-122"/>
              </a:rPr>
              <a:t>S2</a:t>
            </a:r>
            <a:r>
              <a:rPr lang="zh-CN" altLang="en-US" b="1">
                <a:latin typeface="黑体" pitchFamily="49" charset="-122"/>
                <a:ea typeface="黑体" pitchFamily="49" charset="-122"/>
              </a:rPr>
              <a:t>所学课程的学生学号。</a:t>
            </a:r>
          </a:p>
        </p:txBody>
      </p:sp>
      <p:sp>
        <p:nvSpPr>
          <p:cNvPr id="62475" name="Rectangle 11"/>
          <p:cNvSpPr>
            <a:spLocks noChangeArrowheads="1"/>
          </p:cNvSpPr>
          <p:nvPr/>
        </p:nvSpPr>
        <p:spPr bwMode="auto">
          <a:xfrm>
            <a:off x="457200" y="6323013"/>
            <a:ext cx="7772400"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en-US" altLang="zh-CN" b="1">
                <a:latin typeface="黑体" pitchFamily="49" charset="-122"/>
                <a:ea typeface="黑体" pitchFamily="49" charset="-122"/>
              </a:rPr>
              <a:t>П</a:t>
            </a:r>
            <a:r>
              <a:rPr lang="en-US" altLang="zh-CN" b="1" baseline="-25000">
                <a:latin typeface="黑体" pitchFamily="49" charset="-122"/>
                <a:ea typeface="黑体" pitchFamily="49" charset="-122"/>
              </a:rPr>
              <a:t>sno,cno</a:t>
            </a:r>
            <a:r>
              <a:rPr lang="en-US" altLang="zh-CN" b="1">
                <a:latin typeface="黑体" pitchFamily="49" charset="-122"/>
                <a:ea typeface="黑体" pitchFamily="49" charset="-122"/>
              </a:rPr>
              <a:t>(   )÷П</a:t>
            </a:r>
            <a:r>
              <a:rPr lang="en-US" altLang="zh-CN" b="1" baseline="-25000">
                <a:latin typeface="黑体" pitchFamily="49" charset="-122"/>
                <a:ea typeface="黑体" pitchFamily="49" charset="-122"/>
              </a:rPr>
              <a:t>cno</a:t>
            </a:r>
            <a:r>
              <a:rPr lang="zh-CN" altLang="en-US" b="1">
                <a:latin typeface="黑体" pitchFamily="49" charset="-122"/>
                <a:ea typeface="黑体" pitchFamily="49" charset="-122"/>
              </a:rPr>
              <a:t>（            </a:t>
            </a:r>
            <a:r>
              <a:rPr lang="en-US" altLang="zh-CN" b="1">
                <a:latin typeface="黑体" pitchFamily="49" charset="-122"/>
                <a:ea typeface="黑体" pitchFamily="49" charset="-122"/>
              </a:rPr>
              <a:t>)</a:t>
            </a:r>
            <a:endParaRPr lang="en-US" altLang="zh-CN"/>
          </a:p>
        </p:txBody>
      </p:sp>
      <p:sp>
        <p:nvSpPr>
          <p:cNvPr id="62476" name="Rectangle 12"/>
          <p:cNvSpPr>
            <a:spLocks noChangeArrowheads="1"/>
          </p:cNvSpPr>
          <p:nvPr/>
        </p:nvSpPr>
        <p:spPr bwMode="auto">
          <a:xfrm>
            <a:off x="4643438" y="1216025"/>
            <a:ext cx="1106487" cy="457200"/>
          </a:xfrm>
          <a:prstGeom prst="rect">
            <a:avLst/>
          </a:prstGeom>
          <a:noFill/>
          <a:ln w="9525">
            <a:noFill/>
            <a:miter lim="800000"/>
            <a:headEnd/>
            <a:tailEnd/>
          </a:ln>
        </p:spPr>
        <p:txBody>
          <a:bodyPr wrap="none">
            <a:spAutoFit/>
          </a:bodyPr>
          <a:lstStyle/>
          <a:p>
            <a:pPr>
              <a:spcBef>
                <a:spcPct val="50000"/>
              </a:spcBef>
              <a:buClr>
                <a:schemeClr val="tx2"/>
              </a:buClr>
              <a:buSzPct val="90000"/>
              <a:buFont typeface="Wingdings" pitchFamily="2" charset="2"/>
              <a:buNone/>
            </a:pPr>
            <a:r>
              <a:rPr lang="en-US" altLang="zh-CN" b="1">
                <a:latin typeface="黑体" pitchFamily="49" charset="-122"/>
                <a:ea typeface="黑体" pitchFamily="49" charset="-122"/>
              </a:rPr>
              <a:t>SC×SC</a:t>
            </a:r>
          </a:p>
        </p:txBody>
      </p:sp>
      <p:sp>
        <p:nvSpPr>
          <p:cNvPr id="62477" name="Rectangle 13"/>
          <p:cNvSpPr>
            <a:spLocks noChangeArrowheads="1"/>
          </p:cNvSpPr>
          <p:nvPr/>
        </p:nvSpPr>
        <p:spPr bwMode="auto">
          <a:xfrm>
            <a:off x="1373188" y="1216025"/>
            <a:ext cx="4622800" cy="457200"/>
          </a:xfrm>
          <a:prstGeom prst="rect">
            <a:avLst/>
          </a:prstGeom>
          <a:noFill/>
          <a:ln w="9525">
            <a:noFill/>
            <a:miter lim="800000"/>
            <a:headEnd/>
            <a:tailEnd/>
          </a:ln>
        </p:spPr>
        <p:txBody>
          <a:bodyPr wrap="none">
            <a:spAutoFit/>
          </a:bodyPr>
          <a:lstStyle/>
          <a:p>
            <a:pPr>
              <a:spcBef>
                <a:spcPct val="50000"/>
              </a:spcBef>
              <a:buClr>
                <a:schemeClr val="tx2"/>
              </a:buClr>
              <a:buSzPct val="90000"/>
              <a:buFont typeface="Wingdings" pitchFamily="2" charset="2"/>
              <a:buNone/>
            </a:pPr>
            <a:r>
              <a:rPr lang="en-US" altLang="zh-CN" b="1">
                <a:latin typeface="黑体" pitchFamily="49" charset="-122"/>
                <a:ea typeface="黑体" pitchFamily="49" charset="-122"/>
              </a:rPr>
              <a:t>σ</a:t>
            </a:r>
            <a:r>
              <a:rPr lang="en-US" altLang="zh-CN" b="1" baseline="-25000">
                <a:latin typeface="黑体" pitchFamily="49" charset="-122"/>
                <a:ea typeface="黑体" pitchFamily="49" charset="-122"/>
              </a:rPr>
              <a:t>[1]=[4]∧[2]=</a:t>
            </a:r>
            <a:r>
              <a:rPr lang="en-US" altLang="zh-CN" b="1" baseline="-25000">
                <a:latin typeface="Times New Roman" pitchFamily="18" charset="0"/>
                <a:ea typeface="黑体" pitchFamily="49" charset="-122"/>
              </a:rPr>
              <a:t>‘</a:t>
            </a:r>
            <a:r>
              <a:rPr lang="en-US" altLang="zh-CN" b="1" baseline="-25000">
                <a:latin typeface="黑体" pitchFamily="49" charset="-122"/>
                <a:ea typeface="黑体" pitchFamily="49" charset="-122"/>
              </a:rPr>
              <a:t>C2</a:t>
            </a:r>
            <a:r>
              <a:rPr lang="en-US" altLang="zh-CN" b="1" baseline="-25000">
                <a:latin typeface="Times New Roman" pitchFamily="18" charset="0"/>
                <a:ea typeface="黑体" pitchFamily="49" charset="-122"/>
              </a:rPr>
              <a:t>’</a:t>
            </a:r>
            <a:r>
              <a:rPr lang="en-US" altLang="zh-CN" b="1" baseline="-25000">
                <a:latin typeface="黑体" pitchFamily="49" charset="-122"/>
                <a:ea typeface="黑体" pitchFamily="49" charset="-122"/>
              </a:rPr>
              <a:t>∧[5]=</a:t>
            </a:r>
            <a:r>
              <a:rPr lang="en-US" altLang="zh-CN" b="1" baseline="-25000">
                <a:latin typeface="Times New Roman" pitchFamily="18" charset="0"/>
                <a:ea typeface="黑体" pitchFamily="49" charset="-122"/>
              </a:rPr>
              <a:t>’</a:t>
            </a:r>
            <a:r>
              <a:rPr lang="en-US" altLang="zh-CN" b="1" baseline="-25000">
                <a:latin typeface="黑体" pitchFamily="49" charset="-122"/>
                <a:ea typeface="黑体" pitchFamily="49" charset="-122"/>
              </a:rPr>
              <a:t>C4</a:t>
            </a:r>
            <a:r>
              <a:rPr lang="en-US" altLang="zh-CN" b="1" baseline="-25000">
                <a:latin typeface="Times New Roman" pitchFamily="18" charset="0"/>
                <a:ea typeface="黑体" pitchFamily="49" charset="-122"/>
              </a:rPr>
              <a:t>’</a:t>
            </a:r>
            <a:r>
              <a:rPr lang="zh-CN" altLang="en-US" b="1">
                <a:latin typeface="黑体" pitchFamily="49" charset="-122"/>
                <a:ea typeface="黑体" pitchFamily="49" charset="-122"/>
              </a:rPr>
              <a:t>（      ）</a:t>
            </a:r>
          </a:p>
        </p:txBody>
      </p:sp>
      <p:sp>
        <p:nvSpPr>
          <p:cNvPr id="62478" name="Rectangle 14"/>
          <p:cNvSpPr>
            <a:spLocks noChangeArrowheads="1"/>
          </p:cNvSpPr>
          <p:nvPr/>
        </p:nvSpPr>
        <p:spPr bwMode="auto">
          <a:xfrm>
            <a:off x="450850" y="3063875"/>
            <a:ext cx="1889125"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zh-CN" altLang="en-US" b="1">
                <a:latin typeface="黑体" pitchFamily="49" charset="-122"/>
                <a:ea typeface="黑体" pitchFamily="49" charset="-122"/>
              </a:rPr>
              <a:t>所有学生</a:t>
            </a:r>
          </a:p>
        </p:txBody>
      </p:sp>
      <p:sp>
        <p:nvSpPr>
          <p:cNvPr id="62479" name="Rectangle 15"/>
          <p:cNvSpPr>
            <a:spLocks noChangeArrowheads="1"/>
          </p:cNvSpPr>
          <p:nvPr/>
        </p:nvSpPr>
        <p:spPr bwMode="auto">
          <a:xfrm>
            <a:off x="5364163" y="2439988"/>
            <a:ext cx="1152525"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en-US" altLang="zh-CN" b="1">
                <a:latin typeface="黑体" pitchFamily="49" charset="-122"/>
                <a:ea typeface="黑体" pitchFamily="49" charset="-122"/>
              </a:rPr>
              <a:t>S   SC</a:t>
            </a:r>
          </a:p>
        </p:txBody>
      </p:sp>
      <p:sp>
        <p:nvSpPr>
          <p:cNvPr id="62480" name="Rectangle 16"/>
          <p:cNvSpPr>
            <a:spLocks noChangeArrowheads="1"/>
          </p:cNvSpPr>
          <p:nvPr/>
        </p:nvSpPr>
        <p:spPr bwMode="auto">
          <a:xfrm>
            <a:off x="3995738" y="2487613"/>
            <a:ext cx="2808287"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en-US" altLang="zh-CN" b="1">
                <a:latin typeface="黑体" pitchFamily="49" charset="-122"/>
                <a:ea typeface="黑体" pitchFamily="49" charset="-122"/>
              </a:rPr>
              <a:t>σ</a:t>
            </a:r>
            <a:r>
              <a:rPr lang="en-US" altLang="zh-CN" b="1" baseline="-25000">
                <a:latin typeface="黑体" pitchFamily="49" charset="-122"/>
                <a:ea typeface="黑体" pitchFamily="49" charset="-122"/>
              </a:rPr>
              <a:t>cno=</a:t>
            </a:r>
            <a:r>
              <a:rPr lang="en-US" altLang="zh-CN" b="1" baseline="-25000">
                <a:latin typeface="Times New Roman" pitchFamily="18" charset="0"/>
                <a:ea typeface="黑体" pitchFamily="49" charset="-122"/>
              </a:rPr>
              <a:t>‘</a:t>
            </a:r>
            <a:r>
              <a:rPr lang="en-US" altLang="zh-CN" b="1" baseline="-25000">
                <a:latin typeface="黑体" pitchFamily="49" charset="-122"/>
                <a:ea typeface="黑体" pitchFamily="49" charset="-122"/>
              </a:rPr>
              <a:t>C2</a:t>
            </a:r>
            <a:r>
              <a:rPr lang="en-US" altLang="zh-CN" b="1" baseline="-25000">
                <a:latin typeface="Times New Roman" pitchFamily="18" charset="0"/>
                <a:ea typeface="黑体" pitchFamily="49" charset="-122"/>
              </a:rPr>
              <a:t>’</a:t>
            </a:r>
            <a:r>
              <a:rPr lang="zh-CN" altLang="en-US" b="1">
                <a:latin typeface="黑体" pitchFamily="49" charset="-122"/>
                <a:ea typeface="黑体" pitchFamily="49" charset="-122"/>
              </a:rPr>
              <a:t>（       ）</a:t>
            </a:r>
          </a:p>
        </p:txBody>
      </p:sp>
      <p:sp>
        <p:nvSpPr>
          <p:cNvPr id="62481" name="Rectangle 17"/>
          <p:cNvSpPr>
            <a:spLocks noChangeArrowheads="1"/>
          </p:cNvSpPr>
          <p:nvPr/>
        </p:nvSpPr>
        <p:spPr bwMode="auto">
          <a:xfrm>
            <a:off x="2339975" y="2513013"/>
            <a:ext cx="5200650"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en-US" altLang="zh-CN" b="1" dirty="0" err="1">
                <a:latin typeface="黑体" pitchFamily="49" charset="-122"/>
                <a:ea typeface="黑体" pitchFamily="49" charset="-122"/>
              </a:rPr>
              <a:t>П</a:t>
            </a:r>
            <a:r>
              <a:rPr lang="en-US" altLang="zh-CN" b="1" baseline="-25000" dirty="0" err="1">
                <a:latin typeface="黑体" pitchFamily="49" charset="-122"/>
                <a:ea typeface="黑体" pitchFamily="49" charset="-122"/>
              </a:rPr>
              <a:t>sname,sage</a:t>
            </a:r>
            <a:r>
              <a:rPr lang="zh-CN" altLang="en-US" b="1" dirty="0">
                <a:latin typeface="黑体" pitchFamily="49" charset="-122"/>
                <a:ea typeface="黑体" pitchFamily="49" charset="-122"/>
              </a:rPr>
              <a:t>（                  ）</a:t>
            </a:r>
          </a:p>
        </p:txBody>
      </p:sp>
      <p:sp>
        <p:nvSpPr>
          <p:cNvPr id="62482" name="Rectangle 18"/>
          <p:cNvSpPr>
            <a:spLocks noChangeArrowheads="1"/>
          </p:cNvSpPr>
          <p:nvPr/>
        </p:nvSpPr>
        <p:spPr bwMode="auto">
          <a:xfrm>
            <a:off x="2411413" y="3016250"/>
            <a:ext cx="2105025"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zh-CN" altLang="en-US" b="1">
                <a:latin typeface="黑体" pitchFamily="49" charset="-122"/>
                <a:ea typeface="黑体" pitchFamily="49" charset="-122"/>
              </a:rPr>
              <a:t>学了</a:t>
            </a:r>
            <a:r>
              <a:rPr lang="en-US" altLang="zh-CN" b="1">
                <a:latin typeface="黑体" pitchFamily="49" charset="-122"/>
                <a:ea typeface="黑体" pitchFamily="49" charset="-122"/>
              </a:rPr>
              <a:t>C2</a:t>
            </a:r>
            <a:r>
              <a:rPr lang="zh-CN" altLang="en-US" b="1">
                <a:latin typeface="黑体" pitchFamily="49" charset="-122"/>
                <a:ea typeface="黑体" pitchFamily="49" charset="-122"/>
              </a:rPr>
              <a:t>的学生</a:t>
            </a:r>
          </a:p>
        </p:txBody>
      </p:sp>
      <p:sp>
        <p:nvSpPr>
          <p:cNvPr id="62483" name="Rectangle 19"/>
          <p:cNvSpPr>
            <a:spLocks noChangeArrowheads="1"/>
          </p:cNvSpPr>
          <p:nvPr/>
        </p:nvSpPr>
        <p:spPr bwMode="auto">
          <a:xfrm>
            <a:off x="3276600" y="5032375"/>
            <a:ext cx="4044950"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zh-CN" altLang="en-US" b="1" dirty="0">
                <a:latin typeface="黑体" pitchFamily="49" charset="-122"/>
                <a:ea typeface="黑体" pitchFamily="49" charset="-122"/>
              </a:rPr>
              <a:t>求学了全部课程课学生学号</a:t>
            </a:r>
          </a:p>
        </p:txBody>
      </p:sp>
      <p:sp>
        <p:nvSpPr>
          <p:cNvPr id="62484" name="Rectangle 20"/>
          <p:cNvSpPr>
            <a:spLocks noChangeArrowheads="1"/>
          </p:cNvSpPr>
          <p:nvPr/>
        </p:nvSpPr>
        <p:spPr bwMode="auto">
          <a:xfrm>
            <a:off x="4860925" y="4503738"/>
            <a:ext cx="2663825"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en-US" altLang="zh-CN" b="1" dirty="0">
                <a:latin typeface="黑体" pitchFamily="49" charset="-122"/>
                <a:ea typeface="黑体" pitchFamily="49" charset="-122"/>
              </a:rPr>
              <a:t>SC  ÷     C  </a:t>
            </a:r>
          </a:p>
        </p:txBody>
      </p:sp>
      <p:sp>
        <p:nvSpPr>
          <p:cNvPr id="62485" name="Rectangle 21"/>
          <p:cNvSpPr>
            <a:spLocks noChangeArrowheads="1"/>
          </p:cNvSpPr>
          <p:nvPr/>
        </p:nvSpPr>
        <p:spPr bwMode="auto">
          <a:xfrm>
            <a:off x="3525838" y="4503738"/>
            <a:ext cx="3925887"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en-US" altLang="zh-CN" b="1" dirty="0" err="1">
                <a:latin typeface="黑体" pitchFamily="49" charset="-122"/>
                <a:ea typeface="黑体" pitchFamily="49" charset="-122"/>
              </a:rPr>
              <a:t>П</a:t>
            </a:r>
            <a:r>
              <a:rPr lang="en-US" altLang="zh-CN" b="1" baseline="-25000" dirty="0" err="1">
                <a:latin typeface="黑体" pitchFamily="49" charset="-122"/>
                <a:ea typeface="黑体" pitchFamily="49" charset="-122"/>
              </a:rPr>
              <a:t>sno,cno</a:t>
            </a:r>
            <a:r>
              <a:rPr lang="zh-CN" altLang="en-US" b="1" dirty="0">
                <a:latin typeface="黑体" pitchFamily="49" charset="-122"/>
                <a:ea typeface="黑体" pitchFamily="49" charset="-122"/>
              </a:rPr>
              <a:t>（  ）  </a:t>
            </a:r>
            <a:r>
              <a:rPr lang="en-US" altLang="zh-CN" b="1" dirty="0" err="1">
                <a:latin typeface="黑体" pitchFamily="49" charset="-122"/>
                <a:ea typeface="黑体" pitchFamily="49" charset="-122"/>
              </a:rPr>
              <a:t>П</a:t>
            </a:r>
            <a:r>
              <a:rPr lang="en-US" altLang="zh-CN" b="1" baseline="-25000" dirty="0" err="1">
                <a:latin typeface="黑体" pitchFamily="49" charset="-122"/>
                <a:ea typeface="黑体" pitchFamily="49" charset="-122"/>
              </a:rPr>
              <a:t>cno</a:t>
            </a:r>
            <a:r>
              <a:rPr lang="en-US" altLang="zh-CN" b="1" dirty="0">
                <a:latin typeface="黑体" pitchFamily="49" charset="-122"/>
                <a:ea typeface="黑体" pitchFamily="49" charset="-122"/>
              </a:rPr>
              <a:t>( )</a:t>
            </a:r>
          </a:p>
        </p:txBody>
      </p:sp>
      <p:sp>
        <p:nvSpPr>
          <p:cNvPr id="62486" name="Rectangle 22"/>
          <p:cNvSpPr>
            <a:spLocks noChangeArrowheads="1"/>
          </p:cNvSpPr>
          <p:nvPr/>
        </p:nvSpPr>
        <p:spPr bwMode="auto">
          <a:xfrm>
            <a:off x="1619250" y="6329363"/>
            <a:ext cx="3816350" cy="457200"/>
          </a:xfrm>
          <a:prstGeom prst="rect">
            <a:avLst/>
          </a:prstGeom>
          <a:noFill/>
          <a:ln w="9525">
            <a:noFill/>
            <a:miter lim="800000"/>
            <a:headEnd/>
            <a:tailEnd/>
          </a:ln>
        </p:spPr>
        <p:txBody>
          <a:bodyPr>
            <a:spAutoFit/>
          </a:bodyPr>
          <a:lstStyle/>
          <a:p>
            <a:pPr>
              <a:spcBef>
                <a:spcPct val="50000"/>
              </a:spcBef>
              <a:buClr>
                <a:schemeClr val="tx2"/>
              </a:buClr>
              <a:buSzPct val="90000"/>
              <a:buFont typeface="Wingdings" pitchFamily="2" charset="2"/>
              <a:buNone/>
            </a:pPr>
            <a:r>
              <a:rPr lang="en-US" altLang="zh-CN" b="1" dirty="0">
                <a:latin typeface="黑体" pitchFamily="49" charset="-122"/>
                <a:ea typeface="黑体" pitchFamily="49" charset="-122"/>
              </a:rPr>
              <a:t>SC  ÷      </a:t>
            </a:r>
            <a:r>
              <a:rPr lang="en-US" altLang="zh-CN" b="1" dirty="0" err="1">
                <a:latin typeface="黑体" pitchFamily="49" charset="-122"/>
                <a:ea typeface="黑体" pitchFamily="49" charset="-122"/>
              </a:rPr>
              <a:t>σ</a:t>
            </a:r>
            <a:r>
              <a:rPr lang="en-US" altLang="zh-CN" b="1" baseline="-25000" dirty="0" err="1">
                <a:latin typeface="黑体" pitchFamily="49" charset="-122"/>
                <a:ea typeface="黑体" pitchFamily="49" charset="-122"/>
              </a:rPr>
              <a:t>sno</a:t>
            </a:r>
            <a:r>
              <a:rPr lang="en-US" altLang="zh-CN" b="1" baseline="-25000" dirty="0">
                <a:latin typeface="黑体" pitchFamily="49" charset="-122"/>
                <a:ea typeface="黑体" pitchFamily="49" charset="-122"/>
              </a:rPr>
              <a:t>=</a:t>
            </a:r>
            <a:r>
              <a:rPr lang="en-US" altLang="zh-CN" b="1" baseline="-25000" dirty="0">
                <a:latin typeface="Times New Roman" pitchFamily="18" charset="0"/>
                <a:ea typeface="黑体" pitchFamily="49" charset="-122"/>
              </a:rPr>
              <a:t>’</a:t>
            </a:r>
            <a:r>
              <a:rPr lang="en-US" altLang="zh-CN" b="1" baseline="-25000" dirty="0">
                <a:latin typeface="黑体" pitchFamily="49" charset="-122"/>
                <a:ea typeface="黑体" pitchFamily="49" charset="-122"/>
              </a:rPr>
              <a:t>s2</a:t>
            </a:r>
            <a:r>
              <a:rPr lang="en-US" altLang="zh-CN" b="1" baseline="-25000" dirty="0">
                <a:latin typeface="Times New Roman" pitchFamily="18" charset="0"/>
                <a:ea typeface="黑体" pitchFamily="49" charset="-122"/>
              </a:rPr>
              <a:t>’</a:t>
            </a:r>
            <a:r>
              <a:rPr lang="en-US" altLang="zh-CN" b="1" dirty="0">
                <a:latin typeface="黑体" pitchFamily="49" charset="-122"/>
                <a:ea typeface="黑体" pitchFamily="49" charset="-122"/>
              </a:rPr>
              <a:t> (SC)</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ppt_x"/>
                                          </p:val>
                                        </p:tav>
                                        <p:tav tm="100000">
                                          <p:val>
                                            <p:strVal val="#ppt_x"/>
                                          </p:val>
                                        </p:tav>
                                      </p:tavLst>
                                    </p:anim>
                                    <p:anim calcmode="lin" valueType="num">
                                      <p:cBhvr additive="base">
                                        <p:cTn id="8" dur="500" fill="hold"/>
                                        <p:tgtEl>
                                          <p:spTgt spid="624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76"/>
                                        </p:tgtEl>
                                        <p:attrNameLst>
                                          <p:attrName>style.visibility</p:attrName>
                                        </p:attrNameLst>
                                      </p:cBhvr>
                                      <p:to>
                                        <p:strVal val="visible"/>
                                      </p:to>
                                    </p:set>
                                    <p:anim calcmode="lin" valueType="num">
                                      <p:cBhvr additive="base">
                                        <p:cTn id="13" dur="500" fill="hold"/>
                                        <p:tgtEl>
                                          <p:spTgt spid="62476"/>
                                        </p:tgtEl>
                                        <p:attrNameLst>
                                          <p:attrName>ppt_x</p:attrName>
                                        </p:attrNameLst>
                                      </p:cBhvr>
                                      <p:tavLst>
                                        <p:tav tm="0">
                                          <p:val>
                                            <p:strVal val="#ppt_x"/>
                                          </p:val>
                                        </p:tav>
                                        <p:tav tm="100000">
                                          <p:val>
                                            <p:strVal val="#ppt_x"/>
                                          </p:val>
                                        </p:tav>
                                      </p:tavLst>
                                    </p:anim>
                                    <p:anim calcmode="lin" valueType="num">
                                      <p:cBhvr additive="base">
                                        <p:cTn id="14" dur="500" fill="hold"/>
                                        <p:tgtEl>
                                          <p:spTgt spid="624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477"/>
                                        </p:tgtEl>
                                        <p:attrNameLst>
                                          <p:attrName>style.visibility</p:attrName>
                                        </p:attrNameLst>
                                      </p:cBhvr>
                                      <p:to>
                                        <p:strVal val="visible"/>
                                      </p:to>
                                    </p:set>
                                    <p:anim calcmode="lin" valueType="num">
                                      <p:cBhvr additive="base">
                                        <p:cTn id="19" dur="500" fill="hold"/>
                                        <p:tgtEl>
                                          <p:spTgt spid="62477"/>
                                        </p:tgtEl>
                                        <p:attrNameLst>
                                          <p:attrName>ppt_x</p:attrName>
                                        </p:attrNameLst>
                                      </p:cBhvr>
                                      <p:tavLst>
                                        <p:tav tm="0">
                                          <p:val>
                                            <p:strVal val="#ppt_x"/>
                                          </p:val>
                                        </p:tav>
                                        <p:tav tm="100000">
                                          <p:val>
                                            <p:strVal val="#ppt_x"/>
                                          </p:val>
                                        </p:tav>
                                      </p:tavLst>
                                    </p:anim>
                                    <p:anim calcmode="lin" valueType="num">
                                      <p:cBhvr additive="base">
                                        <p:cTn id="20" dur="500" fill="hold"/>
                                        <p:tgtEl>
                                          <p:spTgt spid="624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2470"/>
                                        </p:tgtEl>
                                        <p:attrNameLst>
                                          <p:attrName>style.visibility</p:attrName>
                                        </p:attrNameLst>
                                      </p:cBhvr>
                                      <p:to>
                                        <p:strVal val="visible"/>
                                      </p:to>
                                    </p:set>
                                    <p:anim calcmode="lin" valueType="num">
                                      <p:cBhvr additive="base">
                                        <p:cTn id="25" dur="500" fill="hold"/>
                                        <p:tgtEl>
                                          <p:spTgt spid="62470"/>
                                        </p:tgtEl>
                                        <p:attrNameLst>
                                          <p:attrName>ppt_x</p:attrName>
                                        </p:attrNameLst>
                                      </p:cBhvr>
                                      <p:tavLst>
                                        <p:tav tm="0">
                                          <p:val>
                                            <p:strVal val="#ppt_x"/>
                                          </p:val>
                                        </p:tav>
                                        <p:tav tm="100000">
                                          <p:val>
                                            <p:strVal val="#ppt_x"/>
                                          </p:val>
                                        </p:tav>
                                      </p:tavLst>
                                    </p:anim>
                                    <p:anim calcmode="lin" valueType="num">
                                      <p:cBhvr additive="base">
                                        <p:cTn id="26"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2469"/>
                                        </p:tgtEl>
                                        <p:attrNameLst>
                                          <p:attrName>style.visibility</p:attrName>
                                        </p:attrNameLst>
                                      </p:cBhvr>
                                      <p:to>
                                        <p:strVal val="visible"/>
                                      </p:to>
                                    </p:set>
                                    <p:anim calcmode="lin" valueType="num">
                                      <p:cBhvr additive="base">
                                        <p:cTn id="31" dur="500" fill="hold"/>
                                        <p:tgtEl>
                                          <p:spTgt spid="62469"/>
                                        </p:tgtEl>
                                        <p:attrNameLst>
                                          <p:attrName>ppt_x</p:attrName>
                                        </p:attrNameLst>
                                      </p:cBhvr>
                                      <p:tavLst>
                                        <p:tav tm="0">
                                          <p:val>
                                            <p:strVal val="#ppt_x"/>
                                          </p:val>
                                        </p:tav>
                                        <p:tav tm="100000">
                                          <p:val>
                                            <p:strVal val="#ppt_x"/>
                                          </p:val>
                                        </p:tav>
                                      </p:tavLst>
                                    </p:anim>
                                    <p:anim calcmode="lin" valueType="num">
                                      <p:cBhvr additive="base">
                                        <p:cTn id="32" dur="500" fill="hold"/>
                                        <p:tgtEl>
                                          <p:spTgt spid="6246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2467"/>
                                        </p:tgtEl>
                                        <p:attrNameLst>
                                          <p:attrName>style.visibility</p:attrName>
                                        </p:attrNameLst>
                                      </p:cBhvr>
                                      <p:to>
                                        <p:strVal val="visible"/>
                                      </p:to>
                                    </p:set>
                                    <p:anim calcmode="lin" valueType="num">
                                      <p:cBhvr additive="base">
                                        <p:cTn id="37" dur="500" fill="hold"/>
                                        <p:tgtEl>
                                          <p:spTgt spid="62467"/>
                                        </p:tgtEl>
                                        <p:attrNameLst>
                                          <p:attrName>ppt_x</p:attrName>
                                        </p:attrNameLst>
                                      </p:cBhvr>
                                      <p:tavLst>
                                        <p:tav tm="0">
                                          <p:val>
                                            <p:strVal val="#ppt_x"/>
                                          </p:val>
                                        </p:tav>
                                        <p:tav tm="100000">
                                          <p:val>
                                            <p:strVal val="#ppt_x"/>
                                          </p:val>
                                        </p:tav>
                                      </p:tavLst>
                                    </p:anim>
                                    <p:anim calcmode="lin" valueType="num">
                                      <p:cBhvr additive="base">
                                        <p:cTn id="3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2479"/>
                                        </p:tgtEl>
                                        <p:attrNameLst>
                                          <p:attrName>style.visibility</p:attrName>
                                        </p:attrNameLst>
                                      </p:cBhvr>
                                      <p:to>
                                        <p:strVal val="visible"/>
                                      </p:to>
                                    </p:set>
                                    <p:anim calcmode="lin" valueType="num">
                                      <p:cBhvr additive="base">
                                        <p:cTn id="43" dur="500" fill="hold"/>
                                        <p:tgtEl>
                                          <p:spTgt spid="62479"/>
                                        </p:tgtEl>
                                        <p:attrNameLst>
                                          <p:attrName>ppt_x</p:attrName>
                                        </p:attrNameLst>
                                      </p:cBhvr>
                                      <p:tavLst>
                                        <p:tav tm="0">
                                          <p:val>
                                            <p:strVal val="#ppt_x"/>
                                          </p:val>
                                        </p:tav>
                                        <p:tav tm="100000">
                                          <p:val>
                                            <p:strVal val="#ppt_x"/>
                                          </p:val>
                                        </p:tav>
                                      </p:tavLst>
                                    </p:anim>
                                    <p:anim calcmode="lin" valueType="num">
                                      <p:cBhvr additive="base">
                                        <p:cTn id="44" dur="500" fill="hold"/>
                                        <p:tgtEl>
                                          <p:spTgt spid="6247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2480"/>
                                        </p:tgtEl>
                                        <p:attrNameLst>
                                          <p:attrName>style.visibility</p:attrName>
                                        </p:attrNameLst>
                                      </p:cBhvr>
                                      <p:to>
                                        <p:strVal val="visible"/>
                                      </p:to>
                                    </p:set>
                                    <p:anim calcmode="lin" valueType="num">
                                      <p:cBhvr additive="base">
                                        <p:cTn id="49" dur="500" fill="hold"/>
                                        <p:tgtEl>
                                          <p:spTgt spid="62480"/>
                                        </p:tgtEl>
                                        <p:attrNameLst>
                                          <p:attrName>ppt_x</p:attrName>
                                        </p:attrNameLst>
                                      </p:cBhvr>
                                      <p:tavLst>
                                        <p:tav tm="0">
                                          <p:val>
                                            <p:strVal val="#ppt_x"/>
                                          </p:val>
                                        </p:tav>
                                        <p:tav tm="100000">
                                          <p:val>
                                            <p:strVal val="#ppt_x"/>
                                          </p:val>
                                        </p:tav>
                                      </p:tavLst>
                                    </p:anim>
                                    <p:anim calcmode="lin" valueType="num">
                                      <p:cBhvr additive="base">
                                        <p:cTn id="50" dur="500" fill="hold"/>
                                        <p:tgtEl>
                                          <p:spTgt spid="6248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2481"/>
                                        </p:tgtEl>
                                        <p:attrNameLst>
                                          <p:attrName>style.visibility</p:attrName>
                                        </p:attrNameLst>
                                      </p:cBhvr>
                                      <p:to>
                                        <p:strVal val="visible"/>
                                      </p:to>
                                    </p:set>
                                    <p:anim calcmode="lin" valueType="num">
                                      <p:cBhvr additive="base">
                                        <p:cTn id="55" dur="500" fill="hold"/>
                                        <p:tgtEl>
                                          <p:spTgt spid="62481"/>
                                        </p:tgtEl>
                                        <p:attrNameLst>
                                          <p:attrName>ppt_x</p:attrName>
                                        </p:attrNameLst>
                                      </p:cBhvr>
                                      <p:tavLst>
                                        <p:tav tm="0">
                                          <p:val>
                                            <p:strVal val="#ppt_x"/>
                                          </p:val>
                                        </p:tav>
                                        <p:tav tm="100000">
                                          <p:val>
                                            <p:strVal val="#ppt_x"/>
                                          </p:val>
                                        </p:tav>
                                      </p:tavLst>
                                    </p:anim>
                                    <p:anim calcmode="lin" valueType="num">
                                      <p:cBhvr additive="base">
                                        <p:cTn id="56" dur="500" fill="hold"/>
                                        <p:tgtEl>
                                          <p:spTgt spid="6248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2482"/>
                                        </p:tgtEl>
                                        <p:attrNameLst>
                                          <p:attrName>style.visibility</p:attrName>
                                        </p:attrNameLst>
                                      </p:cBhvr>
                                      <p:to>
                                        <p:strVal val="visible"/>
                                      </p:to>
                                    </p:set>
                                    <p:anim calcmode="lin" valueType="num">
                                      <p:cBhvr additive="base">
                                        <p:cTn id="61" dur="500" fill="hold"/>
                                        <p:tgtEl>
                                          <p:spTgt spid="62482"/>
                                        </p:tgtEl>
                                        <p:attrNameLst>
                                          <p:attrName>ppt_x</p:attrName>
                                        </p:attrNameLst>
                                      </p:cBhvr>
                                      <p:tavLst>
                                        <p:tav tm="0">
                                          <p:val>
                                            <p:strVal val="#ppt_x"/>
                                          </p:val>
                                        </p:tav>
                                        <p:tav tm="100000">
                                          <p:val>
                                            <p:strVal val="#ppt_x"/>
                                          </p:val>
                                        </p:tav>
                                      </p:tavLst>
                                    </p:anim>
                                    <p:anim calcmode="lin" valueType="num">
                                      <p:cBhvr additive="base">
                                        <p:cTn id="62" dur="500" fill="hold"/>
                                        <p:tgtEl>
                                          <p:spTgt spid="6248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2478"/>
                                        </p:tgtEl>
                                        <p:attrNameLst>
                                          <p:attrName>style.visibility</p:attrName>
                                        </p:attrNameLst>
                                      </p:cBhvr>
                                      <p:to>
                                        <p:strVal val="visible"/>
                                      </p:to>
                                    </p:set>
                                    <p:anim calcmode="lin" valueType="num">
                                      <p:cBhvr additive="base">
                                        <p:cTn id="67" dur="500" fill="hold"/>
                                        <p:tgtEl>
                                          <p:spTgt spid="62478"/>
                                        </p:tgtEl>
                                        <p:attrNameLst>
                                          <p:attrName>ppt_x</p:attrName>
                                        </p:attrNameLst>
                                      </p:cBhvr>
                                      <p:tavLst>
                                        <p:tav tm="0">
                                          <p:val>
                                            <p:strVal val="#ppt_x"/>
                                          </p:val>
                                        </p:tav>
                                        <p:tav tm="100000">
                                          <p:val>
                                            <p:strVal val="#ppt_x"/>
                                          </p:val>
                                        </p:tav>
                                      </p:tavLst>
                                    </p:anim>
                                    <p:anim calcmode="lin" valueType="num">
                                      <p:cBhvr additive="base">
                                        <p:cTn id="68" dur="500" fill="hold"/>
                                        <p:tgtEl>
                                          <p:spTgt spid="6247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2471"/>
                                        </p:tgtEl>
                                        <p:attrNameLst>
                                          <p:attrName>style.visibility</p:attrName>
                                        </p:attrNameLst>
                                      </p:cBhvr>
                                      <p:to>
                                        <p:strVal val="visible"/>
                                      </p:to>
                                    </p:set>
                                    <p:anim calcmode="lin" valueType="num">
                                      <p:cBhvr additive="base">
                                        <p:cTn id="73" dur="500" fill="hold"/>
                                        <p:tgtEl>
                                          <p:spTgt spid="62471"/>
                                        </p:tgtEl>
                                        <p:attrNameLst>
                                          <p:attrName>ppt_x</p:attrName>
                                        </p:attrNameLst>
                                      </p:cBhvr>
                                      <p:tavLst>
                                        <p:tav tm="0">
                                          <p:val>
                                            <p:strVal val="#ppt_x"/>
                                          </p:val>
                                        </p:tav>
                                        <p:tav tm="100000">
                                          <p:val>
                                            <p:strVal val="#ppt_x"/>
                                          </p:val>
                                        </p:tav>
                                      </p:tavLst>
                                    </p:anim>
                                    <p:anim calcmode="lin" valueType="num">
                                      <p:cBhvr additive="base">
                                        <p:cTn id="74" dur="500" fill="hold"/>
                                        <p:tgtEl>
                                          <p:spTgt spid="6247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2472"/>
                                        </p:tgtEl>
                                        <p:attrNameLst>
                                          <p:attrName>style.visibility</p:attrName>
                                        </p:attrNameLst>
                                      </p:cBhvr>
                                      <p:to>
                                        <p:strVal val="visible"/>
                                      </p:to>
                                    </p:set>
                                    <p:anim calcmode="lin" valueType="num">
                                      <p:cBhvr additive="base">
                                        <p:cTn id="79" dur="500" fill="hold"/>
                                        <p:tgtEl>
                                          <p:spTgt spid="62472"/>
                                        </p:tgtEl>
                                        <p:attrNameLst>
                                          <p:attrName>ppt_x</p:attrName>
                                        </p:attrNameLst>
                                      </p:cBhvr>
                                      <p:tavLst>
                                        <p:tav tm="0">
                                          <p:val>
                                            <p:strVal val="#ppt_x"/>
                                          </p:val>
                                        </p:tav>
                                        <p:tav tm="100000">
                                          <p:val>
                                            <p:strVal val="#ppt_x"/>
                                          </p:val>
                                        </p:tav>
                                      </p:tavLst>
                                    </p:anim>
                                    <p:anim calcmode="lin" valueType="num">
                                      <p:cBhvr additive="base">
                                        <p:cTn id="80" dur="500" fill="hold"/>
                                        <p:tgtEl>
                                          <p:spTgt spid="6247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2484"/>
                                        </p:tgtEl>
                                        <p:attrNameLst>
                                          <p:attrName>style.visibility</p:attrName>
                                        </p:attrNameLst>
                                      </p:cBhvr>
                                      <p:to>
                                        <p:strVal val="visible"/>
                                      </p:to>
                                    </p:set>
                                    <p:anim calcmode="lin" valueType="num">
                                      <p:cBhvr additive="base">
                                        <p:cTn id="85" dur="500" fill="hold"/>
                                        <p:tgtEl>
                                          <p:spTgt spid="62484"/>
                                        </p:tgtEl>
                                        <p:attrNameLst>
                                          <p:attrName>ppt_x</p:attrName>
                                        </p:attrNameLst>
                                      </p:cBhvr>
                                      <p:tavLst>
                                        <p:tav tm="0">
                                          <p:val>
                                            <p:strVal val="#ppt_x"/>
                                          </p:val>
                                        </p:tav>
                                        <p:tav tm="100000">
                                          <p:val>
                                            <p:strVal val="#ppt_x"/>
                                          </p:val>
                                        </p:tav>
                                      </p:tavLst>
                                    </p:anim>
                                    <p:anim calcmode="lin" valueType="num">
                                      <p:cBhvr additive="base">
                                        <p:cTn id="86" dur="500" fill="hold"/>
                                        <p:tgtEl>
                                          <p:spTgt spid="6248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2485"/>
                                        </p:tgtEl>
                                        <p:attrNameLst>
                                          <p:attrName>style.visibility</p:attrName>
                                        </p:attrNameLst>
                                      </p:cBhvr>
                                      <p:to>
                                        <p:strVal val="visible"/>
                                      </p:to>
                                    </p:set>
                                    <p:anim calcmode="lin" valueType="num">
                                      <p:cBhvr additive="base">
                                        <p:cTn id="91" dur="500" fill="hold"/>
                                        <p:tgtEl>
                                          <p:spTgt spid="62485"/>
                                        </p:tgtEl>
                                        <p:attrNameLst>
                                          <p:attrName>ppt_x</p:attrName>
                                        </p:attrNameLst>
                                      </p:cBhvr>
                                      <p:tavLst>
                                        <p:tav tm="0">
                                          <p:val>
                                            <p:strVal val="#ppt_x"/>
                                          </p:val>
                                        </p:tav>
                                        <p:tav tm="100000">
                                          <p:val>
                                            <p:strVal val="#ppt_x"/>
                                          </p:val>
                                        </p:tav>
                                      </p:tavLst>
                                    </p:anim>
                                    <p:anim calcmode="lin" valueType="num">
                                      <p:cBhvr additive="base">
                                        <p:cTn id="92" dur="500" fill="hold"/>
                                        <p:tgtEl>
                                          <p:spTgt spid="6248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2483"/>
                                        </p:tgtEl>
                                        <p:attrNameLst>
                                          <p:attrName>style.visibility</p:attrName>
                                        </p:attrNameLst>
                                      </p:cBhvr>
                                      <p:to>
                                        <p:strVal val="visible"/>
                                      </p:to>
                                    </p:set>
                                    <p:anim calcmode="lin" valueType="num">
                                      <p:cBhvr additive="base">
                                        <p:cTn id="97" dur="500" fill="hold"/>
                                        <p:tgtEl>
                                          <p:spTgt spid="62483"/>
                                        </p:tgtEl>
                                        <p:attrNameLst>
                                          <p:attrName>ppt_x</p:attrName>
                                        </p:attrNameLst>
                                      </p:cBhvr>
                                      <p:tavLst>
                                        <p:tav tm="0">
                                          <p:val>
                                            <p:strVal val="#ppt_x"/>
                                          </p:val>
                                        </p:tav>
                                        <p:tav tm="100000">
                                          <p:val>
                                            <p:strVal val="#ppt_x"/>
                                          </p:val>
                                        </p:tav>
                                      </p:tavLst>
                                    </p:anim>
                                    <p:anim calcmode="lin" valueType="num">
                                      <p:cBhvr additive="base">
                                        <p:cTn id="98" dur="500" fill="hold"/>
                                        <p:tgtEl>
                                          <p:spTgt spid="62483"/>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2468"/>
                                        </p:tgtEl>
                                        <p:attrNameLst>
                                          <p:attrName>style.visibility</p:attrName>
                                        </p:attrNameLst>
                                      </p:cBhvr>
                                      <p:to>
                                        <p:strVal val="visible"/>
                                      </p:to>
                                    </p:set>
                                    <p:anim calcmode="lin" valueType="num">
                                      <p:cBhvr additive="base">
                                        <p:cTn id="103" dur="500" fill="hold"/>
                                        <p:tgtEl>
                                          <p:spTgt spid="62468"/>
                                        </p:tgtEl>
                                        <p:attrNameLst>
                                          <p:attrName>ppt_x</p:attrName>
                                        </p:attrNameLst>
                                      </p:cBhvr>
                                      <p:tavLst>
                                        <p:tav tm="0">
                                          <p:val>
                                            <p:strVal val="#ppt_x"/>
                                          </p:val>
                                        </p:tav>
                                        <p:tav tm="100000">
                                          <p:val>
                                            <p:strVal val="#ppt_x"/>
                                          </p:val>
                                        </p:tav>
                                      </p:tavLst>
                                    </p:anim>
                                    <p:anim calcmode="lin" valueType="num">
                                      <p:cBhvr additive="base">
                                        <p:cTn id="104"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62473"/>
                                        </p:tgtEl>
                                        <p:attrNameLst>
                                          <p:attrName>style.visibility</p:attrName>
                                        </p:attrNameLst>
                                      </p:cBhvr>
                                      <p:to>
                                        <p:strVal val="visible"/>
                                      </p:to>
                                    </p:set>
                                    <p:anim calcmode="lin" valueType="num">
                                      <p:cBhvr additive="base">
                                        <p:cTn id="109" dur="500" fill="hold"/>
                                        <p:tgtEl>
                                          <p:spTgt spid="62473"/>
                                        </p:tgtEl>
                                        <p:attrNameLst>
                                          <p:attrName>ppt_x</p:attrName>
                                        </p:attrNameLst>
                                      </p:cBhvr>
                                      <p:tavLst>
                                        <p:tav tm="0">
                                          <p:val>
                                            <p:strVal val="#ppt_x"/>
                                          </p:val>
                                        </p:tav>
                                        <p:tav tm="100000">
                                          <p:val>
                                            <p:strVal val="#ppt_x"/>
                                          </p:val>
                                        </p:tav>
                                      </p:tavLst>
                                    </p:anim>
                                    <p:anim calcmode="lin" valueType="num">
                                      <p:cBhvr additive="base">
                                        <p:cTn id="110" dur="500" fill="hold"/>
                                        <p:tgtEl>
                                          <p:spTgt spid="6247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62474"/>
                                        </p:tgtEl>
                                        <p:attrNameLst>
                                          <p:attrName>style.visibility</p:attrName>
                                        </p:attrNameLst>
                                      </p:cBhvr>
                                      <p:to>
                                        <p:strVal val="visible"/>
                                      </p:to>
                                    </p:set>
                                    <p:anim calcmode="lin" valueType="num">
                                      <p:cBhvr additive="base">
                                        <p:cTn id="115" dur="500" fill="hold"/>
                                        <p:tgtEl>
                                          <p:spTgt spid="62474"/>
                                        </p:tgtEl>
                                        <p:attrNameLst>
                                          <p:attrName>ppt_x</p:attrName>
                                        </p:attrNameLst>
                                      </p:cBhvr>
                                      <p:tavLst>
                                        <p:tav tm="0">
                                          <p:val>
                                            <p:strVal val="#ppt_x"/>
                                          </p:val>
                                        </p:tav>
                                        <p:tav tm="100000">
                                          <p:val>
                                            <p:strVal val="#ppt_x"/>
                                          </p:val>
                                        </p:tav>
                                      </p:tavLst>
                                    </p:anim>
                                    <p:anim calcmode="lin" valueType="num">
                                      <p:cBhvr additive="base">
                                        <p:cTn id="116" dur="500" fill="hold"/>
                                        <p:tgtEl>
                                          <p:spTgt spid="6247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62475"/>
                                        </p:tgtEl>
                                        <p:attrNameLst>
                                          <p:attrName>style.visibility</p:attrName>
                                        </p:attrNameLst>
                                      </p:cBhvr>
                                      <p:to>
                                        <p:strVal val="visible"/>
                                      </p:to>
                                    </p:set>
                                    <p:anim calcmode="lin" valueType="num">
                                      <p:cBhvr additive="base">
                                        <p:cTn id="121" dur="500" fill="hold"/>
                                        <p:tgtEl>
                                          <p:spTgt spid="62475"/>
                                        </p:tgtEl>
                                        <p:attrNameLst>
                                          <p:attrName>ppt_x</p:attrName>
                                        </p:attrNameLst>
                                      </p:cBhvr>
                                      <p:tavLst>
                                        <p:tav tm="0">
                                          <p:val>
                                            <p:strVal val="#ppt_x"/>
                                          </p:val>
                                        </p:tav>
                                        <p:tav tm="100000">
                                          <p:val>
                                            <p:strVal val="#ppt_x"/>
                                          </p:val>
                                        </p:tav>
                                      </p:tavLst>
                                    </p:anim>
                                    <p:anim calcmode="lin" valueType="num">
                                      <p:cBhvr additive="base">
                                        <p:cTn id="122" dur="500" fill="hold"/>
                                        <p:tgtEl>
                                          <p:spTgt spid="6247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62486"/>
                                        </p:tgtEl>
                                        <p:attrNameLst>
                                          <p:attrName>style.visibility</p:attrName>
                                        </p:attrNameLst>
                                      </p:cBhvr>
                                      <p:to>
                                        <p:strVal val="visible"/>
                                      </p:to>
                                    </p:set>
                                    <p:anim calcmode="lin" valueType="num">
                                      <p:cBhvr additive="base">
                                        <p:cTn id="127" dur="500" fill="hold"/>
                                        <p:tgtEl>
                                          <p:spTgt spid="62486"/>
                                        </p:tgtEl>
                                        <p:attrNameLst>
                                          <p:attrName>ppt_x</p:attrName>
                                        </p:attrNameLst>
                                      </p:cBhvr>
                                      <p:tavLst>
                                        <p:tav tm="0">
                                          <p:val>
                                            <p:strVal val="#ppt_x"/>
                                          </p:val>
                                        </p:tav>
                                        <p:tav tm="100000">
                                          <p:val>
                                            <p:strVal val="#ppt_x"/>
                                          </p:val>
                                        </p:tav>
                                      </p:tavLst>
                                    </p:anim>
                                    <p:anim calcmode="lin" valueType="num">
                                      <p:cBhvr additive="base">
                                        <p:cTn id="128" dur="500" fill="hold"/>
                                        <p:tgtEl>
                                          <p:spTgt spid="62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nimBg="1"/>
      <p:bldP spid="62468" grpId="0" animBg="1"/>
      <p:bldP spid="62469" grpId="0" autoUpdateAnimBg="0"/>
      <p:bldP spid="62470" grpId="0" autoUpdateAnimBg="0"/>
      <p:bldP spid="62471" grpId="0" autoUpdateAnimBg="0"/>
      <p:bldP spid="62472" grpId="0" autoUpdateAnimBg="0"/>
      <p:bldP spid="62473" grpId="0" autoUpdateAnimBg="0"/>
      <p:bldP spid="62474" grpId="0" autoUpdateAnimBg="0"/>
      <p:bldP spid="62475" grpId="0" autoUpdateAnimBg="0"/>
      <p:bldP spid="62476" grpId="0" autoUpdateAnimBg="0"/>
      <p:bldP spid="62477" grpId="0" autoUpdateAnimBg="0"/>
      <p:bldP spid="62478" grpId="0"/>
      <p:bldP spid="62479" grpId="0" autoUpdateAnimBg="0"/>
      <p:bldP spid="62480" grpId="0" autoUpdateAnimBg="0"/>
      <p:bldP spid="62481" grpId="0" autoUpdateAnimBg="0"/>
      <p:bldP spid="62482" grpId="0"/>
      <p:bldP spid="62483" grpId="0" autoUpdateAnimBg="0"/>
      <p:bldP spid="62484" grpId="0" autoUpdateAnimBg="0"/>
      <p:bldP spid="62485" grpId="0" autoUpdateAnimBg="0"/>
      <p:bldP spid="6248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E80BABDD-B0A4-4F1C-B210-1F9BE0932765}" type="slidenum">
              <a:rPr lang="en-US" altLang="zh-CN"/>
              <a:pPr>
                <a:defRPr/>
              </a:pPr>
              <a:t>59</a:t>
            </a:fld>
            <a:endParaRPr lang="en-US" altLang="zh-CN"/>
          </a:p>
        </p:txBody>
      </p:sp>
      <p:sp>
        <p:nvSpPr>
          <p:cNvPr id="58371" name="Text Box 2"/>
          <p:cNvSpPr txBox="1">
            <a:spLocks noChangeArrowheads="1"/>
          </p:cNvSpPr>
          <p:nvPr/>
        </p:nvSpPr>
        <p:spPr bwMode="auto">
          <a:xfrm>
            <a:off x="288925" y="495300"/>
            <a:ext cx="8474075" cy="5915466"/>
          </a:xfrm>
          <a:prstGeom prst="rect">
            <a:avLst/>
          </a:prstGeom>
          <a:noFill/>
          <a:ln w="9525">
            <a:noFill/>
            <a:miter lim="800000"/>
            <a:headEnd/>
            <a:tailEnd/>
          </a:ln>
        </p:spPr>
        <p:txBody>
          <a:bodyPr>
            <a:spAutoFit/>
          </a:bodyPr>
          <a:lstStyle/>
          <a:p>
            <a:r>
              <a:rPr lang="en-US" altLang="zh-CN" sz="2800" dirty="0"/>
              <a:t>2.3	</a:t>
            </a:r>
            <a:r>
              <a:rPr lang="zh-CN" altLang="en-US" sz="2800" dirty="0">
                <a:latin typeface="宋体" pitchFamily="2" charset="-122"/>
              </a:rPr>
              <a:t>关系演算</a:t>
            </a:r>
          </a:p>
          <a:p>
            <a:pPr>
              <a:spcBef>
                <a:spcPct val="20000"/>
              </a:spcBef>
              <a:buClr>
                <a:schemeClr val="tx1"/>
              </a:buClr>
              <a:buFont typeface="Wingdings" pitchFamily="2" charset="2"/>
              <a:buChar char="§"/>
            </a:pPr>
            <a:r>
              <a:rPr lang="zh-CN" altLang="en-US" dirty="0">
                <a:latin typeface="Times New Roman" pitchFamily="18" charset="0"/>
              </a:rPr>
              <a:t>以数理逻辑中的谓词演算为基础</a:t>
            </a:r>
          </a:p>
          <a:p>
            <a:pPr>
              <a:spcBef>
                <a:spcPct val="20000"/>
              </a:spcBef>
              <a:buClr>
                <a:schemeClr val="tx1"/>
              </a:buClr>
              <a:buFont typeface="Wingdings" pitchFamily="2" charset="2"/>
              <a:buChar char="§"/>
            </a:pPr>
            <a:r>
              <a:rPr lang="zh-CN" altLang="en-US" dirty="0">
                <a:latin typeface="Times New Roman" pitchFamily="18" charset="0"/>
              </a:rPr>
              <a:t>元组关系演算，例</a:t>
            </a:r>
            <a:r>
              <a:rPr lang="en-US" altLang="zh-CN" dirty="0">
                <a:latin typeface="Times New Roman" pitchFamily="18" charset="0"/>
              </a:rPr>
              <a:t>ALPHA</a:t>
            </a:r>
          </a:p>
          <a:p>
            <a:pPr>
              <a:spcBef>
                <a:spcPct val="20000"/>
              </a:spcBef>
              <a:buClr>
                <a:schemeClr val="tx1"/>
              </a:buClr>
              <a:buFont typeface="Wingdings" pitchFamily="2" charset="2"/>
              <a:buChar char="§"/>
            </a:pPr>
            <a:r>
              <a:rPr lang="zh-CN" altLang="en-US" dirty="0">
                <a:latin typeface="Times New Roman" pitchFamily="18" charset="0"/>
              </a:rPr>
              <a:t>域关系演算，例</a:t>
            </a:r>
            <a:r>
              <a:rPr lang="en-US" altLang="zh-CN" dirty="0">
                <a:latin typeface="Times New Roman" pitchFamily="18" charset="0"/>
              </a:rPr>
              <a:t>QBE</a:t>
            </a:r>
            <a:r>
              <a:rPr lang="en-US" altLang="zh-CN" sz="2800" dirty="0"/>
              <a:t> </a:t>
            </a:r>
          </a:p>
          <a:p>
            <a:pPr>
              <a:spcBef>
                <a:spcPct val="20000"/>
              </a:spcBef>
              <a:buClr>
                <a:schemeClr val="tx1"/>
              </a:buClr>
              <a:buFont typeface="Wingdings" pitchFamily="2" charset="2"/>
              <a:buNone/>
            </a:pPr>
            <a:endParaRPr lang="en-US" altLang="zh-CN" sz="2800" dirty="0"/>
          </a:p>
          <a:p>
            <a:pPr>
              <a:spcBef>
                <a:spcPct val="20000"/>
              </a:spcBef>
              <a:buClr>
                <a:schemeClr val="tx1"/>
              </a:buClr>
              <a:buFont typeface="Wingdings" pitchFamily="2" charset="2"/>
              <a:buNone/>
            </a:pPr>
            <a:r>
              <a:rPr lang="en-US" altLang="zh-CN" dirty="0"/>
              <a:t>2.3.1 </a:t>
            </a:r>
            <a:r>
              <a:rPr lang="zh-CN" altLang="en-US" dirty="0"/>
              <a:t>元组关系演算</a:t>
            </a:r>
          </a:p>
          <a:p>
            <a:pPr>
              <a:spcBef>
                <a:spcPct val="20000"/>
              </a:spcBef>
              <a:buClr>
                <a:srgbClr val="FF3300"/>
              </a:buClr>
              <a:buFont typeface="Wingdings" pitchFamily="2" charset="2"/>
              <a:buChar char="§"/>
            </a:pPr>
            <a:r>
              <a:rPr lang="zh-CN" altLang="en-US" dirty="0">
                <a:latin typeface="Times New Roman" pitchFamily="18" charset="0"/>
              </a:rPr>
              <a:t>形式化定义</a:t>
            </a:r>
          </a:p>
          <a:p>
            <a:pPr lvl="1">
              <a:spcBef>
                <a:spcPct val="20000"/>
              </a:spcBef>
              <a:buClr>
                <a:schemeClr val="accent2"/>
              </a:buClr>
              <a:buFont typeface="Wingdings" pitchFamily="2" charset="2"/>
              <a:buNone/>
            </a:pPr>
            <a:r>
              <a:rPr lang="en-US" altLang="zh-CN" dirty="0">
                <a:latin typeface="Times New Roman" pitchFamily="18" charset="0"/>
              </a:rPr>
              <a:t>{ </a:t>
            </a:r>
            <a:r>
              <a:rPr lang="en-US" altLang="zh-CN" b="1" i="1" dirty="0">
                <a:solidFill>
                  <a:srgbClr val="FF3300"/>
                </a:solidFill>
                <a:latin typeface="Times New Roman" pitchFamily="18" charset="0"/>
              </a:rPr>
              <a:t>t | P</a:t>
            </a:r>
            <a:r>
              <a:rPr lang="zh-CN" altLang="en-US" b="1" i="1" dirty="0">
                <a:solidFill>
                  <a:srgbClr val="FF3300"/>
                </a:solidFill>
                <a:latin typeface="Times New Roman" pitchFamily="18" charset="0"/>
              </a:rPr>
              <a:t>（</a:t>
            </a:r>
            <a:r>
              <a:rPr lang="en-US" altLang="zh-CN" b="1" i="1" dirty="0">
                <a:solidFill>
                  <a:srgbClr val="FF3300"/>
                </a:solidFill>
                <a:latin typeface="Times New Roman" pitchFamily="18" charset="0"/>
              </a:rPr>
              <a:t>t</a:t>
            </a:r>
            <a:r>
              <a:rPr lang="zh-CN" altLang="en-US" b="1" i="1" dirty="0">
                <a:solidFill>
                  <a:srgbClr val="FF3300"/>
                </a:solidFill>
                <a:latin typeface="Times New Roman" pitchFamily="18" charset="0"/>
              </a:rPr>
              <a:t>）</a:t>
            </a:r>
            <a:r>
              <a:rPr lang="en-US" altLang="zh-CN" dirty="0">
                <a:latin typeface="Times New Roman" pitchFamily="18" charset="0"/>
              </a:rPr>
              <a:t>}</a:t>
            </a:r>
          </a:p>
          <a:p>
            <a:pPr lvl="1">
              <a:spcBef>
                <a:spcPct val="20000"/>
              </a:spcBef>
              <a:buClr>
                <a:schemeClr val="accent2"/>
              </a:buClr>
              <a:buFont typeface="Wingdings" pitchFamily="2" charset="2"/>
              <a:buNone/>
            </a:pPr>
            <a:r>
              <a:rPr lang="zh-CN" altLang="en-US" dirty="0">
                <a:latin typeface="Times New Roman" pitchFamily="18" charset="0"/>
              </a:rPr>
              <a:t>表示所有使谓词</a:t>
            </a:r>
            <a:r>
              <a:rPr lang="en-US" altLang="zh-CN" i="1" dirty="0">
                <a:latin typeface="Times New Roman" pitchFamily="18" charset="0"/>
              </a:rPr>
              <a:t>P</a:t>
            </a:r>
            <a:r>
              <a:rPr lang="zh-CN" altLang="en-US" dirty="0">
                <a:latin typeface="Times New Roman" pitchFamily="18" charset="0"/>
              </a:rPr>
              <a:t>为真的元组集合</a:t>
            </a:r>
          </a:p>
          <a:p>
            <a:pPr lvl="1">
              <a:spcBef>
                <a:spcPct val="20000"/>
              </a:spcBef>
              <a:buClr>
                <a:schemeClr val="accent2"/>
              </a:buClr>
              <a:buFont typeface="Wingdings" pitchFamily="2" charset="2"/>
              <a:buChar char="§"/>
            </a:pPr>
            <a:r>
              <a:rPr lang="en-US" altLang="zh-CN" i="1" dirty="0">
                <a:latin typeface="Times New Roman" pitchFamily="18" charset="0"/>
              </a:rPr>
              <a:t>t</a:t>
            </a:r>
            <a:r>
              <a:rPr lang="zh-CN" altLang="en-US" dirty="0">
                <a:latin typeface="Times New Roman" pitchFamily="18" charset="0"/>
              </a:rPr>
              <a:t>为元组变量</a:t>
            </a:r>
          </a:p>
          <a:p>
            <a:pPr lvl="2">
              <a:spcBef>
                <a:spcPct val="20000"/>
              </a:spcBef>
            </a:pPr>
            <a:r>
              <a:rPr lang="zh-CN" altLang="en-US" dirty="0">
                <a:latin typeface="Times New Roman" pitchFamily="18" charset="0"/>
                <a:ea typeface="楷体_GB2312"/>
                <a:cs typeface="楷体_GB2312"/>
              </a:rPr>
              <a:t>如果元组变量前有“全称”（</a:t>
            </a:r>
            <a:r>
              <a:rPr lang="zh-CN" altLang="en-US" b="1" dirty="0">
                <a:solidFill>
                  <a:srgbClr val="FF3300"/>
                </a:solidFill>
                <a:latin typeface="Times New Roman" pitchFamily="18" charset="0"/>
                <a:ea typeface="楷体_GB2312"/>
                <a:cs typeface="楷体_GB2312"/>
                <a:sym typeface="Symbol" pitchFamily="18" charset="2"/>
              </a:rPr>
              <a:t></a:t>
            </a:r>
            <a:r>
              <a:rPr lang="zh-CN" altLang="en-US" dirty="0">
                <a:latin typeface="Times New Roman" pitchFamily="18" charset="0"/>
                <a:ea typeface="楷体_GB2312"/>
                <a:cs typeface="楷体_GB2312"/>
              </a:rPr>
              <a:t>）或“存在”（</a:t>
            </a:r>
            <a:r>
              <a:rPr lang="zh-CN" altLang="en-US" b="1" dirty="0">
                <a:solidFill>
                  <a:srgbClr val="FF3300"/>
                </a:solidFill>
                <a:latin typeface="Times New Roman" pitchFamily="18" charset="0"/>
                <a:ea typeface="楷体_GB2312"/>
                <a:cs typeface="楷体_GB2312"/>
                <a:sym typeface="Symbol" pitchFamily="18" charset="2"/>
              </a:rPr>
              <a:t></a:t>
            </a:r>
            <a:r>
              <a:rPr lang="zh-CN" altLang="en-US" dirty="0">
                <a:latin typeface="Times New Roman" pitchFamily="18" charset="0"/>
                <a:ea typeface="楷体_GB2312"/>
                <a:cs typeface="楷体_GB2312"/>
              </a:rPr>
              <a:t>）量词，则称其为</a:t>
            </a:r>
            <a:r>
              <a:rPr lang="zh-CN" altLang="en-US" dirty="0">
                <a:solidFill>
                  <a:srgbClr val="FF0000"/>
                </a:solidFill>
                <a:latin typeface="Times New Roman" pitchFamily="18" charset="0"/>
                <a:ea typeface="楷体_GB2312"/>
                <a:cs typeface="楷体_GB2312"/>
              </a:rPr>
              <a:t>约束元组变量</a:t>
            </a:r>
            <a:r>
              <a:rPr lang="zh-CN" altLang="en-US" dirty="0">
                <a:latin typeface="Times New Roman" pitchFamily="18" charset="0"/>
                <a:ea typeface="楷体_GB2312"/>
                <a:cs typeface="楷体_GB2312"/>
              </a:rPr>
              <a:t>，否则称为</a:t>
            </a:r>
            <a:r>
              <a:rPr lang="zh-CN" altLang="en-US" dirty="0">
                <a:solidFill>
                  <a:srgbClr val="FF0000"/>
                </a:solidFill>
                <a:latin typeface="Times New Roman" pitchFamily="18" charset="0"/>
                <a:ea typeface="楷体_GB2312"/>
                <a:cs typeface="楷体_GB2312"/>
              </a:rPr>
              <a:t>自由元组变量</a:t>
            </a:r>
          </a:p>
          <a:p>
            <a:pPr lvl="1">
              <a:spcBef>
                <a:spcPct val="20000"/>
              </a:spcBef>
              <a:buClr>
                <a:schemeClr val="accent2"/>
              </a:buClr>
              <a:buFont typeface="Wingdings" pitchFamily="2" charset="2"/>
              <a:buChar char="§"/>
            </a:pPr>
            <a:r>
              <a:rPr lang="en-US" altLang="zh-CN" i="1" dirty="0">
                <a:latin typeface="Times New Roman" pitchFamily="18" charset="0"/>
              </a:rPr>
              <a:t>P</a:t>
            </a:r>
            <a:r>
              <a:rPr lang="zh-CN" altLang="en-US" dirty="0">
                <a:latin typeface="Times New Roman" pitchFamily="18" charset="0"/>
              </a:rPr>
              <a:t>是</a:t>
            </a:r>
            <a:r>
              <a:rPr lang="zh-CN" altLang="en-US" dirty="0" smtClean="0">
                <a:latin typeface="Times New Roman" pitchFamily="18" charset="0"/>
              </a:rPr>
              <a:t>公式</a:t>
            </a:r>
            <a:r>
              <a:rPr lang="en-US" altLang="zh-CN" dirty="0" smtClean="0">
                <a:latin typeface="Times New Roman" pitchFamily="18" charset="0"/>
              </a:rPr>
              <a:t>——</a:t>
            </a:r>
            <a:r>
              <a:rPr lang="zh-CN" altLang="en-US" dirty="0" smtClean="0">
                <a:latin typeface="Times New Roman" pitchFamily="18" charset="0"/>
                <a:ea typeface="楷体_GB2312"/>
                <a:cs typeface="楷体_GB2312"/>
              </a:rPr>
              <a:t>由</a:t>
            </a:r>
            <a:r>
              <a:rPr lang="zh-CN" altLang="en-US" dirty="0">
                <a:latin typeface="Times New Roman" pitchFamily="18" charset="0"/>
                <a:ea typeface="楷体_GB2312"/>
                <a:cs typeface="楷体_GB2312"/>
              </a:rPr>
              <a:t>原子公式和运算符组成</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E9C88FCB-A9EC-4A42-83E9-2AD84CB944E0}" type="slidenum">
              <a:rPr lang="en-US" altLang="zh-CN"/>
              <a:pPr>
                <a:defRPr/>
              </a:pPr>
              <a:t>6</a:t>
            </a:fld>
            <a:endParaRPr lang="en-US" altLang="zh-CN"/>
          </a:p>
        </p:txBody>
      </p:sp>
      <p:sp>
        <p:nvSpPr>
          <p:cNvPr id="31747" name="Text Box 8"/>
          <p:cNvSpPr txBox="1">
            <a:spLocks noChangeArrowheads="1"/>
          </p:cNvSpPr>
          <p:nvPr/>
        </p:nvSpPr>
        <p:spPr bwMode="auto">
          <a:xfrm>
            <a:off x="365125" y="736600"/>
            <a:ext cx="8474075" cy="5754688"/>
          </a:xfrm>
          <a:prstGeom prst="rect">
            <a:avLst/>
          </a:prstGeom>
          <a:noFill/>
          <a:ln w="9525">
            <a:noFill/>
            <a:miter lim="800000"/>
            <a:headEnd/>
            <a:tailEnd/>
          </a:ln>
        </p:spPr>
        <p:txBody>
          <a:bodyPr>
            <a:spAutoFit/>
          </a:bodyPr>
          <a:lstStyle/>
          <a:p>
            <a:r>
              <a:rPr lang="en-US" altLang="zh-CN" sz="2800" b="1" dirty="0">
                <a:latin typeface="Arial" pitchFamily="34" charset="0"/>
                <a:cs typeface="Arial" pitchFamily="34" charset="0"/>
              </a:rPr>
              <a:t>2.1  </a:t>
            </a:r>
            <a:r>
              <a:rPr lang="zh-CN" altLang="en-US" sz="2800" b="1" dirty="0">
                <a:latin typeface="Arial" pitchFamily="34" charset="0"/>
                <a:ea typeface="黑体" pitchFamily="49" charset="-122"/>
              </a:rPr>
              <a:t>基本概念</a:t>
            </a:r>
          </a:p>
          <a:p>
            <a:endParaRPr lang="zh-CN" altLang="en-US" sz="2800" b="1" dirty="0">
              <a:latin typeface="Arial" pitchFamily="34" charset="0"/>
              <a:cs typeface="Arial" pitchFamily="34" charset="0"/>
            </a:endParaRPr>
          </a:p>
          <a:p>
            <a:r>
              <a:rPr lang="en-US" altLang="zh-CN" b="1" dirty="0">
                <a:ea typeface="黑体" pitchFamily="49" charset="-122"/>
              </a:rPr>
              <a:t>2.1.1  </a:t>
            </a:r>
            <a:r>
              <a:rPr lang="zh-CN" altLang="en-US" b="1" dirty="0">
                <a:ea typeface="黑体" pitchFamily="49" charset="-122"/>
              </a:rPr>
              <a:t>域</a:t>
            </a:r>
            <a:r>
              <a:rPr lang="en-US" altLang="zh-CN" b="1" dirty="0">
                <a:ea typeface="黑体" pitchFamily="49" charset="-122"/>
              </a:rPr>
              <a:t>(domain)</a:t>
            </a:r>
          </a:p>
          <a:p>
            <a:r>
              <a:rPr lang="en-US" altLang="zh-CN" dirty="0">
                <a:latin typeface="Times New Roman" pitchFamily="18" charset="0"/>
              </a:rPr>
              <a:t>——</a:t>
            </a:r>
            <a:r>
              <a:rPr lang="zh-CN" altLang="en-US" dirty="0">
                <a:latin typeface="Times New Roman" pitchFamily="18" charset="0"/>
              </a:rPr>
              <a:t>一组具有相同数据类型的值的集合。</a:t>
            </a:r>
            <a:endParaRPr lang="zh-CN" altLang="en-US" dirty="0"/>
          </a:p>
          <a:p>
            <a:r>
              <a:rPr lang="zh-CN" altLang="en-US" dirty="0">
                <a:latin typeface="Times New Roman" pitchFamily="18" charset="0"/>
              </a:rPr>
              <a:t>例：整数，实数，≤</a:t>
            </a:r>
            <a:r>
              <a:rPr lang="en-US" altLang="zh-CN" dirty="0"/>
              <a:t>500</a:t>
            </a:r>
            <a:r>
              <a:rPr lang="zh-CN" altLang="en-US" dirty="0">
                <a:latin typeface="Times New Roman" pitchFamily="18" charset="0"/>
              </a:rPr>
              <a:t>的整数，性别</a:t>
            </a:r>
            <a:r>
              <a:rPr lang="en-US" altLang="zh-CN" dirty="0"/>
              <a:t>(</a:t>
            </a:r>
            <a:r>
              <a:rPr lang="zh-CN" altLang="en-US" dirty="0">
                <a:latin typeface="Times New Roman" pitchFamily="18" charset="0"/>
              </a:rPr>
              <a:t>男、女</a:t>
            </a:r>
            <a:r>
              <a:rPr lang="en-US" altLang="zh-CN" dirty="0"/>
              <a:t>)</a:t>
            </a:r>
            <a:r>
              <a:rPr lang="zh-CN" altLang="en-US" dirty="0">
                <a:latin typeface="Times New Roman" pitchFamily="18" charset="0"/>
              </a:rPr>
              <a:t>、字符串。</a:t>
            </a:r>
            <a:endParaRPr lang="zh-CN" altLang="en-US" dirty="0"/>
          </a:p>
          <a:p>
            <a:endParaRPr lang="zh-CN" altLang="en-US" b="1" dirty="0">
              <a:ea typeface="黑体" pitchFamily="49" charset="-122"/>
            </a:endParaRPr>
          </a:p>
          <a:p>
            <a:r>
              <a:rPr lang="en-US" altLang="zh-CN" b="1" dirty="0">
                <a:ea typeface="黑体" pitchFamily="49" charset="-122"/>
              </a:rPr>
              <a:t>2.1.2  </a:t>
            </a:r>
            <a:r>
              <a:rPr lang="zh-CN" altLang="en-US" b="1" dirty="0">
                <a:ea typeface="黑体" pitchFamily="49" charset="-122"/>
              </a:rPr>
              <a:t>笛卡尔积</a:t>
            </a:r>
            <a:r>
              <a:rPr lang="en-US" altLang="zh-CN" b="1" dirty="0">
                <a:ea typeface="黑体" pitchFamily="49" charset="-122"/>
              </a:rPr>
              <a:t>(Cartesian product)</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给定一组域</a:t>
            </a:r>
            <a:r>
              <a:rPr lang="en-US" altLang="zh-CN" dirty="0"/>
              <a:t>D</a:t>
            </a:r>
            <a:r>
              <a:rPr lang="en-US" altLang="zh-CN" baseline="-30000" dirty="0"/>
              <a:t>1</a:t>
            </a:r>
            <a:r>
              <a:rPr lang="zh-CN" altLang="en-US" dirty="0">
                <a:latin typeface="Times New Roman" pitchFamily="18" charset="0"/>
              </a:rPr>
              <a:t>，</a:t>
            </a:r>
            <a:r>
              <a:rPr lang="en-US" altLang="zh-CN" dirty="0"/>
              <a:t>D</a:t>
            </a:r>
            <a:r>
              <a:rPr lang="en-US" altLang="zh-CN" baseline="-30000" dirty="0"/>
              <a:t>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err="1"/>
              <a:t>Dn</a:t>
            </a:r>
            <a:r>
              <a:rPr lang="zh-CN" altLang="en-US" dirty="0">
                <a:latin typeface="Times New Roman" pitchFamily="18" charset="0"/>
              </a:rPr>
              <a:t>，则其笛卡积为：</a:t>
            </a:r>
            <a:endParaRPr lang="zh-CN" altLang="en-US" dirty="0"/>
          </a:p>
          <a:p>
            <a:r>
              <a:rPr lang="en-US" altLang="zh-CN" dirty="0"/>
              <a:t>D</a:t>
            </a:r>
            <a:r>
              <a:rPr lang="en-US" altLang="zh-CN" baseline="-30000" dirty="0"/>
              <a:t>1</a:t>
            </a:r>
            <a:r>
              <a:rPr lang="en-US" altLang="zh-CN" dirty="0">
                <a:latin typeface="Times New Roman" pitchFamily="18" charset="0"/>
                <a:sym typeface="Symbol" pitchFamily="18" charset="2"/>
              </a:rPr>
              <a:t></a:t>
            </a:r>
            <a:r>
              <a:rPr lang="en-US" altLang="zh-CN" dirty="0"/>
              <a:t> D</a:t>
            </a:r>
            <a:r>
              <a:rPr lang="en-US" altLang="zh-CN" baseline="-30000" dirty="0"/>
              <a:t>2</a:t>
            </a:r>
            <a:r>
              <a:rPr lang="en-US" altLang="zh-CN" dirty="0">
                <a:latin typeface="Times New Roman" pitchFamily="18" charset="0"/>
                <a:sym typeface="Symbol" pitchFamily="18" charset="2"/>
              </a:rPr>
              <a:t></a:t>
            </a:r>
            <a:r>
              <a:rPr lang="en-US" altLang="zh-CN" dirty="0">
                <a:latin typeface="Times New Roman" pitchFamily="18" charset="0"/>
              </a:rPr>
              <a:t>…</a:t>
            </a:r>
            <a:r>
              <a:rPr lang="en-US" altLang="zh-CN" dirty="0">
                <a:latin typeface="Times New Roman" pitchFamily="18" charset="0"/>
                <a:sym typeface="Symbol" pitchFamily="18" charset="2"/>
              </a:rPr>
              <a:t></a:t>
            </a:r>
            <a:r>
              <a:rPr lang="en-US" altLang="zh-CN" dirty="0"/>
              <a:t> </a:t>
            </a:r>
            <a:r>
              <a:rPr lang="en-US" altLang="zh-CN" dirty="0" err="1"/>
              <a:t>D</a:t>
            </a:r>
            <a:r>
              <a:rPr lang="en-US" altLang="zh-CN" baseline="-30000" dirty="0" err="1"/>
              <a:t>n</a:t>
            </a:r>
            <a:r>
              <a:rPr lang="en-US" altLang="zh-CN" dirty="0"/>
              <a:t>={(d</a:t>
            </a:r>
            <a:r>
              <a:rPr lang="en-US" altLang="zh-CN" baseline="-30000" dirty="0"/>
              <a:t>1</a:t>
            </a:r>
            <a:r>
              <a:rPr lang="zh-CN" altLang="en-US" dirty="0">
                <a:latin typeface="Times New Roman" pitchFamily="18" charset="0"/>
              </a:rPr>
              <a:t>，</a:t>
            </a:r>
            <a:r>
              <a:rPr lang="en-US" altLang="zh-CN" dirty="0"/>
              <a:t>d</a:t>
            </a:r>
            <a:r>
              <a:rPr lang="en-US" altLang="zh-CN" baseline="-30000" dirty="0"/>
              <a:t>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err="1"/>
              <a:t>d</a:t>
            </a:r>
            <a:r>
              <a:rPr lang="en-US" altLang="zh-CN" baseline="-30000" dirty="0" err="1"/>
              <a:t>n</a:t>
            </a:r>
            <a:r>
              <a:rPr lang="en-US" altLang="zh-CN" dirty="0"/>
              <a:t>)</a:t>
            </a:r>
            <a:r>
              <a:rPr lang="en-US" altLang="zh-CN" dirty="0">
                <a:latin typeface="Times New Roman" pitchFamily="18" charset="0"/>
                <a:sym typeface="Symbol" pitchFamily="18" charset="2"/>
              </a:rPr>
              <a:t></a:t>
            </a:r>
            <a:r>
              <a:rPr lang="en-US" altLang="zh-CN" dirty="0" err="1"/>
              <a:t>d</a:t>
            </a:r>
            <a:r>
              <a:rPr lang="en-US" altLang="zh-CN" baseline="-30000" dirty="0" err="1"/>
              <a:t>j</a:t>
            </a:r>
            <a:r>
              <a:rPr lang="en-US" altLang="zh-CN" dirty="0" err="1">
                <a:latin typeface="Times New Roman" pitchFamily="18" charset="0"/>
                <a:sym typeface="Symbol" pitchFamily="18" charset="2"/>
              </a:rPr>
              <a:t></a:t>
            </a:r>
            <a:r>
              <a:rPr lang="en-US" altLang="zh-CN" dirty="0" err="1"/>
              <a:t>Dj</a:t>
            </a:r>
            <a:r>
              <a:rPr lang="zh-CN" altLang="en-US" dirty="0">
                <a:latin typeface="Times New Roman" pitchFamily="18" charset="0"/>
              </a:rPr>
              <a:t>，</a:t>
            </a:r>
            <a:r>
              <a:rPr lang="en-US" altLang="zh-CN" dirty="0"/>
              <a:t>j=1</a:t>
            </a:r>
            <a:r>
              <a:rPr lang="zh-CN" altLang="en-US" dirty="0">
                <a:latin typeface="Times New Roman" pitchFamily="18" charset="0"/>
              </a:rPr>
              <a:t>，</a:t>
            </a:r>
            <a:r>
              <a:rPr lang="en-US" altLang="zh-CN" dirty="0"/>
              <a:t>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a:t>n}</a:t>
            </a:r>
          </a:p>
          <a:p>
            <a:r>
              <a:rPr lang="en-US" altLang="zh-CN" dirty="0">
                <a:latin typeface="Arial" pitchFamily="34" charset="0"/>
                <a:ea typeface="黑体" pitchFamily="49" charset="-122"/>
              </a:rPr>
              <a:t>2. </a:t>
            </a:r>
            <a:r>
              <a:rPr lang="zh-CN" altLang="en-US" dirty="0">
                <a:latin typeface="Arial" pitchFamily="34" charset="0"/>
                <a:ea typeface="黑体" pitchFamily="49" charset="-122"/>
              </a:rPr>
              <a:t>说明</a:t>
            </a:r>
          </a:p>
          <a:p>
            <a:r>
              <a:rPr lang="en-US" altLang="zh-CN" dirty="0"/>
              <a:t>1</a:t>
            </a:r>
            <a:r>
              <a:rPr lang="zh-CN" altLang="en-US" dirty="0">
                <a:latin typeface="Times New Roman" pitchFamily="18" charset="0"/>
              </a:rPr>
              <a:t>）</a:t>
            </a:r>
            <a:r>
              <a:rPr lang="en-US" altLang="zh-CN" dirty="0"/>
              <a:t>(d1</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err="1"/>
              <a:t>dn</a:t>
            </a:r>
            <a:r>
              <a:rPr lang="en-US" altLang="zh-CN" dirty="0"/>
              <a:t>)</a:t>
            </a:r>
            <a:r>
              <a:rPr lang="zh-CN" altLang="en-US" dirty="0">
                <a:latin typeface="Times New Roman" pitchFamily="18" charset="0"/>
              </a:rPr>
              <a:t>为集合中的一个元素，称为</a:t>
            </a:r>
            <a:r>
              <a:rPr lang="en-US" altLang="zh-CN" dirty="0"/>
              <a:t>n</a:t>
            </a:r>
            <a:r>
              <a:rPr lang="zh-CN" altLang="en-US" dirty="0">
                <a:latin typeface="Times New Roman" pitchFamily="18" charset="0"/>
              </a:rPr>
              <a:t>元组</a:t>
            </a:r>
            <a:endParaRPr lang="en-US" altLang="zh-CN" dirty="0">
              <a:latin typeface="Times New Roman" pitchFamily="18" charset="0"/>
            </a:endParaRPr>
          </a:p>
          <a:p>
            <a:r>
              <a:rPr lang="en-US" altLang="zh-CN" dirty="0">
                <a:latin typeface="Times New Roman" pitchFamily="18" charset="0"/>
              </a:rPr>
              <a:t>       </a:t>
            </a:r>
            <a:r>
              <a:rPr lang="en-US" altLang="zh-CN" dirty="0"/>
              <a:t>(n</a:t>
            </a:r>
            <a:r>
              <a:rPr lang="en-US" altLang="zh-CN" dirty="0">
                <a:latin typeface="Times New Roman" pitchFamily="18" charset="0"/>
              </a:rPr>
              <a:t>–</a:t>
            </a:r>
            <a:r>
              <a:rPr lang="en-US" altLang="zh-CN" dirty="0" err="1"/>
              <a:t>tuple</a:t>
            </a:r>
            <a:r>
              <a:rPr lang="en-US" altLang="zh-CN" dirty="0"/>
              <a:t>)</a:t>
            </a:r>
            <a:r>
              <a:rPr lang="zh-CN" altLang="en-US" dirty="0">
                <a:latin typeface="Times New Roman" pitchFamily="18" charset="0"/>
              </a:rPr>
              <a:t>，简称元组。</a:t>
            </a:r>
            <a:endParaRPr lang="zh-CN" altLang="en-US" dirty="0"/>
          </a:p>
          <a:p>
            <a:r>
              <a:rPr lang="en-US" altLang="zh-CN" dirty="0"/>
              <a:t>2</a:t>
            </a:r>
            <a:r>
              <a:rPr lang="zh-CN" altLang="en-US" dirty="0">
                <a:latin typeface="Times New Roman" pitchFamily="18" charset="0"/>
              </a:rPr>
              <a:t>）元组中每个值</a:t>
            </a:r>
            <a:r>
              <a:rPr lang="en-US" altLang="zh-CN" dirty="0" err="1"/>
              <a:t>d</a:t>
            </a:r>
            <a:r>
              <a:rPr lang="en-US" altLang="zh-CN" baseline="-30000" dirty="0" err="1"/>
              <a:t>i</a:t>
            </a:r>
            <a:r>
              <a:rPr lang="zh-CN" altLang="en-US" dirty="0">
                <a:latin typeface="Times New Roman" pitchFamily="18" charset="0"/>
              </a:rPr>
              <a:t>称为分量</a:t>
            </a:r>
            <a:endParaRPr lang="zh-CN" altLang="en-US" dirty="0"/>
          </a:p>
        </p:txBody>
      </p:sp>
      <p:sp>
        <p:nvSpPr>
          <p:cNvPr id="31748" name="AutoShape 9"/>
          <p:cNvSpPr>
            <a:spLocks noChangeArrowheads="1"/>
          </p:cNvSpPr>
          <p:nvPr/>
        </p:nvSpPr>
        <p:spPr bwMode="auto">
          <a:xfrm>
            <a:off x="8101013" y="159385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31749" name="AutoShape 10"/>
          <p:cNvSpPr>
            <a:spLocks noChangeArrowheads="1"/>
          </p:cNvSpPr>
          <p:nvPr/>
        </p:nvSpPr>
        <p:spPr bwMode="auto">
          <a:xfrm>
            <a:off x="8101013" y="310515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653F76AD-5CDB-42AC-9769-0872C3104B4B}" type="slidenum">
              <a:rPr lang="en-US" altLang="zh-CN"/>
              <a:pPr>
                <a:defRPr/>
              </a:pPr>
              <a:t>60</a:t>
            </a:fld>
            <a:endParaRPr lang="en-US" altLang="zh-CN"/>
          </a:p>
        </p:txBody>
      </p:sp>
      <p:sp>
        <p:nvSpPr>
          <p:cNvPr id="59395" name="Text Box 2"/>
          <p:cNvSpPr txBox="1">
            <a:spLocks noChangeArrowheads="1"/>
          </p:cNvSpPr>
          <p:nvPr/>
        </p:nvSpPr>
        <p:spPr bwMode="auto">
          <a:xfrm>
            <a:off x="228600" y="827088"/>
            <a:ext cx="8610600" cy="3816350"/>
          </a:xfrm>
          <a:prstGeom prst="rect">
            <a:avLst/>
          </a:prstGeom>
          <a:noFill/>
          <a:ln w="9525">
            <a:noFill/>
            <a:miter lim="800000"/>
            <a:headEnd/>
            <a:tailEnd/>
          </a:ln>
        </p:spPr>
        <p:txBody>
          <a:bodyPr>
            <a:spAutoFit/>
          </a:bodyPr>
          <a:lstStyle/>
          <a:p>
            <a:pPr lvl="1">
              <a:spcBef>
                <a:spcPct val="20000"/>
              </a:spcBef>
              <a:buClr>
                <a:schemeClr val="tx1"/>
              </a:buClr>
              <a:buFont typeface="Wingdings" pitchFamily="2" charset="2"/>
              <a:buChar char="§"/>
            </a:pPr>
            <a:r>
              <a:rPr lang="zh-CN" altLang="en-US">
                <a:latin typeface="Times New Roman" pitchFamily="18" charset="0"/>
              </a:rPr>
              <a:t>原子公式</a:t>
            </a:r>
          </a:p>
          <a:p>
            <a:pPr lvl="2">
              <a:spcBef>
                <a:spcPct val="20000"/>
              </a:spcBef>
              <a:buClr>
                <a:schemeClr val="tx1"/>
              </a:buClr>
              <a:buFontTx/>
              <a:buChar char="•"/>
            </a:pPr>
            <a:r>
              <a:rPr lang="en-US" altLang="zh-CN" b="1" i="1">
                <a:solidFill>
                  <a:srgbClr val="FF3300"/>
                </a:solidFill>
                <a:latin typeface="Times New Roman" pitchFamily="18" charset="0"/>
                <a:ea typeface="楷体_GB2312"/>
                <a:cs typeface="楷体_GB2312"/>
              </a:rPr>
              <a:t>t∈R</a:t>
            </a:r>
            <a:r>
              <a:rPr lang="zh-CN" altLang="en-US" b="1" i="1">
                <a:solidFill>
                  <a:srgbClr val="FF3300"/>
                </a:solidFill>
                <a:latin typeface="Times New Roman" pitchFamily="18" charset="0"/>
                <a:ea typeface="楷体_GB2312"/>
                <a:cs typeface="楷体_GB2312"/>
              </a:rPr>
              <a:t>，写成</a:t>
            </a:r>
            <a:r>
              <a:rPr lang="en-US" altLang="zh-CN" b="1" i="1">
                <a:solidFill>
                  <a:srgbClr val="FF3300"/>
                </a:solidFill>
                <a:latin typeface="Times New Roman" pitchFamily="18" charset="0"/>
                <a:ea typeface="楷体_GB2312"/>
                <a:cs typeface="楷体_GB2312"/>
              </a:rPr>
              <a:t>R(t)</a:t>
            </a:r>
            <a:endParaRPr lang="en-US" altLang="zh-CN">
              <a:latin typeface="Times New Roman" pitchFamily="18" charset="0"/>
              <a:ea typeface="楷体_GB2312"/>
              <a:cs typeface="楷体_GB2312"/>
            </a:endParaRPr>
          </a:p>
          <a:p>
            <a:pPr lvl="3">
              <a:spcBef>
                <a:spcPct val="20000"/>
              </a:spcBef>
              <a:buClr>
                <a:schemeClr val="tx1"/>
              </a:buClr>
              <a:buFontTx/>
              <a:buChar char="•"/>
            </a:pPr>
            <a:r>
              <a:rPr lang="en-US" altLang="zh-CN">
                <a:latin typeface="Times New Roman" pitchFamily="18" charset="0"/>
              </a:rPr>
              <a:t>t</a:t>
            </a:r>
            <a:r>
              <a:rPr lang="zh-CN" altLang="en-US">
                <a:latin typeface="Times New Roman" pitchFamily="18" charset="0"/>
              </a:rPr>
              <a:t>是关系</a:t>
            </a:r>
            <a:r>
              <a:rPr lang="en-US" altLang="zh-CN" i="1">
                <a:latin typeface="Times New Roman" pitchFamily="18" charset="0"/>
              </a:rPr>
              <a:t>R</a:t>
            </a:r>
            <a:r>
              <a:rPr lang="zh-CN" altLang="en-US">
                <a:latin typeface="Times New Roman" pitchFamily="18" charset="0"/>
              </a:rPr>
              <a:t>中的一个元组</a:t>
            </a:r>
          </a:p>
          <a:p>
            <a:pPr lvl="2">
              <a:spcBef>
                <a:spcPct val="20000"/>
              </a:spcBef>
              <a:buClr>
                <a:schemeClr val="tx1"/>
              </a:buClr>
              <a:buFontTx/>
              <a:buChar char="•"/>
            </a:pPr>
            <a:r>
              <a:rPr lang="en-US" altLang="zh-CN" b="1" i="1">
                <a:solidFill>
                  <a:srgbClr val="FF3300"/>
                </a:solidFill>
                <a:latin typeface="Times New Roman" pitchFamily="18" charset="0"/>
                <a:ea typeface="楷体_GB2312"/>
                <a:cs typeface="楷体_GB2312"/>
              </a:rPr>
              <a:t>t[i] </a:t>
            </a:r>
            <a:r>
              <a:rPr lang="en-US" altLang="zh-CN" b="1" i="1">
                <a:solidFill>
                  <a:srgbClr val="FF3300"/>
                </a:solidFill>
                <a:latin typeface="Times New Roman" pitchFamily="18" charset="0"/>
                <a:ea typeface="楷体_GB2312"/>
                <a:cs typeface="楷体_GB2312"/>
                <a:sym typeface="Symbol" pitchFamily="18" charset="2"/>
              </a:rPr>
              <a:t> </a:t>
            </a:r>
            <a:r>
              <a:rPr lang="en-US" altLang="zh-CN" b="1" i="1">
                <a:solidFill>
                  <a:srgbClr val="FF3300"/>
                </a:solidFill>
                <a:latin typeface="Times New Roman" pitchFamily="18" charset="0"/>
                <a:ea typeface="楷体_GB2312"/>
                <a:cs typeface="楷体_GB2312"/>
              </a:rPr>
              <a:t>u[j]</a:t>
            </a:r>
          </a:p>
          <a:p>
            <a:pPr lvl="3">
              <a:spcBef>
                <a:spcPct val="20000"/>
              </a:spcBef>
              <a:buClr>
                <a:schemeClr val="tx1"/>
              </a:buClr>
              <a:buFontTx/>
              <a:buChar char="•"/>
            </a:pPr>
            <a:r>
              <a:rPr lang="en-US" altLang="zh-CN" i="1">
                <a:latin typeface="Times New Roman" pitchFamily="18" charset="0"/>
              </a:rPr>
              <a:t>t[i]</a:t>
            </a:r>
            <a:r>
              <a:rPr lang="zh-CN" altLang="en-US">
                <a:latin typeface="Times New Roman" pitchFamily="18" charset="0"/>
              </a:rPr>
              <a:t>与</a:t>
            </a:r>
            <a:r>
              <a:rPr lang="en-US" altLang="zh-CN" i="1">
                <a:latin typeface="Times New Roman" pitchFamily="18" charset="0"/>
              </a:rPr>
              <a:t>u[j]</a:t>
            </a:r>
            <a:r>
              <a:rPr lang="zh-CN" altLang="en-US">
                <a:latin typeface="Times New Roman" pitchFamily="18" charset="0"/>
              </a:rPr>
              <a:t>为元组分量，他们之间满足比较关系</a:t>
            </a:r>
            <a:r>
              <a:rPr lang="zh-CN" altLang="en-US" i="1">
                <a:latin typeface="Times New Roman" pitchFamily="18" charset="0"/>
                <a:sym typeface="Symbol" pitchFamily="18" charset="2"/>
              </a:rPr>
              <a:t></a:t>
            </a:r>
            <a:r>
              <a:rPr lang="zh-CN" altLang="en-US">
                <a:latin typeface="Times New Roman" pitchFamily="18" charset="0"/>
              </a:rPr>
              <a:t> </a:t>
            </a:r>
            <a:r>
              <a:rPr lang="en-US" altLang="zh-CN">
                <a:latin typeface="Times New Roman" pitchFamily="18" charset="0"/>
              </a:rPr>
              <a:t>,</a:t>
            </a:r>
            <a:r>
              <a:rPr lang="zh-CN" altLang="en-US">
                <a:latin typeface="Times New Roman" pitchFamily="18" charset="0"/>
              </a:rPr>
              <a:t>元组</a:t>
            </a:r>
            <a:r>
              <a:rPr lang="en-US" altLang="zh-CN">
                <a:latin typeface="Times New Roman" pitchFamily="18" charset="0"/>
              </a:rPr>
              <a:t>t</a:t>
            </a:r>
            <a:r>
              <a:rPr lang="zh-CN" altLang="en-US">
                <a:latin typeface="Times New Roman" pitchFamily="18" charset="0"/>
              </a:rPr>
              <a:t>的第</a:t>
            </a:r>
            <a:r>
              <a:rPr lang="en-US" altLang="zh-CN" i="1">
                <a:latin typeface="Times New Roman" pitchFamily="18" charset="0"/>
              </a:rPr>
              <a:t>i</a:t>
            </a:r>
            <a:r>
              <a:rPr lang="zh-CN" altLang="en-US">
                <a:latin typeface="Times New Roman" pitchFamily="18" charset="0"/>
              </a:rPr>
              <a:t>个分量与元组</a:t>
            </a:r>
            <a:r>
              <a:rPr lang="en-US" altLang="zh-CN">
                <a:latin typeface="Times New Roman" pitchFamily="18" charset="0"/>
              </a:rPr>
              <a:t>u</a:t>
            </a:r>
            <a:r>
              <a:rPr lang="zh-CN" altLang="en-US">
                <a:latin typeface="Times New Roman" pitchFamily="18" charset="0"/>
              </a:rPr>
              <a:t>的第</a:t>
            </a:r>
            <a:r>
              <a:rPr lang="en-US" altLang="zh-CN" i="1">
                <a:latin typeface="Times New Roman" pitchFamily="18" charset="0"/>
              </a:rPr>
              <a:t>j</a:t>
            </a:r>
            <a:r>
              <a:rPr lang="zh-CN" altLang="en-US">
                <a:latin typeface="Times New Roman" pitchFamily="18" charset="0"/>
              </a:rPr>
              <a:t>个分量满足比较关系</a:t>
            </a:r>
            <a:r>
              <a:rPr lang="zh-CN" altLang="en-US" i="1">
                <a:latin typeface="Times New Roman" pitchFamily="18" charset="0"/>
                <a:sym typeface="Symbol" pitchFamily="18" charset="2"/>
              </a:rPr>
              <a:t></a:t>
            </a:r>
            <a:endParaRPr lang="zh-CN" altLang="en-US">
              <a:latin typeface="Times New Roman" pitchFamily="18" charset="0"/>
            </a:endParaRPr>
          </a:p>
          <a:p>
            <a:pPr lvl="2">
              <a:spcBef>
                <a:spcPct val="20000"/>
              </a:spcBef>
              <a:buClr>
                <a:schemeClr val="tx1"/>
              </a:buClr>
              <a:buFontTx/>
              <a:buChar char="•"/>
            </a:pPr>
            <a:r>
              <a:rPr lang="en-US" altLang="zh-CN" b="1" i="1">
                <a:solidFill>
                  <a:srgbClr val="FF3300"/>
                </a:solidFill>
                <a:latin typeface="Times New Roman" pitchFamily="18" charset="0"/>
                <a:ea typeface="楷体_GB2312"/>
                <a:cs typeface="楷体_GB2312"/>
              </a:rPr>
              <a:t>t[i] </a:t>
            </a:r>
            <a:r>
              <a:rPr lang="en-US" altLang="zh-CN" b="1" i="1">
                <a:solidFill>
                  <a:srgbClr val="FF3300"/>
                </a:solidFill>
                <a:latin typeface="Times New Roman" pitchFamily="18" charset="0"/>
                <a:ea typeface="楷体_GB2312"/>
                <a:cs typeface="楷体_GB2312"/>
                <a:sym typeface="Symbol" pitchFamily="18" charset="2"/>
              </a:rPr>
              <a:t></a:t>
            </a:r>
            <a:r>
              <a:rPr lang="en-US" altLang="zh-CN" b="1" i="1">
                <a:solidFill>
                  <a:srgbClr val="FF3300"/>
                </a:solidFill>
                <a:latin typeface="Times New Roman" pitchFamily="18" charset="0"/>
                <a:ea typeface="楷体_GB2312"/>
                <a:cs typeface="楷体_GB2312"/>
              </a:rPr>
              <a:t> c</a:t>
            </a:r>
          </a:p>
          <a:p>
            <a:pPr lvl="3">
              <a:spcBef>
                <a:spcPct val="20000"/>
              </a:spcBef>
              <a:buClr>
                <a:schemeClr val="tx1"/>
              </a:buClr>
              <a:buFontTx/>
              <a:buChar char="•"/>
            </a:pPr>
            <a:r>
              <a:rPr lang="zh-CN" altLang="en-US">
                <a:latin typeface="Times New Roman" pitchFamily="18" charset="0"/>
              </a:rPr>
              <a:t>分量</a:t>
            </a:r>
            <a:r>
              <a:rPr lang="en-US" altLang="zh-CN" i="1">
                <a:latin typeface="Times New Roman" pitchFamily="18" charset="0"/>
              </a:rPr>
              <a:t>t[i]</a:t>
            </a:r>
            <a:r>
              <a:rPr lang="zh-CN" altLang="en-US">
                <a:latin typeface="Times New Roman" pitchFamily="18" charset="0"/>
              </a:rPr>
              <a:t>与常量</a:t>
            </a:r>
            <a:r>
              <a:rPr lang="en-US" altLang="zh-CN" i="1">
                <a:latin typeface="Times New Roman" pitchFamily="18" charset="0"/>
              </a:rPr>
              <a:t>c</a:t>
            </a:r>
            <a:r>
              <a:rPr lang="zh-CN" altLang="en-US">
                <a:latin typeface="Times New Roman" pitchFamily="18" charset="0"/>
              </a:rPr>
              <a:t>之间满足比较关系</a:t>
            </a:r>
            <a:r>
              <a:rPr lang="zh-CN" altLang="en-US" i="1">
                <a:latin typeface="Times New Roman" pitchFamily="18" charset="0"/>
                <a:sym typeface="Symbol" pitchFamily="18" charset="2"/>
              </a:rPr>
              <a:t></a:t>
            </a:r>
            <a:r>
              <a:rPr lang="zh-CN" altLang="en-US" i="1">
                <a:latin typeface="Times New Roman" pitchFamily="18" charset="0"/>
              </a:rPr>
              <a:t> </a:t>
            </a:r>
          </a:p>
          <a:p>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D0F3E4D0-E81B-4528-8916-C0A80447C1EF}" type="slidenum">
              <a:rPr lang="en-US" altLang="zh-CN"/>
              <a:pPr>
                <a:defRPr/>
              </a:pPr>
              <a:t>61</a:t>
            </a:fld>
            <a:endParaRPr lang="en-US" altLang="zh-CN"/>
          </a:p>
        </p:txBody>
      </p:sp>
      <p:sp>
        <p:nvSpPr>
          <p:cNvPr id="60419" name="Text Box 2"/>
          <p:cNvSpPr txBox="1">
            <a:spLocks noChangeArrowheads="1"/>
          </p:cNvSpPr>
          <p:nvPr/>
        </p:nvSpPr>
        <p:spPr bwMode="auto">
          <a:xfrm>
            <a:off x="228600" y="673100"/>
            <a:ext cx="8686800" cy="6038576"/>
          </a:xfrm>
          <a:prstGeom prst="rect">
            <a:avLst/>
          </a:prstGeom>
          <a:noFill/>
          <a:ln w="9525">
            <a:noFill/>
            <a:miter lim="800000"/>
            <a:headEnd/>
            <a:tailEnd/>
          </a:ln>
        </p:spPr>
        <p:txBody>
          <a:bodyPr>
            <a:spAutoFit/>
          </a:bodyPr>
          <a:lstStyle/>
          <a:p>
            <a:pPr lvl="1">
              <a:lnSpc>
                <a:spcPct val="90000"/>
              </a:lnSpc>
              <a:spcBef>
                <a:spcPct val="20000"/>
              </a:spcBef>
              <a:buClr>
                <a:schemeClr val="tx1"/>
              </a:buClr>
              <a:buFont typeface="Wingdings" pitchFamily="2" charset="2"/>
              <a:buChar char="§"/>
            </a:pPr>
            <a:r>
              <a:rPr lang="zh-CN" altLang="en-US" dirty="0">
                <a:latin typeface="Times New Roman" pitchFamily="18" charset="0"/>
              </a:rPr>
              <a:t>公式的递归定义</a:t>
            </a:r>
          </a:p>
          <a:p>
            <a:pPr lvl="2">
              <a:lnSpc>
                <a:spcPct val="90000"/>
              </a:lnSpc>
              <a:spcBef>
                <a:spcPct val="20000"/>
              </a:spcBef>
              <a:buClr>
                <a:schemeClr val="tx1"/>
              </a:buClr>
              <a:buFontTx/>
              <a:buChar char="•"/>
            </a:pPr>
            <a:r>
              <a:rPr lang="zh-CN" altLang="en-US" dirty="0">
                <a:latin typeface="Times New Roman" pitchFamily="18" charset="0"/>
                <a:ea typeface="楷体_GB2312"/>
                <a:cs typeface="楷体_GB2312"/>
              </a:rPr>
              <a:t>原子公式是公式</a:t>
            </a:r>
          </a:p>
          <a:p>
            <a:pPr lvl="2">
              <a:lnSpc>
                <a:spcPct val="90000"/>
              </a:lnSpc>
              <a:spcBef>
                <a:spcPct val="20000"/>
              </a:spcBef>
              <a:buClr>
                <a:schemeClr val="tx1"/>
              </a:buClr>
              <a:buFontTx/>
              <a:buChar char="•"/>
            </a:pPr>
            <a:r>
              <a:rPr lang="zh-CN" altLang="en-US" dirty="0">
                <a:latin typeface="Times New Roman" pitchFamily="18" charset="0"/>
                <a:ea typeface="楷体_GB2312"/>
                <a:cs typeface="楷体_GB2312"/>
              </a:rPr>
              <a:t>若</a:t>
            </a:r>
            <a:r>
              <a:rPr lang="en-US" altLang="zh-CN" i="1" dirty="0">
                <a:latin typeface="Times New Roman" pitchFamily="18" charset="0"/>
                <a:ea typeface="楷体_GB2312"/>
                <a:cs typeface="楷体_GB2312"/>
              </a:rPr>
              <a:t>P</a:t>
            </a:r>
            <a:r>
              <a:rPr lang="zh-CN" altLang="en-US" dirty="0">
                <a:latin typeface="Times New Roman" pitchFamily="18" charset="0"/>
                <a:ea typeface="楷体_GB2312"/>
                <a:cs typeface="楷体_GB2312"/>
              </a:rPr>
              <a:t>是公式，那么</a:t>
            </a:r>
            <a:r>
              <a:rPr lang="zh-CN" altLang="en-US" i="1" dirty="0">
                <a:latin typeface="Times New Roman" pitchFamily="18" charset="0"/>
                <a:ea typeface="楷体_GB2312"/>
                <a:cs typeface="楷体_GB2312"/>
              </a:rPr>
              <a:t>┑</a:t>
            </a:r>
            <a:r>
              <a:rPr lang="en-US" altLang="zh-CN" i="1" dirty="0">
                <a:latin typeface="Times New Roman" pitchFamily="18" charset="0"/>
                <a:ea typeface="楷体_GB2312"/>
                <a:cs typeface="楷体_GB2312"/>
              </a:rPr>
              <a:t>P</a:t>
            </a:r>
            <a:r>
              <a:rPr lang="zh-CN" altLang="en-US" dirty="0">
                <a:latin typeface="Times New Roman" pitchFamily="18" charset="0"/>
                <a:ea typeface="楷体_GB2312"/>
                <a:cs typeface="楷体_GB2312"/>
              </a:rPr>
              <a:t>也是公式</a:t>
            </a:r>
          </a:p>
          <a:p>
            <a:pPr lvl="2">
              <a:lnSpc>
                <a:spcPct val="90000"/>
              </a:lnSpc>
              <a:spcBef>
                <a:spcPct val="20000"/>
              </a:spcBef>
              <a:buClr>
                <a:schemeClr val="tx1"/>
              </a:buClr>
              <a:buFontTx/>
              <a:buChar char="•"/>
            </a:pPr>
            <a:r>
              <a:rPr lang="zh-CN" altLang="en-US" dirty="0">
                <a:latin typeface="Times New Roman" pitchFamily="18" charset="0"/>
                <a:ea typeface="楷体_GB2312"/>
                <a:cs typeface="楷体_GB2312"/>
              </a:rPr>
              <a:t>若</a:t>
            </a:r>
            <a:r>
              <a:rPr lang="en-US" altLang="zh-CN" i="1" dirty="0">
                <a:latin typeface="Times New Roman" pitchFamily="18" charset="0"/>
                <a:ea typeface="楷体_GB2312"/>
                <a:cs typeface="楷体_GB2312"/>
              </a:rPr>
              <a:t>P</a:t>
            </a:r>
            <a:r>
              <a:rPr lang="en-US" altLang="zh-CN" i="1" baseline="-16000" dirty="0">
                <a:latin typeface="Times New Roman" pitchFamily="18" charset="0"/>
                <a:ea typeface="楷体_GB2312"/>
                <a:cs typeface="楷体_GB2312"/>
              </a:rPr>
              <a:t>1</a:t>
            </a:r>
            <a:r>
              <a:rPr lang="en-US" altLang="zh-CN" dirty="0">
                <a:latin typeface="Times New Roman" pitchFamily="18" charset="0"/>
                <a:ea typeface="楷体_GB2312"/>
                <a:cs typeface="楷体_GB2312"/>
              </a:rPr>
              <a:t> , </a:t>
            </a:r>
            <a:r>
              <a:rPr lang="en-US" altLang="zh-CN" i="1" dirty="0">
                <a:latin typeface="Times New Roman" pitchFamily="18" charset="0"/>
                <a:ea typeface="楷体_GB2312"/>
                <a:cs typeface="楷体_GB2312"/>
              </a:rPr>
              <a:t>P</a:t>
            </a:r>
            <a:r>
              <a:rPr lang="en-US" altLang="zh-CN" i="1" baseline="-16000" dirty="0">
                <a:latin typeface="Times New Roman" pitchFamily="18" charset="0"/>
                <a:ea typeface="楷体_GB2312"/>
                <a:cs typeface="楷体_GB2312"/>
              </a:rPr>
              <a:t>2</a:t>
            </a:r>
            <a:r>
              <a:rPr lang="zh-CN" altLang="en-US" dirty="0">
                <a:latin typeface="Times New Roman" pitchFamily="18" charset="0"/>
                <a:ea typeface="楷体_GB2312"/>
                <a:cs typeface="楷体_GB2312"/>
              </a:rPr>
              <a:t>是公式，则</a:t>
            </a:r>
            <a:r>
              <a:rPr lang="en-US" altLang="zh-CN" i="1" dirty="0">
                <a:latin typeface="Times New Roman" pitchFamily="18" charset="0"/>
                <a:ea typeface="楷体_GB2312"/>
                <a:cs typeface="楷体_GB2312"/>
              </a:rPr>
              <a:t>P</a:t>
            </a:r>
            <a:r>
              <a:rPr lang="en-US" altLang="zh-CN" i="1" baseline="-16000" dirty="0">
                <a:latin typeface="Times New Roman" pitchFamily="18" charset="0"/>
                <a:ea typeface="楷体_GB2312"/>
                <a:cs typeface="楷体_GB2312"/>
              </a:rPr>
              <a:t>1</a:t>
            </a:r>
            <a:r>
              <a:rPr lang="en-US" altLang="zh-CN" dirty="0">
                <a:latin typeface="Times New Roman" pitchFamily="18" charset="0"/>
                <a:ea typeface="楷体_GB2312"/>
                <a:cs typeface="楷体_GB2312"/>
              </a:rPr>
              <a:t> </a:t>
            </a:r>
            <a:r>
              <a:rPr lang="en-US" altLang="zh-CN" dirty="0">
                <a:latin typeface="Times New Roman" pitchFamily="18" charset="0"/>
                <a:ea typeface="楷体_GB2312"/>
                <a:cs typeface="楷体_GB2312"/>
                <a:sym typeface="Symbol" pitchFamily="18" charset="2"/>
              </a:rPr>
              <a:t></a:t>
            </a:r>
            <a:r>
              <a:rPr lang="en-US" altLang="zh-CN" dirty="0">
                <a:latin typeface="Times New Roman" pitchFamily="18" charset="0"/>
                <a:ea typeface="楷体_GB2312"/>
                <a:cs typeface="楷体_GB2312"/>
              </a:rPr>
              <a:t> </a:t>
            </a:r>
            <a:r>
              <a:rPr lang="en-US" altLang="zh-CN" i="1" dirty="0">
                <a:latin typeface="Times New Roman" pitchFamily="18" charset="0"/>
                <a:ea typeface="楷体_GB2312"/>
                <a:cs typeface="楷体_GB2312"/>
              </a:rPr>
              <a:t>P</a:t>
            </a:r>
            <a:r>
              <a:rPr lang="en-US" altLang="zh-CN" i="1" baseline="-16000" dirty="0">
                <a:latin typeface="Times New Roman" pitchFamily="18" charset="0"/>
                <a:ea typeface="楷体_GB2312"/>
                <a:cs typeface="楷体_GB2312"/>
              </a:rPr>
              <a:t>2</a:t>
            </a:r>
            <a:r>
              <a:rPr lang="en-US" altLang="zh-CN" dirty="0">
                <a:latin typeface="Times New Roman" pitchFamily="18" charset="0"/>
                <a:ea typeface="楷体_GB2312"/>
                <a:cs typeface="楷体_GB2312"/>
              </a:rPr>
              <a:t> , </a:t>
            </a:r>
            <a:r>
              <a:rPr lang="en-US" altLang="zh-CN" i="1" baseline="-16000" dirty="0">
                <a:latin typeface="Times New Roman" pitchFamily="18" charset="0"/>
                <a:ea typeface="楷体_GB2312"/>
                <a:cs typeface="楷体_GB2312"/>
              </a:rPr>
              <a:t> </a:t>
            </a:r>
            <a:r>
              <a:rPr lang="en-US" altLang="zh-CN" i="1" dirty="0">
                <a:latin typeface="Times New Roman" pitchFamily="18" charset="0"/>
                <a:ea typeface="楷体_GB2312"/>
                <a:cs typeface="楷体_GB2312"/>
              </a:rPr>
              <a:t>P</a:t>
            </a:r>
            <a:r>
              <a:rPr lang="en-US" altLang="zh-CN" i="1" baseline="-16000" dirty="0">
                <a:latin typeface="Times New Roman" pitchFamily="18" charset="0"/>
                <a:ea typeface="楷体_GB2312"/>
                <a:cs typeface="楷体_GB2312"/>
              </a:rPr>
              <a:t>1 </a:t>
            </a:r>
            <a:r>
              <a:rPr lang="en-US" altLang="zh-CN" dirty="0">
                <a:latin typeface="Times New Roman" pitchFamily="18" charset="0"/>
                <a:ea typeface="楷体_GB2312"/>
                <a:cs typeface="楷体_GB2312"/>
                <a:sym typeface="Symbol" pitchFamily="18" charset="2"/>
              </a:rPr>
              <a:t></a:t>
            </a:r>
            <a:r>
              <a:rPr lang="en-US" altLang="zh-CN" i="1" baseline="-16000" dirty="0">
                <a:latin typeface="Times New Roman" pitchFamily="18" charset="0"/>
                <a:ea typeface="楷体_GB2312"/>
                <a:cs typeface="楷体_GB2312"/>
              </a:rPr>
              <a:t> </a:t>
            </a:r>
            <a:r>
              <a:rPr lang="en-US" altLang="zh-CN" i="1" dirty="0">
                <a:latin typeface="Times New Roman" pitchFamily="18" charset="0"/>
                <a:ea typeface="楷体_GB2312"/>
                <a:cs typeface="楷体_GB2312"/>
              </a:rPr>
              <a:t>P</a:t>
            </a:r>
            <a:r>
              <a:rPr lang="en-US" altLang="zh-CN" i="1" baseline="-16000" dirty="0">
                <a:latin typeface="Times New Roman" pitchFamily="18" charset="0"/>
                <a:ea typeface="楷体_GB2312"/>
                <a:cs typeface="楷体_GB2312"/>
              </a:rPr>
              <a:t>2 </a:t>
            </a:r>
            <a:r>
              <a:rPr lang="en-US" altLang="zh-CN" dirty="0">
                <a:latin typeface="Times New Roman" pitchFamily="18" charset="0"/>
                <a:ea typeface="楷体_GB2312"/>
                <a:cs typeface="楷体_GB2312"/>
              </a:rPr>
              <a:t>, </a:t>
            </a:r>
            <a:r>
              <a:rPr lang="en-US" altLang="zh-CN" i="1" dirty="0">
                <a:latin typeface="Times New Roman" pitchFamily="18" charset="0"/>
                <a:ea typeface="楷体_GB2312"/>
                <a:cs typeface="楷体_GB2312"/>
              </a:rPr>
              <a:t>┑</a:t>
            </a:r>
            <a:r>
              <a:rPr lang="en-US" altLang="zh-CN" i="1" baseline="-16000" dirty="0">
                <a:latin typeface="Times New Roman" pitchFamily="18" charset="0"/>
                <a:ea typeface="楷体_GB2312"/>
                <a:cs typeface="楷体_GB2312"/>
              </a:rPr>
              <a:t> </a:t>
            </a:r>
            <a:r>
              <a:rPr lang="en-US" altLang="zh-CN" i="1" dirty="0">
                <a:latin typeface="Times New Roman" pitchFamily="18" charset="0"/>
                <a:ea typeface="楷体_GB2312"/>
                <a:cs typeface="楷体_GB2312"/>
              </a:rPr>
              <a:t>P</a:t>
            </a:r>
            <a:r>
              <a:rPr lang="en-US" altLang="zh-CN" i="1" baseline="-16000" dirty="0">
                <a:latin typeface="Times New Roman" pitchFamily="18" charset="0"/>
                <a:ea typeface="楷体_GB2312"/>
                <a:cs typeface="楷体_GB2312"/>
              </a:rPr>
              <a:t>2</a:t>
            </a:r>
            <a:r>
              <a:rPr lang="zh-CN" altLang="en-US" dirty="0">
                <a:latin typeface="Times New Roman" pitchFamily="18" charset="0"/>
                <a:ea typeface="楷体_GB2312"/>
                <a:cs typeface="楷体_GB2312"/>
              </a:rPr>
              <a:t>也是公式</a:t>
            </a:r>
          </a:p>
          <a:p>
            <a:pPr marL="1714500" lvl="3" indent="-342900">
              <a:lnSpc>
                <a:spcPct val="90000"/>
              </a:lnSpc>
              <a:spcBef>
                <a:spcPct val="20000"/>
              </a:spcBef>
              <a:buClr>
                <a:schemeClr val="tx1"/>
              </a:buClr>
              <a:buFont typeface="Wingdings" panose="05000000000000000000" pitchFamily="2" charset="2"/>
              <a:buChar char="Ø"/>
            </a:pPr>
            <a:r>
              <a:rPr lang="zh-CN" altLang="en-US" dirty="0">
                <a:solidFill>
                  <a:srgbClr val="0000CC"/>
                </a:solidFill>
                <a:latin typeface="Times New Roman" pitchFamily="18" charset="0"/>
              </a:rPr>
              <a:t>若</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1</a:t>
            </a:r>
            <a:r>
              <a:rPr lang="en-US" altLang="zh-CN" dirty="0">
                <a:solidFill>
                  <a:srgbClr val="0000CC"/>
                </a:solidFill>
                <a:latin typeface="Times New Roman" pitchFamily="18" charset="0"/>
              </a:rPr>
              <a:t> , </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2</a:t>
            </a:r>
            <a:r>
              <a:rPr lang="zh-CN" altLang="en-US" dirty="0">
                <a:solidFill>
                  <a:srgbClr val="0000CC"/>
                </a:solidFill>
                <a:latin typeface="Times New Roman" pitchFamily="18" charset="0"/>
              </a:rPr>
              <a:t>同时为真，则</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1</a:t>
            </a:r>
            <a:r>
              <a:rPr lang="en-US" altLang="zh-CN" dirty="0">
                <a:solidFill>
                  <a:srgbClr val="0000CC"/>
                </a:solidFill>
                <a:latin typeface="Times New Roman" pitchFamily="18" charset="0"/>
              </a:rPr>
              <a:t> </a:t>
            </a:r>
            <a:r>
              <a:rPr lang="en-US" altLang="zh-CN" dirty="0">
                <a:solidFill>
                  <a:srgbClr val="0000CC"/>
                </a:solidFill>
                <a:latin typeface="Times New Roman" pitchFamily="18" charset="0"/>
                <a:sym typeface="Symbol" pitchFamily="18" charset="2"/>
              </a:rPr>
              <a:t></a:t>
            </a:r>
            <a:r>
              <a:rPr lang="en-US" altLang="zh-CN" dirty="0">
                <a:solidFill>
                  <a:srgbClr val="0000CC"/>
                </a:solidFill>
                <a:latin typeface="Times New Roman" pitchFamily="18" charset="0"/>
              </a:rPr>
              <a:t> </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2</a:t>
            </a:r>
            <a:r>
              <a:rPr lang="en-US" altLang="zh-CN" dirty="0">
                <a:solidFill>
                  <a:srgbClr val="0000CC"/>
                </a:solidFill>
                <a:latin typeface="Times New Roman" pitchFamily="18" charset="0"/>
              </a:rPr>
              <a:t> </a:t>
            </a:r>
            <a:r>
              <a:rPr lang="zh-CN" altLang="en-US" dirty="0">
                <a:solidFill>
                  <a:srgbClr val="0000CC"/>
                </a:solidFill>
                <a:latin typeface="Times New Roman" pitchFamily="18" charset="0"/>
              </a:rPr>
              <a:t>为真，否则为假；</a:t>
            </a:r>
          </a:p>
          <a:p>
            <a:pPr marL="1714500" lvl="3" indent="-342900">
              <a:lnSpc>
                <a:spcPct val="90000"/>
              </a:lnSpc>
              <a:spcBef>
                <a:spcPct val="20000"/>
              </a:spcBef>
              <a:buClr>
                <a:schemeClr val="tx1"/>
              </a:buClr>
              <a:buFont typeface="Wingdings" panose="05000000000000000000" pitchFamily="2" charset="2"/>
              <a:buChar char="Ø"/>
            </a:pPr>
            <a:r>
              <a:rPr lang="zh-CN" altLang="en-US" dirty="0">
                <a:solidFill>
                  <a:srgbClr val="0000CC"/>
                </a:solidFill>
                <a:latin typeface="Times New Roman" pitchFamily="18" charset="0"/>
              </a:rPr>
              <a:t>若</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1</a:t>
            </a:r>
            <a:r>
              <a:rPr lang="en-US" altLang="zh-CN" dirty="0">
                <a:solidFill>
                  <a:srgbClr val="0000CC"/>
                </a:solidFill>
                <a:latin typeface="Times New Roman" pitchFamily="18" charset="0"/>
              </a:rPr>
              <a:t> , </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2</a:t>
            </a:r>
            <a:r>
              <a:rPr lang="zh-CN" altLang="en-US" dirty="0">
                <a:solidFill>
                  <a:srgbClr val="0000CC"/>
                </a:solidFill>
                <a:latin typeface="Times New Roman" pitchFamily="18" charset="0"/>
              </a:rPr>
              <a:t>同时或有一个为真，则</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1 </a:t>
            </a:r>
            <a:r>
              <a:rPr lang="en-US" altLang="zh-CN" dirty="0">
                <a:solidFill>
                  <a:srgbClr val="0000CC"/>
                </a:solidFill>
                <a:latin typeface="Times New Roman" pitchFamily="18" charset="0"/>
                <a:sym typeface="Symbol" pitchFamily="18" charset="2"/>
              </a:rPr>
              <a:t></a:t>
            </a:r>
            <a:r>
              <a:rPr lang="en-US" altLang="zh-CN" i="1" baseline="-16000" dirty="0">
                <a:solidFill>
                  <a:srgbClr val="0000CC"/>
                </a:solidFill>
                <a:latin typeface="Times New Roman" pitchFamily="18" charset="0"/>
              </a:rPr>
              <a:t> </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2 </a:t>
            </a:r>
            <a:r>
              <a:rPr lang="zh-CN" altLang="en-US" dirty="0">
                <a:solidFill>
                  <a:srgbClr val="0000CC"/>
                </a:solidFill>
                <a:latin typeface="Times New Roman" pitchFamily="18" charset="0"/>
              </a:rPr>
              <a:t>为真，仅当同时为假，则</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1 </a:t>
            </a:r>
            <a:r>
              <a:rPr lang="en-US" altLang="zh-CN" dirty="0">
                <a:solidFill>
                  <a:srgbClr val="0000CC"/>
                </a:solidFill>
                <a:latin typeface="Times New Roman" pitchFamily="18" charset="0"/>
                <a:sym typeface="Symbol" pitchFamily="18" charset="2"/>
              </a:rPr>
              <a:t></a:t>
            </a:r>
            <a:r>
              <a:rPr lang="en-US" altLang="zh-CN" i="1" baseline="-16000" dirty="0">
                <a:solidFill>
                  <a:srgbClr val="0000CC"/>
                </a:solidFill>
                <a:latin typeface="Times New Roman" pitchFamily="18" charset="0"/>
              </a:rPr>
              <a:t> </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2 </a:t>
            </a:r>
            <a:r>
              <a:rPr lang="zh-CN" altLang="en-US" dirty="0">
                <a:solidFill>
                  <a:srgbClr val="0000CC"/>
                </a:solidFill>
                <a:latin typeface="Times New Roman" pitchFamily="18" charset="0"/>
              </a:rPr>
              <a:t>为假；</a:t>
            </a:r>
          </a:p>
          <a:p>
            <a:pPr marL="1714500" lvl="3" indent="-342900">
              <a:lnSpc>
                <a:spcPct val="90000"/>
              </a:lnSpc>
              <a:spcBef>
                <a:spcPct val="20000"/>
              </a:spcBef>
              <a:buClr>
                <a:schemeClr val="tx1"/>
              </a:buClr>
              <a:buFont typeface="Wingdings" panose="05000000000000000000" pitchFamily="2" charset="2"/>
              <a:buChar char="Ø"/>
            </a:pPr>
            <a:r>
              <a:rPr lang="zh-CN" altLang="en-US" dirty="0">
                <a:solidFill>
                  <a:srgbClr val="0000CC"/>
                </a:solidFill>
                <a:latin typeface="Times New Roman" pitchFamily="18" charset="0"/>
              </a:rPr>
              <a:t>若</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1</a:t>
            </a:r>
            <a:r>
              <a:rPr lang="en-US" altLang="zh-CN" dirty="0">
                <a:solidFill>
                  <a:srgbClr val="0000CC"/>
                </a:solidFill>
                <a:latin typeface="Times New Roman" pitchFamily="18" charset="0"/>
              </a:rPr>
              <a:t> </a:t>
            </a:r>
            <a:r>
              <a:rPr lang="zh-CN" altLang="en-US" dirty="0">
                <a:solidFill>
                  <a:srgbClr val="0000CC"/>
                </a:solidFill>
                <a:latin typeface="Times New Roman" pitchFamily="18" charset="0"/>
              </a:rPr>
              <a:t>为真，则</a:t>
            </a:r>
            <a:r>
              <a:rPr lang="zh-CN" altLang="en-US" i="1" dirty="0">
                <a:solidFill>
                  <a:srgbClr val="0000CC"/>
                </a:solidFill>
                <a:latin typeface="Times New Roman" pitchFamily="18" charset="0"/>
              </a:rPr>
              <a:t>┑</a:t>
            </a:r>
            <a:r>
              <a:rPr lang="zh-CN" altLang="en-US" i="1" baseline="-16000" dirty="0">
                <a:solidFill>
                  <a:srgbClr val="0000CC"/>
                </a:solidFill>
                <a:latin typeface="Times New Roman" pitchFamily="18" charset="0"/>
              </a:rPr>
              <a:t> </a:t>
            </a:r>
            <a:r>
              <a:rPr lang="en-US" altLang="zh-CN" i="1" dirty="0">
                <a:solidFill>
                  <a:srgbClr val="0000CC"/>
                </a:solidFill>
                <a:latin typeface="Times New Roman" pitchFamily="18" charset="0"/>
              </a:rPr>
              <a:t>P</a:t>
            </a:r>
            <a:r>
              <a:rPr lang="en-US" altLang="zh-CN" i="1" baseline="-16000" dirty="0">
                <a:solidFill>
                  <a:srgbClr val="0000CC"/>
                </a:solidFill>
                <a:latin typeface="Times New Roman" pitchFamily="18" charset="0"/>
              </a:rPr>
              <a:t>1</a:t>
            </a:r>
            <a:r>
              <a:rPr lang="zh-CN" altLang="en-US" dirty="0">
                <a:solidFill>
                  <a:srgbClr val="0000CC"/>
                </a:solidFill>
                <a:latin typeface="Times New Roman" pitchFamily="18" charset="0"/>
              </a:rPr>
              <a:t>为假</a:t>
            </a:r>
            <a:r>
              <a:rPr lang="zh-CN" altLang="en-US" i="1" baseline="-16000" dirty="0">
                <a:solidFill>
                  <a:srgbClr val="0000CC"/>
                </a:solidFill>
                <a:latin typeface="Times New Roman" pitchFamily="18" charset="0"/>
              </a:rPr>
              <a:t>。</a:t>
            </a:r>
            <a:endParaRPr lang="zh-CN" altLang="en-US" dirty="0">
              <a:solidFill>
                <a:srgbClr val="0000CC"/>
              </a:solidFill>
              <a:latin typeface="Times New Roman" pitchFamily="18" charset="0"/>
            </a:endParaRPr>
          </a:p>
          <a:p>
            <a:pPr lvl="2">
              <a:lnSpc>
                <a:spcPct val="90000"/>
              </a:lnSpc>
              <a:spcBef>
                <a:spcPct val="20000"/>
              </a:spcBef>
              <a:buClr>
                <a:schemeClr val="tx1"/>
              </a:buClr>
              <a:buFontTx/>
              <a:buChar char="•"/>
            </a:pPr>
            <a:r>
              <a:rPr lang="zh-CN" altLang="en-US" dirty="0">
                <a:latin typeface="Times New Roman" pitchFamily="18" charset="0"/>
                <a:ea typeface="楷体_GB2312"/>
                <a:cs typeface="楷体_GB2312"/>
              </a:rPr>
              <a:t>如果</a:t>
            </a:r>
            <a:r>
              <a:rPr lang="en-US" altLang="zh-CN" i="1" dirty="0">
                <a:latin typeface="Times New Roman" pitchFamily="18" charset="0"/>
                <a:ea typeface="楷体_GB2312"/>
                <a:cs typeface="楷体_GB2312"/>
              </a:rPr>
              <a:t>P</a:t>
            </a:r>
            <a:r>
              <a:rPr lang="zh-CN" altLang="en-US" dirty="0">
                <a:latin typeface="Times New Roman" pitchFamily="18" charset="0"/>
                <a:ea typeface="楷体_GB2312"/>
                <a:cs typeface="楷体_GB2312"/>
              </a:rPr>
              <a:t>是公式，则</a:t>
            </a:r>
            <a:r>
              <a:rPr lang="zh-CN" altLang="en-US" dirty="0">
                <a:latin typeface="Times New Roman" pitchFamily="18" charset="0"/>
                <a:ea typeface="楷体_GB2312"/>
                <a:cs typeface="楷体_GB2312"/>
                <a:sym typeface="Symbol" pitchFamily="18" charset="2"/>
              </a:rPr>
              <a:t></a:t>
            </a:r>
            <a:r>
              <a:rPr lang="en-US" altLang="zh-CN" i="1" dirty="0">
                <a:latin typeface="Times New Roman" pitchFamily="18" charset="0"/>
                <a:ea typeface="楷体_GB2312"/>
                <a:cs typeface="楷体_GB2312"/>
                <a:sym typeface="Symbol" pitchFamily="18" charset="2"/>
              </a:rPr>
              <a:t>t</a:t>
            </a:r>
            <a:r>
              <a:rPr lang="en-US" altLang="zh-CN" dirty="0">
                <a:latin typeface="Times New Roman" pitchFamily="18" charset="0"/>
                <a:ea typeface="楷体_GB2312"/>
                <a:cs typeface="楷体_GB2312"/>
                <a:sym typeface="Symbol" pitchFamily="18" charset="2"/>
              </a:rPr>
              <a:t> </a:t>
            </a:r>
            <a:r>
              <a:rPr lang="en-US" altLang="zh-CN" i="1" dirty="0">
                <a:latin typeface="Times New Roman" pitchFamily="18" charset="0"/>
                <a:ea typeface="楷体_GB2312"/>
                <a:cs typeface="楷体_GB2312"/>
                <a:sym typeface="Symbol" pitchFamily="18" charset="2"/>
              </a:rPr>
              <a:t>(</a:t>
            </a:r>
            <a:r>
              <a:rPr lang="en-US" altLang="zh-CN" i="1" dirty="0">
                <a:latin typeface="Times New Roman" pitchFamily="18" charset="0"/>
                <a:ea typeface="楷体_GB2312"/>
                <a:cs typeface="楷体_GB2312"/>
              </a:rPr>
              <a:t>P)</a:t>
            </a:r>
            <a:r>
              <a:rPr lang="zh-CN" altLang="en-US" dirty="0">
                <a:latin typeface="Times New Roman" pitchFamily="18" charset="0"/>
                <a:ea typeface="楷体_GB2312"/>
                <a:cs typeface="楷体_GB2312"/>
              </a:rPr>
              <a:t>也是公式</a:t>
            </a:r>
          </a:p>
          <a:p>
            <a:pPr lvl="2">
              <a:lnSpc>
                <a:spcPct val="90000"/>
              </a:lnSpc>
              <a:spcBef>
                <a:spcPct val="20000"/>
              </a:spcBef>
              <a:buClr>
                <a:schemeClr val="tx1"/>
              </a:buClr>
              <a:buFontTx/>
              <a:buChar char="•"/>
            </a:pPr>
            <a:r>
              <a:rPr lang="zh-CN" altLang="en-US" dirty="0">
                <a:latin typeface="Times New Roman" pitchFamily="18" charset="0"/>
                <a:ea typeface="楷体_GB2312"/>
                <a:cs typeface="楷体_GB2312"/>
              </a:rPr>
              <a:t>如果</a:t>
            </a:r>
            <a:r>
              <a:rPr lang="en-US" altLang="zh-CN" i="1" dirty="0">
                <a:latin typeface="Times New Roman" pitchFamily="18" charset="0"/>
                <a:ea typeface="楷体_GB2312"/>
                <a:cs typeface="楷体_GB2312"/>
              </a:rPr>
              <a:t>P</a:t>
            </a:r>
            <a:r>
              <a:rPr lang="zh-CN" altLang="en-US" dirty="0">
                <a:latin typeface="Times New Roman" pitchFamily="18" charset="0"/>
                <a:ea typeface="楷体_GB2312"/>
                <a:cs typeface="楷体_GB2312"/>
              </a:rPr>
              <a:t>是公式，则</a:t>
            </a:r>
            <a:r>
              <a:rPr lang="zh-CN" altLang="en-US" dirty="0">
                <a:latin typeface="Times New Roman" pitchFamily="18" charset="0"/>
                <a:ea typeface="楷体_GB2312"/>
                <a:cs typeface="楷体_GB2312"/>
                <a:sym typeface="Symbol" pitchFamily="18" charset="2"/>
              </a:rPr>
              <a:t></a:t>
            </a:r>
            <a:r>
              <a:rPr lang="en-US" altLang="zh-CN" i="1" dirty="0">
                <a:latin typeface="Times New Roman" pitchFamily="18" charset="0"/>
                <a:ea typeface="楷体_GB2312"/>
                <a:cs typeface="楷体_GB2312"/>
                <a:sym typeface="Symbol" pitchFamily="18" charset="2"/>
              </a:rPr>
              <a:t>t</a:t>
            </a:r>
            <a:r>
              <a:rPr lang="en-US" altLang="zh-CN" dirty="0">
                <a:latin typeface="Times New Roman" pitchFamily="18" charset="0"/>
                <a:ea typeface="楷体_GB2312"/>
                <a:cs typeface="楷体_GB2312"/>
                <a:sym typeface="Symbol" pitchFamily="18" charset="2"/>
              </a:rPr>
              <a:t> </a:t>
            </a:r>
            <a:r>
              <a:rPr lang="en-US" altLang="zh-CN" i="1" dirty="0">
                <a:latin typeface="Times New Roman" pitchFamily="18" charset="0"/>
                <a:ea typeface="楷体_GB2312"/>
                <a:cs typeface="楷体_GB2312"/>
                <a:sym typeface="Symbol" pitchFamily="18" charset="2"/>
              </a:rPr>
              <a:t>(</a:t>
            </a:r>
            <a:r>
              <a:rPr lang="en-US" altLang="zh-CN" i="1" dirty="0">
                <a:latin typeface="Times New Roman" pitchFamily="18" charset="0"/>
                <a:ea typeface="楷体_GB2312"/>
                <a:cs typeface="楷体_GB2312"/>
              </a:rPr>
              <a:t>P)</a:t>
            </a:r>
            <a:r>
              <a:rPr lang="en-US" altLang="zh-CN" dirty="0">
                <a:latin typeface="Times New Roman" pitchFamily="18" charset="0"/>
                <a:ea typeface="楷体_GB2312"/>
                <a:cs typeface="楷体_GB2312"/>
                <a:sym typeface="Symbol" pitchFamily="18" charset="2"/>
              </a:rPr>
              <a:t> </a:t>
            </a:r>
            <a:r>
              <a:rPr lang="zh-CN" altLang="en-US" dirty="0">
                <a:latin typeface="Times New Roman" pitchFamily="18" charset="0"/>
                <a:ea typeface="楷体_GB2312"/>
                <a:cs typeface="楷体_GB2312"/>
                <a:sym typeface="Symbol" pitchFamily="18" charset="2"/>
              </a:rPr>
              <a:t>也是公式</a:t>
            </a:r>
          </a:p>
          <a:p>
            <a:pPr lvl="1">
              <a:lnSpc>
                <a:spcPct val="90000"/>
              </a:lnSpc>
              <a:spcBef>
                <a:spcPct val="20000"/>
              </a:spcBef>
              <a:buClr>
                <a:schemeClr val="tx1"/>
              </a:buClr>
              <a:buFont typeface="Wingdings" pitchFamily="2" charset="2"/>
              <a:buChar char="§"/>
            </a:pPr>
            <a:r>
              <a:rPr lang="zh-CN" altLang="en-US" dirty="0">
                <a:latin typeface="Times New Roman" pitchFamily="18" charset="0"/>
              </a:rPr>
              <a:t>运算优先级</a:t>
            </a:r>
            <a:r>
              <a:rPr lang="en-US" altLang="zh-CN" dirty="0">
                <a:latin typeface="Times New Roman" pitchFamily="18" charset="0"/>
              </a:rPr>
              <a:t>(</a:t>
            </a:r>
            <a:r>
              <a:rPr lang="zh-CN" altLang="en-US" dirty="0">
                <a:latin typeface="Times New Roman" pitchFamily="18" charset="0"/>
              </a:rPr>
              <a:t>从高到低</a:t>
            </a:r>
            <a:r>
              <a:rPr lang="en-US" altLang="zh-CN" dirty="0">
                <a:latin typeface="Times New Roman" pitchFamily="18" charset="0"/>
              </a:rPr>
              <a:t>)</a:t>
            </a:r>
          </a:p>
          <a:p>
            <a:pPr lvl="2">
              <a:lnSpc>
                <a:spcPct val="90000"/>
              </a:lnSpc>
              <a:spcBef>
                <a:spcPct val="20000"/>
              </a:spcBef>
              <a:buClr>
                <a:schemeClr val="tx1"/>
              </a:buClr>
              <a:buFontTx/>
              <a:buChar char="•"/>
            </a:pPr>
            <a:r>
              <a:rPr lang="zh-CN" altLang="en-US" dirty="0">
                <a:latin typeface="Times New Roman" pitchFamily="18" charset="0"/>
                <a:ea typeface="楷体_GB2312"/>
                <a:cs typeface="楷体_GB2312"/>
              </a:rPr>
              <a:t>算术比较运算符最高</a:t>
            </a:r>
          </a:p>
          <a:p>
            <a:pPr lvl="2">
              <a:lnSpc>
                <a:spcPct val="90000"/>
              </a:lnSpc>
              <a:spcBef>
                <a:spcPct val="20000"/>
              </a:spcBef>
              <a:buClr>
                <a:schemeClr val="tx1"/>
              </a:buClr>
              <a:buFontTx/>
              <a:buChar char="•"/>
            </a:pPr>
            <a:r>
              <a:rPr lang="zh-CN" altLang="en-US" dirty="0">
                <a:latin typeface="Times New Roman" pitchFamily="18" charset="0"/>
                <a:ea typeface="楷体_GB2312"/>
                <a:cs typeface="楷体_GB2312"/>
              </a:rPr>
              <a:t>量词次之， </a:t>
            </a:r>
            <a:r>
              <a:rPr lang="zh-CN" altLang="en-US" dirty="0">
                <a:latin typeface="Times New Roman" pitchFamily="18" charset="0"/>
                <a:ea typeface="楷体_GB2312"/>
                <a:cs typeface="楷体_GB2312"/>
                <a:sym typeface="Symbol" pitchFamily="18" charset="2"/>
              </a:rPr>
              <a:t>高于</a:t>
            </a:r>
            <a:endParaRPr lang="zh-CN" altLang="en-US" i="1" dirty="0">
              <a:latin typeface="Times New Roman" pitchFamily="18" charset="0"/>
              <a:ea typeface="楷体_GB2312"/>
              <a:cs typeface="楷体_GB2312"/>
              <a:sym typeface="Symbol" pitchFamily="18" charset="2"/>
            </a:endParaRPr>
          </a:p>
          <a:p>
            <a:pPr lvl="2">
              <a:lnSpc>
                <a:spcPct val="90000"/>
              </a:lnSpc>
              <a:spcBef>
                <a:spcPct val="20000"/>
              </a:spcBef>
              <a:buClr>
                <a:schemeClr val="tx1"/>
              </a:buClr>
              <a:buFontTx/>
              <a:buChar char="•"/>
            </a:pPr>
            <a:r>
              <a:rPr lang="zh-CN" altLang="en-US" dirty="0">
                <a:latin typeface="Times New Roman" pitchFamily="18" charset="0"/>
                <a:ea typeface="楷体_GB2312"/>
                <a:cs typeface="楷体_GB2312"/>
                <a:sym typeface="Symbol" pitchFamily="18" charset="2"/>
              </a:rPr>
              <a:t>逻辑运算符</a:t>
            </a:r>
            <a:r>
              <a:rPr lang="en-US" altLang="zh-CN" dirty="0">
                <a:latin typeface="Times New Roman" pitchFamily="18" charset="0"/>
                <a:ea typeface="楷体_GB2312"/>
                <a:cs typeface="楷体_GB2312"/>
                <a:sym typeface="Symbol" pitchFamily="18" charset="2"/>
              </a:rPr>
              <a:t>:</a:t>
            </a:r>
            <a:r>
              <a:rPr lang="en-US" altLang="zh-CN" i="1" dirty="0">
                <a:latin typeface="Times New Roman" pitchFamily="18" charset="0"/>
                <a:ea typeface="楷体_GB2312"/>
                <a:cs typeface="楷体_GB2312"/>
              </a:rPr>
              <a:t>┑, </a:t>
            </a:r>
            <a:r>
              <a:rPr lang="en-US" altLang="zh-CN" dirty="0">
                <a:latin typeface="Times New Roman" pitchFamily="18" charset="0"/>
                <a:ea typeface="楷体_GB2312"/>
                <a:cs typeface="楷体_GB2312"/>
                <a:sym typeface="Symbol" pitchFamily="18" charset="2"/>
              </a:rPr>
              <a:t></a:t>
            </a:r>
            <a:r>
              <a:rPr lang="en-US" altLang="zh-CN" dirty="0">
                <a:latin typeface="Times New Roman" pitchFamily="18" charset="0"/>
                <a:ea typeface="楷体_GB2312"/>
                <a:cs typeface="楷体_GB2312"/>
              </a:rPr>
              <a:t> , </a:t>
            </a:r>
            <a:r>
              <a:rPr lang="en-US" altLang="zh-CN" dirty="0">
                <a:latin typeface="Times New Roman" pitchFamily="18" charset="0"/>
                <a:ea typeface="楷体_GB2312"/>
                <a:cs typeface="楷体_GB2312"/>
                <a:sym typeface="Symbol" pitchFamily="18" charset="2"/>
              </a:rPr>
              <a:t></a:t>
            </a:r>
            <a:r>
              <a:rPr lang="en-US" altLang="zh-CN" i="1" baseline="-16000" dirty="0">
                <a:latin typeface="Times New Roman" pitchFamily="18" charset="0"/>
                <a:ea typeface="楷体_GB2312"/>
                <a:cs typeface="楷体_GB2312"/>
              </a:rPr>
              <a:t> </a:t>
            </a:r>
          </a:p>
          <a:p>
            <a:pPr lvl="2">
              <a:lnSpc>
                <a:spcPct val="90000"/>
              </a:lnSpc>
              <a:spcBef>
                <a:spcPct val="20000"/>
              </a:spcBef>
              <a:buClr>
                <a:schemeClr val="folHlink"/>
              </a:buClr>
              <a:buFontTx/>
              <a:buChar char="•"/>
            </a:pPr>
            <a:r>
              <a:rPr lang="zh-CN" altLang="en-US" dirty="0">
                <a:latin typeface="Times New Roman" pitchFamily="18" charset="0"/>
                <a:ea typeface="楷体_GB2312"/>
                <a:cs typeface="楷体_GB2312"/>
              </a:rPr>
              <a:t>括号优先</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7D1B253C-DD15-4AC6-8641-BAFED8B8AAAA}" type="slidenum">
              <a:rPr lang="en-US" altLang="zh-CN"/>
              <a:pPr>
                <a:defRPr/>
              </a:pPr>
              <a:t>62</a:t>
            </a:fld>
            <a:endParaRPr lang="en-US" altLang="zh-CN"/>
          </a:p>
        </p:txBody>
      </p:sp>
      <p:sp>
        <p:nvSpPr>
          <p:cNvPr id="61443" name="Text Box 3"/>
          <p:cNvSpPr txBox="1">
            <a:spLocks noChangeArrowheads="1"/>
          </p:cNvSpPr>
          <p:nvPr/>
        </p:nvSpPr>
        <p:spPr bwMode="auto">
          <a:xfrm>
            <a:off x="365125" y="812800"/>
            <a:ext cx="8474075" cy="4524315"/>
          </a:xfrm>
          <a:prstGeom prst="rect">
            <a:avLst/>
          </a:prstGeom>
          <a:noFill/>
          <a:ln w="9525">
            <a:noFill/>
            <a:miter lim="800000"/>
            <a:headEnd/>
            <a:tailEnd/>
          </a:ln>
        </p:spPr>
        <p:txBody>
          <a:bodyPr>
            <a:spAutoFit/>
          </a:bodyPr>
          <a:lstStyle/>
          <a:p>
            <a:pPr>
              <a:spcBef>
                <a:spcPct val="50000"/>
              </a:spcBef>
            </a:pPr>
            <a:r>
              <a:rPr lang="zh-CN" altLang="en-US" dirty="0">
                <a:latin typeface="Times New Roman" pitchFamily="18" charset="0"/>
              </a:rPr>
              <a:t>元组演算表达式举例：</a:t>
            </a:r>
          </a:p>
          <a:p>
            <a:pPr>
              <a:spcBef>
                <a:spcPct val="50000"/>
              </a:spcBef>
            </a:pPr>
            <a:r>
              <a:rPr lang="en-US" altLang="zh-CN" dirty="0">
                <a:latin typeface="Times New Roman" pitchFamily="18" charset="0"/>
              </a:rPr>
              <a:t>{ t |  S(t) </a:t>
            </a:r>
            <a:r>
              <a:rPr lang="en-US" altLang="zh-CN" dirty="0">
                <a:latin typeface="Arial Narrow" pitchFamily="34" charset="0"/>
                <a:sym typeface="Symbol" pitchFamily="18" charset="2"/>
              </a:rPr>
              <a:t> t[A] &gt;2}	S</a:t>
            </a:r>
            <a:r>
              <a:rPr lang="zh-CN" altLang="en-US" dirty="0">
                <a:latin typeface="Arial Narrow" pitchFamily="34" charset="0"/>
                <a:sym typeface="Symbol" pitchFamily="18" charset="2"/>
              </a:rPr>
              <a:t>中</a:t>
            </a:r>
            <a:r>
              <a:rPr lang="en-US" altLang="zh-CN" dirty="0">
                <a:latin typeface="Arial Narrow" pitchFamily="34" charset="0"/>
                <a:sym typeface="Symbol" pitchFamily="18" charset="2"/>
              </a:rPr>
              <a:t>A</a:t>
            </a:r>
            <a:r>
              <a:rPr lang="zh-CN" altLang="en-US" dirty="0">
                <a:latin typeface="Arial Narrow" pitchFamily="34" charset="0"/>
                <a:sym typeface="Symbol" pitchFamily="18" charset="2"/>
              </a:rPr>
              <a:t>属性大于</a:t>
            </a:r>
            <a:r>
              <a:rPr lang="en-US" altLang="zh-CN" dirty="0">
                <a:latin typeface="Arial Narrow" pitchFamily="34" charset="0"/>
                <a:sym typeface="Symbol" pitchFamily="18" charset="2"/>
              </a:rPr>
              <a:t>2</a:t>
            </a:r>
            <a:r>
              <a:rPr lang="zh-CN" altLang="en-US" dirty="0">
                <a:latin typeface="Arial Narrow" pitchFamily="34" charset="0"/>
                <a:sym typeface="Symbol" pitchFamily="18" charset="2"/>
              </a:rPr>
              <a:t>的元组的集合</a:t>
            </a:r>
          </a:p>
          <a:p>
            <a:pPr>
              <a:spcBef>
                <a:spcPct val="50000"/>
              </a:spcBef>
            </a:pPr>
            <a:r>
              <a:rPr lang="en-US" altLang="zh-CN" dirty="0">
                <a:latin typeface="Times New Roman" pitchFamily="18" charset="0"/>
              </a:rPr>
              <a:t>{ t |  R(t) </a:t>
            </a:r>
            <a:r>
              <a:rPr lang="en-US" altLang="zh-CN" dirty="0">
                <a:latin typeface="Arial Narrow" pitchFamily="34" charset="0"/>
                <a:sym typeface="Symbol" pitchFamily="18" charset="2"/>
              </a:rPr>
              <a:t> </a:t>
            </a:r>
            <a:r>
              <a:rPr lang="en-US" altLang="zh-CN" i="1" dirty="0">
                <a:latin typeface="Tahoma" pitchFamily="34" charset="0"/>
                <a:ea typeface="华文行楷" pitchFamily="2" charset="-122"/>
              </a:rPr>
              <a:t>┑</a:t>
            </a:r>
            <a:r>
              <a:rPr lang="en-US" altLang="zh-CN" dirty="0">
                <a:latin typeface="Times New Roman" pitchFamily="18" charset="0"/>
              </a:rPr>
              <a:t>S(t)</a:t>
            </a:r>
            <a:r>
              <a:rPr lang="en-US" altLang="zh-CN" dirty="0">
                <a:latin typeface="Arial Narrow" pitchFamily="34" charset="0"/>
                <a:sym typeface="Symbol" pitchFamily="18" charset="2"/>
              </a:rPr>
              <a:t> }	R</a:t>
            </a:r>
            <a:r>
              <a:rPr lang="zh-CN" altLang="en-US" dirty="0">
                <a:latin typeface="Arial Narrow" pitchFamily="34" charset="0"/>
                <a:sym typeface="Symbol" pitchFamily="18" charset="2"/>
              </a:rPr>
              <a:t>中不在</a:t>
            </a:r>
            <a:r>
              <a:rPr lang="en-US" altLang="zh-CN" dirty="0">
                <a:latin typeface="Arial Narrow" pitchFamily="34" charset="0"/>
                <a:sym typeface="Symbol" pitchFamily="18" charset="2"/>
              </a:rPr>
              <a:t>S</a:t>
            </a:r>
            <a:r>
              <a:rPr lang="zh-CN" altLang="en-US" dirty="0">
                <a:latin typeface="Arial Narrow" pitchFamily="34" charset="0"/>
                <a:sym typeface="Symbol" pitchFamily="18" charset="2"/>
              </a:rPr>
              <a:t>中出现的元组的集合</a:t>
            </a:r>
          </a:p>
          <a:p>
            <a:pPr>
              <a:spcBef>
                <a:spcPct val="50000"/>
              </a:spcBef>
            </a:pPr>
            <a:r>
              <a:rPr lang="en-US" altLang="zh-CN" dirty="0">
                <a:latin typeface="Times New Roman" pitchFamily="18" charset="0"/>
              </a:rPr>
              <a:t>{ t | </a:t>
            </a:r>
            <a:r>
              <a:rPr lang="en-US" altLang="zh-CN" dirty="0">
                <a:latin typeface="Arial Narrow" pitchFamily="34" charset="0"/>
                <a:sym typeface="Symbol" pitchFamily="18" charset="2"/>
              </a:rPr>
              <a:t>(</a:t>
            </a:r>
            <a:r>
              <a:rPr lang="en-US" altLang="zh-CN" dirty="0">
                <a:latin typeface="Times New Roman" pitchFamily="18" charset="0"/>
              </a:rPr>
              <a:t> </a:t>
            </a:r>
            <a:r>
              <a:rPr lang="en-US" altLang="zh-CN" dirty="0">
                <a:solidFill>
                  <a:srgbClr val="FF0000"/>
                </a:solidFill>
                <a:latin typeface="Arial Narrow" pitchFamily="34" charset="0"/>
                <a:sym typeface="Symbol" pitchFamily="18" charset="2"/>
              </a:rPr>
              <a:t></a:t>
            </a:r>
            <a:r>
              <a:rPr lang="en-US" altLang="zh-CN" dirty="0">
                <a:solidFill>
                  <a:srgbClr val="FF0000"/>
                </a:solidFill>
                <a:latin typeface="Times New Roman" pitchFamily="18" charset="0"/>
              </a:rPr>
              <a:t>u</a:t>
            </a:r>
            <a:r>
              <a:rPr lang="en-US" altLang="zh-CN" dirty="0">
                <a:latin typeface="Times New Roman" pitchFamily="18" charset="0"/>
              </a:rPr>
              <a:t>) (S(t) </a:t>
            </a:r>
            <a:r>
              <a:rPr lang="en-US" altLang="zh-CN" dirty="0">
                <a:latin typeface="Arial Narrow" pitchFamily="34" charset="0"/>
                <a:sym typeface="Symbol" pitchFamily="18" charset="2"/>
              </a:rPr>
              <a:t> </a:t>
            </a:r>
            <a:r>
              <a:rPr lang="en-US" altLang="zh-CN" dirty="0">
                <a:solidFill>
                  <a:srgbClr val="FF0000"/>
                </a:solidFill>
                <a:latin typeface="Times New Roman" pitchFamily="18" charset="0"/>
              </a:rPr>
              <a:t>R(u)</a:t>
            </a:r>
            <a:r>
              <a:rPr lang="en-US" altLang="zh-CN" dirty="0">
                <a:latin typeface="Times New Roman" pitchFamily="18" charset="0"/>
              </a:rPr>
              <a:t> </a:t>
            </a:r>
            <a:r>
              <a:rPr lang="en-US" altLang="zh-CN" dirty="0">
                <a:latin typeface="Arial Narrow" pitchFamily="34" charset="0"/>
                <a:sym typeface="Symbol" pitchFamily="18" charset="2"/>
              </a:rPr>
              <a:t></a:t>
            </a:r>
            <a:r>
              <a:rPr lang="en-US" altLang="zh-CN" dirty="0">
                <a:latin typeface="Times New Roman" pitchFamily="18" charset="0"/>
              </a:rPr>
              <a:t> </a:t>
            </a:r>
            <a:r>
              <a:rPr lang="en-US" altLang="zh-CN" dirty="0">
                <a:solidFill>
                  <a:srgbClr val="FF0000"/>
                </a:solidFill>
                <a:latin typeface="Times New Roman" pitchFamily="18" charset="0"/>
                <a:sym typeface="Symbol" pitchFamily="18" charset="2"/>
              </a:rPr>
              <a:t>t[C] &lt; u[B</a:t>
            </a:r>
            <a:r>
              <a:rPr lang="en-US" altLang="zh-CN" dirty="0" smtClean="0">
                <a:solidFill>
                  <a:srgbClr val="FF0000"/>
                </a:solidFill>
                <a:latin typeface="Times New Roman" pitchFamily="18" charset="0"/>
                <a:sym typeface="Symbol" pitchFamily="18" charset="2"/>
              </a:rPr>
              <a:t>]</a:t>
            </a:r>
            <a:r>
              <a:rPr lang="en-US" altLang="zh-CN" dirty="0" smtClean="0">
                <a:latin typeface="Times New Roman" pitchFamily="18" charset="0"/>
                <a:sym typeface="Symbol" pitchFamily="18" charset="2"/>
              </a:rPr>
              <a:t>)}   S</a:t>
            </a:r>
            <a:r>
              <a:rPr lang="zh-CN" altLang="en-US" dirty="0">
                <a:latin typeface="Times New Roman" pitchFamily="18" charset="0"/>
                <a:sym typeface="Symbol" pitchFamily="18" charset="2"/>
              </a:rPr>
              <a:t>中满足下述条件的元组的集合</a:t>
            </a:r>
            <a:r>
              <a:rPr lang="zh-CN" altLang="en-US" dirty="0" smtClean="0">
                <a:latin typeface="Times New Roman" pitchFamily="18" charset="0"/>
                <a:sym typeface="Symbol" pitchFamily="18" charset="2"/>
              </a:rPr>
              <a:t>：</a:t>
            </a:r>
            <a:endParaRPr lang="en-US" altLang="zh-CN" dirty="0" smtClean="0">
              <a:latin typeface="Times New Roman" pitchFamily="18" charset="0"/>
              <a:sym typeface="Symbol" pitchFamily="18" charset="2"/>
            </a:endParaRPr>
          </a:p>
          <a:p>
            <a:pPr>
              <a:spcBef>
                <a:spcPct val="50000"/>
              </a:spcBef>
            </a:pPr>
            <a:r>
              <a:rPr lang="en-US" altLang="zh-CN" dirty="0" smtClean="0">
                <a:latin typeface="Times New Roman" pitchFamily="18" charset="0"/>
                <a:sym typeface="Symbol" pitchFamily="18" charset="2"/>
              </a:rPr>
              <a:t>      C</a:t>
            </a:r>
            <a:r>
              <a:rPr lang="zh-CN" altLang="en-US" dirty="0">
                <a:latin typeface="Times New Roman" pitchFamily="18" charset="0"/>
                <a:sym typeface="Symbol" pitchFamily="18" charset="2"/>
              </a:rPr>
              <a:t>属性小于</a:t>
            </a:r>
            <a:r>
              <a:rPr lang="en-US" altLang="zh-CN" dirty="0">
                <a:latin typeface="Times New Roman" pitchFamily="18" charset="0"/>
                <a:sym typeface="Symbol" pitchFamily="18" charset="2"/>
              </a:rPr>
              <a:t>R</a:t>
            </a:r>
            <a:r>
              <a:rPr lang="zh-CN" altLang="en-US" dirty="0">
                <a:latin typeface="Times New Roman" pitchFamily="18" charset="0"/>
                <a:sym typeface="Symbol" pitchFamily="18" charset="2"/>
              </a:rPr>
              <a:t>中</a:t>
            </a:r>
            <a:r>
              <a:rPr lang="zh-CN" altLang="en-US" dirty="0" smtClean="0">
                <a:latin typeface="Times New Roman" pitchFamily="18" charset="0"/>
                <a:sym typeface="Symbol" pitchFamily="18" charset="2"/>
              </a:rPr>
              <a:t>某个元组</a:t>
            </a:r>
            <a:r>
              <a:rPr lang="en-US" altLang="zh-CN" dirty="0" smtClean="0">
                <a:latin typeface="Times New Roman" pitchFamily="18" charset="0"/>
                <a:sym typeface="Symbol" pitchFamily="18" charset="2"/>
              </a:rPr>
              <a:t>B</a:t>
            </a:r>
            <a:r>
              <a:rPr lang="zh-CN" altLang="en-US" dirty="0">
                <a:latin typeface="Times New Roman" pitchFamily="18" charset="0"/>
                <a:sym typeface="Symbol" pitchFamily="18" charset="2"/>
              </a:rPr>
              <a:t>属性的值。</a:t>
            </a:r>
          </a:p>
          <a:p>
            <a:pPr>
              <a:spcBef>
                <a:spcPct val="50000"/>
              </a:spcBef>
            </a:pPr>
            <a:r>
              <a:rPr lang="en-US" altLang="zh-CN" dirty="0">
                <a:latin typeface="Times New Roman" pitchFamily="18" charset="0"/>
              </a:rPr>
              <a:t>{ t | (</a:t>
            </a:r>
            <a:r>
              <a:rPr lang="en-US" altLang="zh-CN" dirty="0">
                <a:solidFill>
                  <a:srgbClr val="FF0000"/>
                </a:solidFill>
                <a:latin typeface="Arial Narrow" pitchFamily="34" charset="0"/>
                <a:sym typeface="Symbol" pitchFamily="18" charset="2"/>
              </a:rPr>
              <a:t></a:t>
            </a:r>
            <a:r>
              <a:rPr lang="en-US" altLang="zh-CN" dirty="0">
                <a:solidFill>
                  <a:srgbClr val="FF0000"/>
                </a:solidFill>
                <a:latin typeface="Times New Roman" pitchFamily="18" charset="0"/>
              </a:rPr>
              <a:t>u</a:t>
            </a:r>
            <a:r>
              <a:rPr lang="en-US" altLang="zh-CN" dirty="0">
                <a:latin typeface="Times New Roman" pitchFamily="18" charset="0"/>
              </a:rPr>
              <a:t>)( R(t) </a:t>
            </a:r>
            <a:r>
              <a:rPr lang="en-US" altLang="zh-CN" dirty="0">
                <a:latin typeface="Arial Narrow" pitchFamily="34" charset="0"/>
                <a:sym typeface="Symbol" pitchFamily="18" charset="2"/>
              </a:rPr>
              <a:t></a:t>
            </a:r>
            <a:r>
              <a:rPr lang="en-US" altLang="zh-CN" dirty="0">
                <a:latin typeface="Times New Roman" pitchFamily="18" charset="0"/>
              </a:rPr>
              <a:t> </a:t>
            </a:r>
            <a:r>
              <a:rPr lang="en-US" altLang="zh-CN" dirty="0">
                <a:solidFill>
                  <a:srgbClr val="FF0000"/>
                </a:solidFill>
                <a:latin typeface="Times New Roman" pitchFamily="18" charset="0"/>
              </a:rPr>
              <a:t>S(u)</a:t>
            </a:r>
            <a:r>
              <a:rPr lang="en-US" altLang="zh-CN" dirty="0">
                <a:latin typeface="Times New Roman" pitchFamily="18" charset="0"/>
              </a:rPr>
              <a:t> </a:t>
            </a:r>
            <a:r>
              <a:rPr lang="en-US" altLang="zh-CN" dirty="0">
                <a:latin typeface="Arial Narrow" pitchFamily="34" charset="0"/>
                <a:sym typeface="Symbol" pitchFamily="18" charset="2"/>
              </a:rPr>
              <a:t></a:t>
            </a:r>
            <a:r>
              <a:rPr lang="en-US" altLang="zh-CN" dirty="0">
                <a:latin typeface="Times New Roman" pitchFamily="18" charset="0"/>
              </a:rPr>
              <a:t> </a:t>
            </a:r>
            <a:r>
              <a:rPr lang="en-US" altLang="zh-CN" dirty="0">
                <a:solidFill>
                  <a:srgbClr val="FF0000"/>
                </a:solidFill>
                <a:latin typeface="Times New Roman" pitchFamily="18" charset="0"/>
                <a:sym typeface="Symbol" pitchFamily="18" charset="2"/>
              </a:rPr>
              <a:t>t[C] &gt; u[A</a:t>
            </a:r>
            <a:r>
              <a:rPr lang="en-US" altLang="zh-CN" dirty="0" smtClean="0">
                <a:solidFill>
                  <a:srgbClr val="FF0000"/>
                </a:solidFill>
                <a:latin typeface="Times New Roman" pitchFamily="18" charset="0"/>
                <a:sym typeface="Symbol" pitchFamily="18" charset="2"/>
              </a:rPr>
              <a:t>]</a:t>
            </a:r>
            <a:r>
              <a:rPr lang="en-US" altLang="zh-CN" dirty="0" smtClean="0">
                <a:latin typeface="Times New Roman" pitchFamily="18" charset="0"/>
                <a:sym typeface="Symbol" pitchFamily="18" charset="2"/>
              </a:rPr>
              <a:t>)}   R</a:t>
            </a:r>
            <a:r>
              <a:rPr lang="zh-CN" altLang="en-US" dirty="0">
                <a:latin typeface="Times New Roman" pitchFamily="18" charset="0"/>
                <a:sym typeface="Symbol" pitchFamily="18" charset="2"/>
              </a:rPr>
              <a:t>中满足下述条件的元组的集合</a:t>
            </a:r>
            <a:r>
              <a:rPr lang="zh-CN" altLang="en-US" dirty="0" smtClean="0">
                <a:latin typeface="Times New Roman" pitchFamily="18" charset="0"/>
                <a:sym typeface="Symbol" pitchFamily="18" charset="2"/>
              </a:rPr>
              <a:t>：</a:t>
            </a:r>
            <a:endParaRPr lang="en-US" altLang="zh-CN" dirty="0" smtClean="0">
              <a:latin typeface="Times New Roman" pitchFamily="18" charset="0"/>
              <a:sym typeface="Symbol" pitchFamily="18" charset="2"/>
            </a:endParaRPr>
          </a:p>
          <a:p>
            <a:pPr>
              <a:spcBef>
                <a:spcPct val="50000"/>
              </a:spcBef>
            </a:pPr>
            <a:r>
              <a:rPr lang="en-US" altLang="zh-CN" dirty="0">
                <a:latin typeface="Times New Roman" pitchFamily="18" charset="0"/>
                <a:sym typeface="Symbol" pitchFamily="18" charset="2"/>
              </a:rPr>
              <a:t> </a:t>
            </a:r>
            <a:r>
              <a:rPr lang="en-US" altLang="zh-CN" dirty="0" smtClean="0">
                <a:latin typeface="Times New Roman" pitchFamily="18" charset="0"/>
                <a:sym typeface="Symbol" pitchFamily="18" charset="2"/>
              </a:rPr>
              <a:t>     C</a:t>
            </a:r>
            <a:r>
              <a:rPr lang="zh-CN" altLang="en-US" dirty="0">
                <a:latin typeface="Times New Roman" pitchFamily="18" charset="0"/>
                <a:sym typeface="Symbol" pitchFamily="18" charset="2"/>
              </a:rPr>
              <a:t>属性大于</a:t>
            </a:r>
            <a:r>
              <a:rPr lang="en-US" altLang="zh-CN" dirty="0">
                <a:latin typeface="Times New Roman" pitchFamily="18" charset="0"/>
                <a:sym typeface="Symbol" pitchFamily="18" charset="2"/>
              </a:rPr>
              <a:t>S</a:t>
            </a:r>
            <a:r>
              <a:rPr lang="zh-CN" altLang="en-US" dirty="0">
                <a:latin typeface="Times New Roman" pitchFamily="18" charset="0"/>
                <a:sym typeface="Symbol" pitchFamily="18" charset="2"/>
              </a:rPr>
              <a:t>中每个</a:t>
            </a:r>
            <a:r>
              <a:rPr lang="zh-CN" altLang="en-US" dirty="0" smtClean="0">
                <a:latin typeface="Times New Roman" pitchFamily="18" charset="0"/>
                <a:sym typeface="Symbol" pitchFamily="18" charset="2"/>
              </a:rPr>
              <a:t>元组</a:t>
            </a:r>
            <a:r>
              <a:rPr lang="en-US" altLang="zh-CN" dirty="0" smtClean="0">
                <a:latin typeface="Times New Roman" pitchFamily="18" charset="0"/>
                <a:sym typeface="Symbol" pitchFamily="18" charset="2"/>
              </a:rPr>
              <a:t>A</a:t>
            </a:r>
            <a:r>
              <a:rPr lang="zh-CN" altLang="en-US" dirty="0">
                <a:latin typeface="Times New Roman" pitchFamily="18" charset="0"/>
                <a:sym typeface="Symbol" pitchFamily="18" charset="2"/>
              </a:rPr>
              <a:t>属性的值。</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2B42F58F-AA26-4C29-9AD7-E4503DD96986}" type="slidenum">
              <a:rPr lang="en-US" altLang="zh-CN"/>
              <a:pPr>
                <a:defRPr/>
              </a:pPr>
              <a:t>63</a:t>
            </a:fld>
            <a:endParaRPr lang="en-US" altLang="zh-CN"/>
          </a:p>
        </p:txBody>
      </p:sp>
      <p:sp>
        <p:nvSpPr>
          <p:cNvPr id="62467" name="Text Box 4"/>
          <p:cNvSpPr txBox="1">
            <a:spLocks noChangeArrowheads="1"/>
          </p:cNvSpPr>
          <p:nvPr/>
        </p:nvSpPr>
        <p:spPr bwMode="auto">
          <a:xfrm>
            <a:off x="381000" y="703263"/>
            <a:ext cx="8474075" cy="4056495"/>
          </a:xfrm>
          <a:prstGeom prst="rect">
            <a:avLst/>
          </a:prstGeom>
          <a:noFill/>
          <a:ln w="9525">
            <a:noFill/>
            <a:miter lim="800000"/>
            <a:headEnd/>
            <a:tailEnd/>
          </a:ln>
        </p:spPr>
        <p:txBody>
          <a:bodyPr>
            <a:spAutoFit/>
          </a:bodyPr>
          <a:lstStyle/>
          <a:p>
            <a:pPr>
              <a:spcBef>
                <a:spcPct val="20000"/>
              </a:spcBef>
              <a:buClr>
                <a:srgbClr val="FF3300"/>
              </a:buClr>
              <a:buFont typeface="Wingdings" pitchFamily="2" charset="2"/>
              <a:buNone/>
            </a:pPr>
            <a:r>
              <a:rPr lang="en-US" altLang="zh-CN" sz="3200" dirty="0">
                <a:latin typeface="华文新魏" pitchFamily="2" charset="-122"/>
                <a:ea typeface="华文新魏" pitchFamily="2" charset="-122"/>
              </a:rPr>
              <a:t>     </a:t>
            </a:r>
            <a:r>
              <a:rPr lang="zh-CN" altLang="en-US" dirty="0">
                <a:latin typeface="华文新魏" pitchFamily="2" charset="-122"/>
                <a:ea typeface="华文新魏" pitchFamily="2" charset="-122"/>
              </a:rPr>
              <a:t>任何一个关系代数表达式都可等价地表示成元组关系演算</a:t>
            </a:r>
            <a:r>
              <a:rPr lang="zh-CN" altLang="en-US" dirty="0" smtClean="0">
                <a:latin typeface="华文新魏" pitchFamily="2" charset="-122"/>
                <a:ea typeface="华文新魏" pitchFamily="2" charset="-122"/>
              </a:rPr>
              <a:t>表达式。关系代数</a:t>
            </a:r>
            <a:r>
              <a:rPr lang="zh-CN" altLang="en-US" dirty="0">
                <a:latin typeface="华文新魏" pitchFamily="2" charset="-122"/>
                <a:ea typeface="华文新魏" pitchFamily="2" charset="-122"/>
              </a:rPr>
              <a:t>中的</a:t>
            </a:r>
            <a:r>
              <a:rPr lang="en-US" altLang="zh-CN" dirty="0">
                <a:latin typeface="华文新魏" pitchFamily="2" charset="-122"/>
                <a:ea typeface="华文新魏" pitchFamily="2" charset="-122"/>
              </a:rPr>
              <a:t>5</a:t>
            </a:r>
            <a:r>
              <a:rPr lang="zh-CN" altLang="en-US" dirty="0">
                <a:latin typeface="华文新魏" pitchFamily="2" charset="-122"/>
                <a:ea typeface="华文新魏" pitchFamily="2" charset="-122"/>
              </a:rPr>
              <a:t>种基本运算用元组关系演算表示为：</a:t>
            </a:r>
          </a:p>
          <a:p>
            <a:pPr>
              <a:spcBef>
                <a:spcPct val="20000"/>
              </a:spcBef>
              <a:buClr>
                <a:srgbClr val="FF3300"/>
              </a:buClr>
              <a:buFont typeface="Wingdings" pitchFamily="2" charset="2"/>
              <a:buNone/>
            </a:pPr>
            <a:endParaRPr lang="zh-CN" altLang="en-US" dirty="0">
              <a:latin typeface="华文新魏" pitchFamily="2" charset="-122"/>
              <a:ea typeface="华文新魏" pitchFamily="2" charset="-122"/>
            </a:endParaRPr>
          </a:p>
          <a:p>
            <a:pPr>
              <a:spcBef>
                <a:spcPct val="20000"/>
              </a:spcBef>
              <a:buClr>
                <a:srgbClr val="FF3300"/>
              </a:buClr>
              <a:buFont typeface="Wingdings" pitchFamily="2" charset="2"/>
              <a:buNone/>
            </a:pPr>
            <a:r>
              <a:rPr lang="en-US" altLang="zh-CN" dirty="0"/>
              <a:t>R</a:t>
            </a:r>
            <a:r>
              <a:rPr lang="en-US" altLang="zh-CN" dirty="0">
                <a:ea typeface="方正舒体" pitchFamily="2" charset="-122"/>
              </a:rPr>
              <a:t>∪</a:t>
            </a:r>
            <a:r>
              <a:rPr lang="en-US" altLang="zh-CN" dirty="0"/>
              <a:t>S={</a:t>
            </a:r>
            <a:r>
              <a:rPr lang="en-US" altLang="zh-CN" dirty="0" err="1"/>
              <a:t>t|R</a:t>
            </a:r>
            <a:r>
              <a:rPr lang="en-US" altLang="zh-CN" dirty="0"/>
              <a:t>(t) </a:t>
            </a:r>
            <a:r>
              <a:rPr lang="en-US" altLang="zh-CN" dirty="0">
                <a:ea typeface="方正舒体" pitchFamily="2" charset="-122"/>
              </a:rPr>
              <a:t>∨ </a:t>
            </a:r>
            <a:r>
              <a:rPr lang="en-US" altLang="zh-CN" dirty="0"/>
              <a:t>S(t)}</a:t>
            </a:r>
          </a:p>
          <a:p>
            <a:pPr>
              <a:spcBef>
                <a:spcPct val="20000"/>
              </a:spcBef>
              <a:buClr>
                <a:srgbClr val="FF3300"/>
              </a:buClr>
              <a:buFont typeface="Wingdings" pitchFamily="2" charset="2"/>
              <a:buNone/>
            </a:pPr>
            <a:r>
              <a:rPr lang="zh-CN" altLang="en-US" dirty="0"/>
              <a:t>对应于：</a:t>
            </a:r>
            <a:r>
              <a:rPr lang="en-US" altLang="zh-CN" dirty="0"/>
              <a:t>R</a:t>
            </a:r>
            <a:r>
              <a:rPr lang="en-US" altLang="zh-CN" dirty="0">
                <a:ea typeface="方正舒体" pitchFamily="2" charset="-122"/>
              </a:rPr>
              <a:t>∪</a:t>
            </a:r>
            <a:r>
              <a:rPr lang="en-US" altLang="zh-CN" dirty="0"/>
              <a:t>S={</a:t>
            </a:r>
            <a:r>
              <a:rPr lang="en-US" altLang="zh-CN" dirty="0" err="1"/>
              <a:t>t|t</a:t>
            </a:r>
            <a:r>
              <a:rPr lang="en-US" altLang="zh-CN" dirty="0" err="1">
                <a:ea typeface="方正舒体" pitchFamily="2" charset="-122"/>
              </a:rPr>
              <a:t>∈</a:t>
            </a:r>
            <a:r>
              <a:rPr lang="en-US" altLang="zh-CN" dirty="0" err="1"/>
              <a:t>R</a:t>
            </a:r>
            <a:r>
              <a:rPr lang="en-US" altLang="zh-CN" dirty="0"/>
              <a:t>(t) </a:t>
            </a:r>
            <a:r>
              <a:rPr lang="en-US" altLang="zh-CN" dirty="0">
                <a:ea typeface="方正舒体" pitchFamily="2" charset="-122"/>
              </a:rPr>
              <a:t>∨ </a:t>
            </a:r>
            <a:r>
              <a:rPr lang="en-US" altLang="zh-CN" dirty="0" err="1">
                <a:ea typeface="方正舒体" pitchFamily="2" charset="-122"/>
              </a:rPr>
              <a:t>t∈</a:t>
            </a:r>
            <a:r>
              <a:rPr lang="en-US" altLang="zh-CN" dirty="0" err="1"/>
              <a:t>S</a:t>
            </a:r>
            <a:r>
              <a:rPr lang="en-US" altLang="zh-CN" dirty="0"/>
              <a:t>(t)}</a:t>
            </a:r>
          </a:p>
          <a:p>
            <a:pPr>
              <a:spcBef>
                <a:spcPct val="20000"/>
              </a:spcBef>
              <a:buClr>
                <a:srgbClr val="FF3300"/>
              </a:buClr>
              <a:buFont typeface="Wingdings" pitchFamily="2" charset="2"/>
              <a:buNone/>
            </a:pPr>
            <a:endParaRPr lang="en-US" altLang="zh-CN" dirty="0"/>
          </a:p>
          <a:p>
            <a:pPr>
              <a:spcBef>
                <a:spcPct val="20000"/>
              </a:spcBef>
              <a:buClr>
                <a:srgbClr val="FF3300"/>
              </a:buClr>
              <a:buFont typeface="Wingdings" pitchFamily="2" charset="2"/>
              <a:buNone/>
            </a:pPr>
            <a:r>
              <a:rPr lang="en-US" altLang="zh-CN" dirty="0"/>
              <a:t>R </a:t>
            </a:r>
            <a:r>
              <a:rPr lang="en-US" altLang="zh-CN" dirty="0">
                <a:latin typeface="Times New Roman" pitchFamily="18" charset="0"/>
              </a:rPr>
              <a:t>–</a:t>
            </a:r>
            <a:r>
              <a:rPr lang="en-US" altLang="zh-CN" dirty="0"/>
              <a:t> S={t| R(t) </a:t>
            </a:r>
            <a:r>
              <a:rPr lang="en-US" altLang="zh-CN" dirty="0">
                <a:ea typeface="方正舒体" pitchFamily="2" charset="-122"/>
              </a:rPr>
              <a:t>∧ </a:t>
            </a:r>
            <a:r>
              <a:rPr lang="zh-CN" altLang="en-US" i="1" dirty="0" smtClean="0">
                <a:latin typeface="Times New Roman" pitchFamily="18" charset="0"/>
              </a:rPr>
              <a:t>┑</a:t>
            </a:r>
            <a:r>
              <a:rPr lang="en-US" altLang="zh-CN" dirty="0" smtClean="0"/>
              <a:t>S(t</a:t>
            </a:r>
            <a:r>
              <a:rPr lang="en-US" altLang="zh-CN" dirty="0"/>
              <a:t>)}</a:t>
            </a:r>
          </a:p>
          <a:p>
            <a:pPr>
              <a:spcBef>
                <a:spcPct val="20000"/>
              </a:spcBef>
              <a:buClr>
                <a:srgbClr val="FF3300"/>
              </a:buClr>
              <a:buFont typeface="Wingdings" pitchFamily="2" charset="2"/>
              <a:buNone/>
            </a:pPr>
            <a:r>
              <a:rPr lang="zh-CN" altLang="en-US" dirty="0"/>
              <a:t>对应于：</a:t>
            </a:r>
            <a:r>
              <a:rPr lang="en-US" altLang="zh-CN" dirty="0"/>
              <a:t>R </a:t>
            </a:r>
            <a:r>
              <a:rPr lang="en-US" altLang="zh-CN" dirty="0">
                <a:latin typeface="Times New Roman" pitchFamily="18" charset="0"/>
              </a:rPr>
              <a:t>–</a:t>
            </a:r>
            <a:r>
              <a:rPr lang="en-US" altLang="zh-CN" dirty="0"/>
              <a:t> S={t| </a:t>
            </a:r>
            <a:r>
              <a:rPr lang="en-US" altLang="zh-CN" dirty="0" err="1"/>
              <a:t>t</a:t>
            </a:r>
            <a:r>
              <a:rPr lang="en-US" altLang="zh-CN" dirty="0" err="1">
                <a:ea typeface="方正舒体" pitchFamily="2" charset="-122"/>
              </a:rPr>
              <a:t>∈</a:t>
            </a:r>
            <a:r>
              <a:rPr lang="en-US" altLang="zh-CN" dirty="0" err="1"/>
              <a:t>R</a:t>
            </a:r>
            <a:r>
              <a:rPr lang="en-US" altLang="zh-CN" dirty="0"/>
              <a:t>(t) </a:t>
            </a:r>
            <a:r>
              <a:rPr lang="en-US" altLang="zh-CN" dirty="0">
                <a:ea typeface="方正舒体" pitchFamily="2" charset="-122"/>
              </a:rPr>
              <a:t>∧ </a:t>
            </a:r>
            <a:r>
              <a:rPr lang="zh-CN" altLang="en-US" i="1" dirty="0" smtClean="0">
                <a:latin typeface="Times New Roman" pitchFamily="18" charset="0"/>
              </a:rPr>
              <a:t>┑</a:t>
            </a:r>
            <a:r>
              <a:rPr lang="en-US" altLang="zh-CN" dirty="0" err="1" smtClean="0"/>
              <a:t>t</a:t>
            </a:r>
            <a:r>
              <a:rPr lang="en-US" altLang="zh-CN" dirty="0" err="1">
                <a:ea typeface="方正舒体" pitchFamily="2" charset="-122"/>
              </a:rPr>
              <a:t>∈</a:t>
            </a:r>
            <a:r>
              <a:rPr lang="en-US" altLang="zh-CN" dirty="0" err="1"/>
              <a:t>S</a:t>
            </a:r>
            <a:r>
              <a:rPr lang="en-US" altLang="zh-CN" dirty="0"/>
              <a:t>(t) }</a:t>
            </a:r>
          </a:p>
          <a:p>
            <a:pPr>
              <a:spcBef>
                <a:spcPct val="20000"/>
              </a:spcBef>
              <a:buClr>
                <a:srgbClr val="FF3300"/>
              </a:buClr>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23A528A4-FE04-436F-B017-E35AD8CE51E1}" type="slidenum">
              <a:rPr lang="en-US" altLang="zh-CN"/>
              <a:pPr>
                <a:defRPr/>
              </a:pPr>
              <a:t>64</a:t>
            </a:fld>
            <a:endParaRPr lang="en-US" altLang="zh-CN"/>
          </a:p>
        </p:txBody>
      </p:sp>
      <p:graphicFrame>
        <p:nvGraphicFramePr>
          <p:cNvPr id="23554" name="Object 2"/>
          <p:cNvGraphicFramePr>
            <a:graphicFrameLocks noChangeAspect="1"/>
          </p:cNvGraphicFramePr>
          <p:nvPr/>
        </p:nvGraphicFramePr>
        <p:xfrm>
          <a:off x="228600" y="1014413"/>
          <a:ext cx="8713788" cy="1282700"/>
        </p:xfrm>
        <a:graphic>
          <a:graphicData uri="http://schemas.openxmlformats.org/presentationml/2006/ole">
            <mc:AlternateContent xmlns:mc="http://schemas.openxmlformats.org/markup-compatibility/2006">
              <mc:Choice xmlns:v="urn:schemas-microsoft-com:vml" Requires="v">
                <p:oleObj spid="_x0000_s23791" name="Microsoft 公式 3.0" r:id="rId3" imgW="7378700" imgH="1092200" progId="Equation.3">
                  <p:embed/>
                </p:oleObj>
              </mc:Choice>
              <mc:Fallback>
                <p:oleObj name="Microsoft 公式 3.0" r:id="rId3" imgW="7378700" imgH="1092200"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14413"/>
                        <a:ext cx="8713788" cy="1282700"/>
                      </a:xfrm>
                      <a:prstGeom prst="rect">
                        <a:avLst/>
                      </a:prstGeom>
                      <a:solidFill>
                        <a:srgbClr val="91DA26"/>
                      </a:solidFill>
                    </p:spPr>
                  </p:pic>
                </p:oleObj>
              </mc:Fallback>
            </mc:AlternateContent>
          </a:graphicData>
        </a:graphic>
      </p:graphicFrame>
      <p:graphicFrame>
        <p:nvGraphicFramePr>
          <p:cNvPr id="23555" name="Object 3"/>
          <p:cNvGraphicFramePr>
            <a:graphicFrameLocks noChangeAspect="1"/>
          </p:cNvGraphicFramePr>
          <p:nvPr/>
        </p:nvGraphicFramePr>
        <p:xfrm>
          <a:off x="152400" y="2690813"/>
          <a:ext cx="8877300" cy="609600"/>
        </p:xfrm>
        <a:graphic>
          <a:graphicData uri="http://schemas.openxmlformats.org/presentationml/2006/ole">
            <mc:AlternateContent xmlns:mc="http://schemas.openxmlformats.org/markup-compatibility/2006">
              <mc:Choice xmlns:v="urn:schemas-microsoft-com:vml" Requires="v">
                <p:oleObj spid="_x0000_s23792" name="Equation" r:id="rId5" imgW="8064500" imgH="495300" progId="Equation.3">
                  <p:embed/>
                </p:oleObj>
              </mc:Choice>
              <mc:Fallback>
                <p:oleObj name="Equation" r:id="rId5" imgW="8064500" imgH="49530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690813"/>
                        <a:ext cx="8877300" cy="609600"/>
                      </a:xfrm>
                      <a:prstGeom prst="rect">
                        <a:avLst/>
                      </a:prstGeom>
                      <a:solidFill>
                        <a:srgbClr val="CCFF33"/>
                      </a:solidFill>
                    </p:spPr>
                  </p:pic>
                </p:oleObj>
              </mc:Fallback>
            </mc:AlternateContent>
          </a:graphicData>
        </a:graphic>
      </p:graphicFrame>
      <p:graphicFrame>
        <p:nvGraphicFramePr>
          <p:cNvPr id="23556" name="Object 4"/>
          <p:cNvGraphicFramePr>
            <a:graphicFrameLocks noChangeAspect="1"/>
          </p:cNvGraphicFramePr>
          <p:nvPr/>
        </p:nvGraphicFramePr>
        <p:xfrm>
          <a:off x="304800" y="3681413"/>
          <a:ext cx="8686800" cy="533400"/>
        </p:xfrm>
        <a:graphic>
          <a:graphicData uri="http://schemas.openxmlformats.org/presentationml/2006/ole">
            <mc:AlternateContent xmlns:mc="http://schemas.openxmlformats.org/markup-compatibility/2006">
              <mc:Choice xmlns:v="urn:schemas-microsoft-com:vml" Requires="v">
                <p:oleObj spid="_x0000_s23793" name="Equation" r:id="rId7" imgW="7188200" imgH="457200" progId="Equation.3">
                  <p:embed/>
                </p:oleObj>
              </mc:Choice>
              <mc:Fallback>
                <p:oleObj name="Equation" r:id="rId7" imgW="7188200" imgH="457200"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681413"/>
                        <a:ext cx="8686800" cy="533400"/>
                      </a:xfrm>
                      <a:prstGeom prst="rect">
                        <a:avLst/>
                      </a:prstGeom>
                      <a:solidFill>
                        <a:srgbClr val="91DA26"/>
                      </a:solidFill>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3"/>
          <p:cNvSpPr>
            <a:spLocks noGrp="1"/>
          </p:cNvSpPr>
          <p:nvPr>
            <p:ph type="sldNum" sz="quarter" idx="12"/>
          </p:nvPr>
        </p:nvSpPr>
        <p:spPr/>
        <p:txBody>
          <a:bodyPr/>
          <a:lstStyle/>
          <a:p>
            <a:pPr>
              <a:defRPr/>
            </a:pPr>
            <a:fld id="{F35D3186-CC5B-44D7-882D-26CF03389AC2}" type="slidenum">
              <a:rPr lang="en-US" altLang="zh-CN"/>
              <a:pPr>
                <a:defRPr/>
              </a:pPr>
              <a:t>65</a:t>
            </a:fld>
            <a:endParaRPr lang="en-US" altLang="zh-CN"/>
          </a:p>
        </p:txBody>
      </p:sp>
      <p:graphicFrame>
        <p:nvGraphicFramePr>
          <p:cNvPr id="49154" name="Group 2"/>
          <p:cNvGraphicFramePr>
            <a:graphicFrameLocks noGrp="1"/>
          </p:cNvGraphicFramePr>
          <p:nvPr/>
        </p:nvGraphicFramePr>
        <p:xfrm>
          <a:off x="1143000" y="1235075"/>
          <a:ext cx="2209800" cy="1584960"/>
        </p:xfrm>
        <a:graphic>
          <a:graphicData uri="http://schemas.openxmlformats.org/drawingml/2006/table">
            <a:tbl>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9176" name="Group 24"/>
          <p:cNvGraphicFramePr>
            <a:graphicFrameLocks noGrp="1"/>
          </p:cNvGraphicFramePr>
          <p:nvPr/>
        </p:nvGraphicFramePr>
        <p:xfrm>
          <a:off x="5292725" y="1235075"/>
          <a:ext cx="1981200" cy="1631633"/>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3535" name="Text Box 46"/>
          <p:cNvSpPr txBox="1">
            <a:spLocks noChangeArrowheads="1"/>
          </p:cNvSpPr>
          <p:nvPr/>
        </p:nvSpPr>
        <p:spPr bwMode="auto">
          <a:xfrm>
            <a:off x="1905000" y="625475"/>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R</a:t>
            </a:r>
          </a:p>
        </p:txBody>
      </p:sp>
      <p:sp>
        <p:nvSpPr>
          <p:cNvPr id="63536" name="Text Box 47"/>
          <p:cNvSpPr txBox="1">
            <a:spLocks noChangeArrowheads="1"/>
          </p:cNvSpPr>
          <p:nvPr/>
        </p:nvSpPr>
        <p:spPr bwMode="auto">
          <a:xfrm>
            <a:off x="5902325" y="625475"/>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S</a:t>
            </a:r>
          </a:p>
        </p:txBody>
      </p:sp>
      <p:graphicFrame>
        <p:nvGraphicFramePr>
          <p:cNvPr id="49200" name="Group 48"/>
          <p:cNvGraphicFramePr>
            <a:graphicFrameLocks noGrp="1"/>
          </p:cNvGraphicFramePr>
          <p:nvPr/>
        </p:nvGraphicFramePr>
        <p:xfrm>
          <a:off x="1258888" y="4097338"/>
          <a:ext cx="1981200" cy="11887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3555" name="Text Box 66"/>
          <p:cNvSpPr txBox="1">
            <a:spLocks noChangeArrowheads="1"/>
          </p:cNvSpPr>
          <p:nvPr/>
        </p:nvSpPr>
        <p:spPr bwMode="auto">
          <a:xfrm>
            <a:off x="1042988" y="3376613"/>
            <a:ext cx="2382837" cy="457200"/>
          </a:xfrm>
          <a:prstGeom prst="rect">
            <a:avLst/>
          </a:prstGeom>
          <a:noFill/>
          <a:ln w="9525">
            <a:noFill/>
            <a:miter lim="800000"/>
            <a:headEnd/>
            <a:tailEnd/>
          </a:ln>
        </p:spPr>
        <p:txBody>
          <a:bodyPr wrap="none">
            <a:spAutoFit/>
          </a:bodyPr>
          <a:lstStyle/>
          <a:p>
            <a:pPr algn="ctr">
              <a:spcBef>
                <a:spcPct val="50000"/>
              </a:spcBef>
            </a:pPr>
            <a:r>
              <a:rPr lang="en-US" altLang="zh-CN" dirty="0">
                <a:latin typeface="Times New Roman" pitchFamily="18" charset="0"/>
              </a:rPr>
              <a:t>{ t |  S(t) </a:t>
            </a:r>
            <a:r>
              <a:rPr lang="en-US" altLang="zh-CN" dirty="0">
                <a:latin typeface="Arial Narrow" pitchFamily="34" charset="0"/>
                <a:sym typeface="Symbol" pitchFamily="18" charset="2"/>
              </a:rPr>
              <a:t> t[A] &gt;2}</a:t>
            </a:r>
          </a:p>
        </p:txBody>
      </p:sp>
      <p:graphicFrame>
        <p:nvGraphicFramePr>
          <p:cNvPr id="49219" name="Group 67"/>
          <p:cNvGraphicFramePr>
            <a:graphicFrameLocks noGrp="1"/>
          </p:cNvGraphicFramePr>
          <p:nvPr/>
        </p:nvGraphicFramePr>
        <p:xfrm>
          <a:off x="5292725" y="4097338"/>
          <a:ext cx="1981200" cy="11887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3574" name="Text Box 85"/>
          <p:cNvSpPr txBox="1">
            <a:spLocks noChangeArrowheads="1"/>
          </p:cNvSpPr>
          <p:nvPr/>
        </p:nvSpPr>
        <p:spPr bwMode="auto">
          <a:xfrm>
            <a:off x="4859338" y="3376613"/>
            <a:ext cx="3048000" cy="457200"/>
          </a:xfrm>
          <a:prstGeom prst="rect">
            <a:avLst/>
          </a:prstGeom>
          <a:noFill/>
          <a:ln w="9525">
            <a:noFill/>
            <a:miter lim="800000"/>
            <a:headEnd/>
            <a:tailEnd/>
          </a:ln>
        </p:spPr>
        <p:txBody>
          <a:bodyPr>
            <a:spAutoFit/>
          </a:bodyPr>
          <a:lstStyle/>
          <a:p>
            <a:pPr algn="ctr">
              <a:spcBef>
                <a:spcPct val="50000"/>
              </a:spcBef>
            </a:pPr>
            <a:r>
              <a:rPr lang="en-US" altLang="zh-CN" dirty="0">
                <a:latin typeface="Times New Roman" pitchFamily="18" charset="0"/>
              </a:rPr>
              <a:t>{ t |  R(t) </a:t>
            </a:r>
            <a:r>
              <a:rPr lang="en-US" altLang="zh-CN" dirty="0">
                <a:latin typeface="Arial Narrow" pitchFamily="34" charset="0"/>
                <a:sym typeface="Symbol" pitchFamily="18" charset="2"/>
              </a:rPr>
              <a:t> </a:t>
            </a:r>
            <a:r>
              <a:rPr lang="en-US" altLang="zh-CN" i="1" dirty="0">
                <a:latin typeface="Tahoma" pitchFamily="34" charset="0"/>
                <a:ea typeface="华文行楷" pitchFamily="2" charset="-122"/>
              </a:rPr>
              <a:t>┑</a:t>
            </a:r>
            <a:r>
              <a:rPr lang="en-US" altLang="zh-CN" dirty="0">
                <a:latin typeface="Times New Roman" pitchFamily="18" charset="0"/>
              </a:rPr>
              <a:t>S(t)</a:t>
            </a:r>
            <a:r>
              <a:rPr lang="en-US" altLang="zh-CN" dirty="0">
                <a:latin typeface="Arial Narrow" pitchFamily="34" charset="0"/>
                <a:sym typeface="Symbol" pitchFamily="18" charset="2"/>
              </a:rPr>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3"/>
          <p:cNvSpPr>
            <a:spLocks noGrp="1"/>
          </p:cNvSpPr>
          <p:nvPr>
            <p:ph type="sldNum" sz="quarter" idx="12"/>
          </p:nvPr>
        </p:nvSpPr>
        <p:spPr/>
        <p:txBody>
          <a:bodyPr/>
          <a:lstStyle/>
          <a:p>
            <a:pPr>
              <a:defRPr/>
            </a:pPr>
            <a:fld id="{2A827832-79C3-4D19-AE64-5BCC3D9BE972}" type="slidenum">
              <a:rPr lang="en-US" altLang="zh-CN"/>
              <a:pPr>
                <a:defRPr/>
              </a:pPr>
              <a:t>66</a:t>
            </a:fld>
            <a:endParaRPr lang="en-US" altLang="zh-CN"/>
          </a:p>
        </p:txBody>
      </p:sp>
      <p:graphicFrame>
        <p:nvGraphicFramePr>
          <p:cNvPr id="50178" name="Group 2"/>
          <p:cNvGraphicFramePr>
            <a:graphicFrameLocks noGrp="1"/>
          </p:cNvGraphicFramePr>
          <p:nvPr/>
        </p:nvGraphicFramePr>
        <p:xfrm>
          <a:off x="1295400" y="1282700"/>
          <a:ext cx="2209800" cy="1584960"/>
        </p:xfrm>
        <a:graphic>
          <a:graphicData uri="http://schemas.openxmlformats.org/drawingml/2006/table">
            <a:tbl>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0200" name="Group 24"/>
          <p:cNvGraphicFramePr>
            <a:graphicFrameLocks noGrp="1"/>
          </p:cNvGraphicFramePr>
          <p:nvPr/>
        </p:nvGraphicFramePr>
        <p:xfrm>
          <a:off x="5445125" y="1282700"/>
          <a:ext cx="1981200" cy="1631633"/>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4559" name="Text Box 46"/>
          <p:cNvSpPr txBox="1">
            <a:spLocks noChangeArrowheads="1"/>
          </p:cNvSpPr>
          <p:nvPr/>
        </p:nvSpPr>
        <p:spPr bwMode="auto">
          <a:xfrm>
            <a:off x="2057400" y="673100"/>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R</a:t>
            </a:r>
          </a:p>
        </p:txBody>
      </p:sp>
      <p:sp>
        <p:nvSpPr>
          <p:cNvPr id="64560" name="Text Box 47"/>
          <p:cNvSpPr txBox="1">
            <a:spLocks noChangeArrowheads="1"/>
          </p:cNvSpPr>
          <p:nvPr/>
        </p:nvSpPr>
        <p:spPr bwMode="auto">
          <a:xfrm>
            <a:off x="6054725" y="673100"/>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S</a:t>
            </a:r>
          </a:p>
        </p:txBody>
      </p:sp>
      <p:sp>
        <p:nvSpPr>
          <p:cNvPr id="64561" name="Text Box 48"/>
          <p:cNvSpPr txBox="1">
            <a:spLocks noChangeArrowheads="1"/>
          </p:cNvSpPr>
          <p:nvPr/>
        </p:nvSpPr>
        <p:spPr bwMode="auto">
          <a:xfrm>
            <a:off x="402237" y="3263900"/>
            <a:ext cx="7229864" cy="1569660"/>
          </a:xfrm>
          <a:prstGeom prst="rect">
            <a:avLst/>
          </a:prstGeom>
          <a:noFill/>
          <a:ln w="9525">
            <a:noFill/>
            <a:miter lim="800000"/>
            <a:headEnd/>
            <a:tailEnd/>
          </a:ln>
        </p:spPr>
        <p:txBody>
          <a:bodyPr wrap="none">
            <a:spAutoFit/>
          </a:bodyPr>
          <a:lstStyle/>
          <a:p>
            <a:pPr algn="ctr">
              <a:spcBef>
                <a:spcPct val="50000"/>
              </a:spcBef>
            </a:pPr>
            <a:r>
              <a:rPr lang="en-US" altLang="zh-CN" dirty="0">
                <a:latin typeface="Times New Roman" pitchFamily="18" charset="0"/>
              </a:rPr>
              <a:t>{ t | </a:t>
            </a:r>
            <a:r>
              <a:rPr lang="en-US" altLang="zh-CN" dirty="0">
                <a:latin typeface="Arial Narrow" pitchFamily="34" charset="0"/>
                <a:sym typeface="Symbol" pitchFamily="18" charset="2"/>
              </a:rPr>
              <a:t>(</a:t>
            </a:r>
            <a:r>
              <a:rPr lang="en-US" altLang="zh-CN" dirty="0">
                <a:latin typeface="Times New Roman" pitchFamily="18" charset="0"/>
              </a:rPr>
              <a:t> </a:t>
            </a:r>
            <a:r>
              <a:rPr lang="en-US" altLang="zh-CN" dirty="0">
                <a:latin typeface="Arial Narrow" pitchFamily="34" charset="0"/>
                <a:sym typeface="Symbol" pitchFamily="18" charset="2"/>
              </a:rPr>
              <a:t></a:t>
            </a:r>
            <a:r>
              <a:rPr lang="en-US" altLang="zh-CN" dirty="0">
                <a:latin typeface="Times New Roman" pitchFamily="18" charset="0"/>
              </a:rPr>
              <a:t>u) (S(t) </a:t>
            </a:r>
            <a:r>
              <a:rPr lang="en-US" altLang="zh-CN" dirty="0">
                <a:latin typeface="Arial Narrow" pitchFamily="34" charset="0"/>
                <a:sym typeface="Symbol" pitchFamily="18" charset="2"/>
              </a:rPr>
              <a:t> </a:t>
            </a:r>
            <a:r>
              <a:rPr lang="en-US" altLang="zh-CN" dirty="0">
                <a:latin typeface="Times New Roman" pitchFamily="18" charset="0"/>
              </a:rPr>
              <a:t>R(u) </a:t>
            </a:r>
            <a:r>
              <a:rPr lang="en-US" altLang="zh-CN" dirty="0">
                <a:latin typeface="Arial Narrow" pitchFamily="34" charset="0"/>
                <a:sym typeface="Symbol" pitchFamily="18" charset="2"/>
              </a:rPr>
              <a:t></a:t>
            </a:r>
            <a:r>
              <a:rPr lang="en-US" altLang="zh-CN" dirty="0">
                <a:latin typeface="Times New Roman" pitchFamily="18" charset="0"/>
              </a:rPr>
              <a:t> </a:t>
            </a:r>
            <a:r>
              <a:rPr lang="en-US" altLang="zh-CN" dirty="0">
                <a:latin typeface="Times New Roman" pitchFamily="18" charset="0"/>
                <a:sym typeface="Symbol" pitchFamily="18" charset="2"/>
              </a:rPr>
              <a:t>t[C] &lt; u[B])}</a:t>
            </a:r>
          </a:p>
          <a:p>
            <a:pPr algn="ctr">
              <a:spcBef>
                <a:spcPct val="50000"/>
              </a:spcBef>
            </a:pPr>
            <a:r>
              <a:rPr lang="en-US" altLang="zh-CN" dirty="0">
                <a:latin typeface="Times New Roman" pitchFamily="18" charset="0"/>
                <a:sym typeface="Symbol" pitchFamily="18" charset="2"/>
              </a:rPr>
              <a:t>S</a:t>
            </a:r>
            <a:r>
              <a:rPr lang="zh-CN" altLang="en-US" dirty="0">
                <a:latin typeface="Times New Roman" pitchFamily="18" charset="0"/>
                <a:sym typeface="Symbol" pitchFamily="18" charset="2"/>
              </a:rPr>
              <a:t>中满足下述条件的元组的集合：</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属性小于</a:t>
            </a:r>
            <a:r>
              <a:rPr lang="en-US" altLang="zh-CN" dirty="0">
                <a:latin typeface="Times New Roman" pitchFamily="18" charset="0"/>
                <a:sym typeface="Symbol" pitchFamily="18" charset="2"/>
              </a:rPr>
              <a:t>R</a:t>
            </a:r>
            <a:r>
              <a:rPr lang="zh-CN" altLang="en-US" dirty="0">
                <a:latin typeface="Times New Roman" pitchFamily="18" charset="0"/>
                <a:sym typeface="Symbol" pitchFamily="18" charset="2"/>
              </a:rPr>
              <a:t>中</a:t>
            </a:r>
            <a:r>
              <a:rPr lang="zh-CN" altLang="en-US" dirty="0" smtClean="0">
                <a:latin typeface="Times New Roman" pitchFamily="18" charset="0"/>
                <a:sym typeface="Symbol" pitchFamily="18" charset="2"/>
              </a:rPr>
              <a:t>某个</a:t>
            </a:r>
            <a:endParaRPr lang="zh-CN" altLang="en-US" dirty="0">
              <a:latin typeface="Times New Roman" pitchFamily="18" charset="0"/>
              <a:sym typeface="Symbol" pitchFamily="18" charset="2"/>
            </a:endParaRPr>
          </a:p>
          <a:p>
            <a:pPr algn="ctr">
              <a:spcBef>
                <a:spcPct val="50000"/>
              </a:spcBef>
            </a:pPr>
            <a:r>
              <a:rPr lang="zh-CN" altLang="en-US" dirty="0" smtClean="0">
                <a:latin typeface="Times New Roman" pitchFamily="18" charset="0"/>
                <a:sym typeface="Symbol" pitchFamily="18" charset="2"/>
              </a:rPr>
              <a:t>元组</a:t>
            </a:r>
            <a:r>
              <a:rPr lang="en-US" altLang="zh-CN" dirty="0" smtClean="0">
                <a:latin typeface="Times New Roman" pitchFamily="18" charset="0"/>
                <a:sym typeface="Symbol" pitchFamily="18" charset="2"/>
              </a:rPr>
              <a:t>B</a:t>
            </a:r>
            <a:r>
              <a:rPr lang="zh-CN" altLang="en-US" dirty="0">
                <a:latin typeface="Times New Roman" pitchFamily="18" charset="0"/>
                <a:sym typeface="Symbol" pitchFamily="18" charset="2"/>
              </a:rPr>
              <a:t>属性的值。</a:t>
            </a:r>
          </a:p>
        </p:txBody>
      </p:sp>
      <p:graphicFrame>
        <p:nvGraphicFramePr>
          <p:cNvPr id="50225" name="Group 49"/>
          <p:cNvGraphicFramePr>
            <a:graphicFrameLocks noGrp="1"/>
          </p:cNvGraphicFramePr>
          <p:nvPr/>
        </p:nvGraphicFramePr>
        <p:xfrm>
          <a:off x="3048000" y="5168900"/>
          <a:ext cx="1981200" cy="11887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4580" name="Line 67"/>
          <p:cNvSpPr>
            <a:spLocks noChangeShapeType="1"/>
          </p:cNvSpPr>
          <p:nvPr/>
        </p:nvSpPr>
        <p:spPr bwMode="auto">
          <a:xfrm flipH="1">
            <a:off x="4932363" y="2708275"/>
            <a:ext cx="431800" cy="649288"/>
          </a:xfrm>
          <a:prstGeom prst="line">
            <a:avLst/>
          </a:prstGeom>
          <a:noFill/>
          <a:ln w="38100">
            <a:solidFill>
              <a:srgbClr val="FF3300"/>
            </a:solidFill>
            <a:prstDash val="dash"/>
            <a:miter lim="800000"/>
            <a:headEnd/>
            <a:tailEnd type="triangle" w="med" len="med"/>
          </a:ln>
        </p:spPr>
        <p:txBody>
          <a:bodyPr wrap="none"/>
          <a:lstStyle/>
          <a:p>
            <a:endParaRPr lang="zh-CN" altLang="en-US"/>
          </a:p>
        </p:txBody>
      </p:sp>
      <p:sp>
        <p:nvSpPr>
          <p:cNvPr id="64581" name="Line 68"/>
          <p:cNvSpPr>
            <a:spLocks noChangeShapeType="1"/>
          </p:cNvSpPr>
          <p:nvPr/>
        </p:nvSpPr>
        <p:spPr bwMode="auto">
          <a:xfrm>
            <a:off x="3635375" y="2636838"/>
            <a:ext cx="2016125" cy="720725"/>
          </a:xfrm>
          <a:prstGeom prst="line">
            <a:avLst/>
          </a:prstGeom>
          <a:noFill/>
          <a:ln w="38100">
            <a:solidFill>
              <a:srgbClr val="FF3300"/>
            </a:solidFill>
            <a:prstDash val="dash"/>
            <a:miter lim="800000"/>
            <a:headEnd/>
            <a:tailEnd type="triangle" w="med" len="med"/>
          </a:ln>
        </p:spPr>
        <p:txBody>
          <a:bodyPr wrap="none"/>
          <a:lstStyle/>
          <a:p>
            <a:endParaRPr lang="zh-CN" altLang="en-US"/>
          </a:p>
        </p:txBody>
      </p:sp>
      <p:sp>
        <p:nvSpPr>
          <p:cNvPr id="64582" name="Rectangle 69"/>
          <p:cNvSpPr>
            <a:spLocks noChangeArrowheads="1"/>
          </p:cNvSpPr>
          <p:nvPr/>
        </p:nvSpPr>
        <p:spPr bwMode="auto">
          <a:xfrm>
            <a:off x="4067175" y="2420938"/>
            <a:ext cx="350838" cy="457200"/>
          </a:xfrm>
          <a:prstGeom prst="rect">
            <a:avLst/>
          </a:prstGeom>
          <a:noFill/>
          <a:ln w="9525">
            <a:noFill/>
            <a:miter lim="800000"/>
            <a:headEnd/>
            <a:tailEnd/>
          </a:ln>
        </p:spPr>
        <p:txBody>
          <a:bodyPr wrap="none">
            <a:spAutoFit/>
          </a:bodyPr>
          <a:lstStyle/>
          <a:p>
            <a:r>
              <a:rPr lang="en-US" altLang="zh-CN">
                <a:solidFill>
                  <a:srgbClr val="CC3300"/>
                </a:solidFill>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0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3"/>
          <p:cNvSpPr>
            <a:spLocks noGrp="1"/>
          </p:cNvSpPr>
          <p:nvPr>
            <p:ph type="sldNum" sz="quarter" idx="12"/>
          </p:nvPr>
        </p:nvSpPr>
        <p:spPr/>
        <p:txBody>
          <a:bodyPr/>
          <a:lstStyle/>
          <a:p>
            <a:pPr>
              <a:defRPr/>
            </a:pPr>
            <a:fld id="{9A73B78C-6856-40EE-AF53-6422BA8EBDCE}" type="slidenum">
              <a:rPr lang="en-US" altLang="zh-CN"/>
              <a:pPr>
                <a:defRPr/>
              </a:pPr>
              <a:t>67</a:t>
            </a:fld>
            <a:endParaRPr lang="en-US" altLang="zh-CN"/>
          </a:p>
        </p:txBody>
      </p:sp>
      <p:graphicFrame>
        <p:nvGraphicFramePr>
          <p:cNvPr id="51202" name="Group 2"/>
          <p:cNvGraphicFramePr>
            <a:graphicFrameLocks noGrp="1"/>
          </p:cNvGraphicFramePr>
          <p:nvPr/>
        </p:nvGraphicFramePr>
        <p:xfrm>
          <a:off x="1219200" y="1241425"/>
          <a:ext cx="2209800" cy="1584960"/>
        </p:xfrm>
        <a:graphic>
          <a:graphicData uri="http://schemas.openxmlformats.org/drawingml/2006/table">
            <a:tbl>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1224" name="Group 24"/>
          <p:cNvGraphicFramePr>
            <a:graphicFrameLocks noGrp="1"/>
          </p:cNvGraphicFramePr>
          <p:nvPr/>
        </p:nvGraphicFramePr>
        <p:xfrm>
          <a:off x="5368925" y="1241425"/>
          <a:ext cx="1981200" cy="1631633"/>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5583" name="Text Box 46"/>
          <p:cNvSpPr txBox="1">
            <a:spLocks noChangeArrowheads="1"/>
          </p:cNvSpPr>
          <p:nvPr/>
        </p:nvSpPr>
        <p:spPr bwMode="auto">
          <a:xfrm>
            <a:off x="1981200" y="631825"/>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R</a:t>
            </a:r>
          </a:p>
        </p:txBody>
      </p:sp>
      <p:sp>
        <p:nvSpPr>
          <p:cNvPr id="65584" name="Text Box 47"/>
          <p:cNvSpPr txBox="1">
            <a:spLocks noChangeArrowheads="1"/>
          </p:cNvSpPr>
          <p:nvPr/>
        </p:nvSpPr>
        <p:spPr bwMode="auto">
          <a:xfrm>
            <a:off x="5978525" y="631825"/>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S</a:t>
            </a:r>
          </a:p>
        </p:txBody>
      </p:sp>
      <p:graphicFrame>
        <p:nvGraphicFramePr>
          <p:cNvPr id="51248" name="Group 48"/>
          <p:cNvGraphicFramePr>
            <a:graphicFrameLocks noGrp="1"/>
          </p:cNvGraphicFramePr>
          <p:nvPr/>
        </p:nvGraphicFramePr>
        <p:xfrm>
          <a:off x="3352800" y="5051425"/>
          <a:ext cx="1981200" cy="1235393"/>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5603" name="Text Box 66"/>
          <p:cNvSpPr txBox="1">
            <a:spLocks noChangeArrowheads="1"/>
          </p:cNvSpPr>
          <p:nvPr/>
        </p:nvSpPr>
        <p:spPr bwMode="auto">
          <a:xfrm>
            <a:off x="880075" y="3362325"/>
            <a:ext cx="7229864" cy="1569660"/>
          </a:xfrm>
          <a:prstGeom prst="rect">
            <a:avLst/>
          </a:prstGeom>
          <a:noFill/>
          <a:ln w="9525">
            <a:noFill/>
            <a:miter lim="800000"/>
            <a:headEnd/>
            <a:tailEnd/>
          </a:ln>
        </p:spPr>
        <p:txBody>
          <a:bodyPr wrap="none">
            <a:spAutoFit/>
          </a:bodyPr>
          <a:lstStyle/>
          <a:p>
            <a:pPr algn="ctr">
              <a:spcBef>
                <a:spcPct val="50000"/>
              </a:spcBef>
            </a:pPr>
            <a:r>
              <a:rPr lang="en-US" altLang="zh-CN" dirty="0">
                <a:latin typeface="Times New Roman" pitchFamily="18" charset="0"/>
              </a:rPr>
              <a:t>{ t | (</a:t>
            </a:r>
            <a:r>
              <a:rPr lang="en-US" altLang="zh-CN" dirty="0">
                <a:latin typeface="Arial Narrow" pitchFamily="34" charset="0"/>
                <a:sym typeface="Symbol" pitchFamily="18" charset="2"/>
              </a:rPr>
              <a:t></a:t>
            </a:r>
            <a:r>
              <a:rPr lang="en-US" altLang="zh-CN" dirty="0">
                <a:latin typeface="Times New Roman" pitchFamily="18" charset="0"/>
              </a:rPr>
              <a:t>u)( R(t) </a:t>
            </a:r>
            <a:r>
              <a:rPr lang="en-US" altLang="zh-CN" dirty="0">
                <a:latin typeface="Arial Narrow" pitchFamily="34" charset="0"/>
                <a:sym typeface="Symbol" pitchFamily="18" charset="2"/>
              </a:rPr>
              <a:t></a:t>
            </a:r>
            <a:r>
              <a:rPr lang="en-US" altLang="zh-CN" dirty="0">
                <a:latin typeface="Times New Roman" pitchFamily="18" charset="0"/>
              </a:rPr>
              <a:t> S(u) </a:t>
            </a:r>
            <a:r>
              <a:rPr lang="en-US" altLang="zh-CN" dirty="0">
                <a:latin typeface="Arial Narrow" pitchFamily="34" charset="0"/>
                <a:sym typeface="Symbol" pitchFamily="18" charset="2"/>
              </a:rPr>
              <a:t></a:t>
            </a:r>
            <a:r>
              <a:rPr lang="en-US" altLang="zh-CN" dirty="0">
                <a:latin typeface="Times New Roman" pitchFamily="18" charset="0"/>
              </a:rPr>
              <a:t> </a:t>
            </a:r>
            <a:r>
              <a:rPr lang="en-US" altLang="zh-CN" dirty="0">
                <a:latin typeface="Times New Roman" pitchFamily="18" charset="0"/>
                <a:sym typeface="Symbol" pitchFamily="18" charset="2"/>
              </a:rPr>
              <a:t>t[C] &gt; u[A])}</a:t>
            </a:r>
          </a:p>
          <a:p>
            <a:pPr algn="ctr">
              <a:spcBef>
                <a:spcPct val="50000"/>
              </a:spcBef>
            </a:pPr>
            <a:r>
              <a:rPr lang="en-US" altLang="zh-CN" dirty="0">
                <a:latin typeface="Times New Roman" pitchFamily="18" charset="0"/>
                <a:sym typeface="Symbol" pitchFamily="18" charset="2"/>
              </a:rPr>
              <a:t>R</a:t>
            </a:r>
            <a:r>
              <a:rPr lang="zh-CN" altLang="en-US" dirty="0">
                <a:latin typeface="Times New Roman" pitchFamily="18" charset="0"/>
                <a:sym typeface="Symbol" pitchFamily="18" charset="2"/>
              </a:rPr>
              <a:t>中满足下述条件的元组的集合：</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属性大于</a:t>
            </a:r>
            <a:r>
              <a:rPr lang="en-US" altLang="zh-CN" dirty="0">
                <a:latin typeface="Times New Roman" pitchFamily="18" charset="0"/>
                <a:sym typeface="Symbol" pitchFamily="18" charset="2"/>
              </a:rPr>
              <a:t>S</a:t>
            </a:r>
            <a:r>
              <a:rPr lang="zh-CN" altLang="en-US" dirty="0">
                <a:latin typeface="Times New Roman" pitchFamily="18" charset="0"/>
                <a:sym typeface="Symbol" pitchFamily="18" charset="2"/>
              </a:rPr>
              <a:t>中每个</a:t>
            </a:r>
          </a:p>
          <a:p>
            <a:pPr algn="ctr">
              <a:spcBef>
                <a:spcPct val="50000"/>
              </a:spcBef>
            </a:pPr>
            <a:r>
              <a:rPr lang="zh-CN" altLang="en-US" dirty="0" smtClean="0">
                <a:latin typeface="Times New Roman" pitchFamily="18" charset="0"/>
                <a:sym typeface="Symbol" pitchFamily="18" charset="2"/>
              </a:rPr>
              <a:t>元组</a:t>
            </a:r>
            <a:r>
              <a:rPr lang="en-US" altLang="zh-CN" dirty="0" smtClean="0">
                <a:latin typeface="Times New Roman" pitchFamily="18" charset="0"/>
                <a:sym typeface="Symbol" pitchFamily="18" charset="2"/>
              </a:rPr>
              <a:t>A</a:t>
            </a:r>
            <a:r>
              <a:rPr lang="zh-CN" altLang="en-US" dirty="0">
                <a:latin typeface="Times New Roman" pitchFamily="18" charset="0"/>
                <a:sym typeface="Symbol" pitchFamily="18" charset="2"/>
              </a:rPr>
              <a:t>属性的值。</a:t>
            </a:r>
          </a:p>
        </p:txBody>
      </p:sp>
      <p:sp>
        <p:nvSpPr>
          <p:cNvPr id="65604" name="Line 67"/>
          <p:cNvSpPr>
            <a:spLocks noChangeShapeType="1"/>
          </p:cNvSpPr>
          <p:nvPr/>
        </p:nvSpPr>
        <p:spPr bwMode="auto">
          <a:xfrm>
            <a:off x="3492500" y="2667000"/>
            <a:ext cx="1655763" cy="792163"/>
          </a:xfrm>
          <a:prstGeom prst="line">
            <a:avLst/>
          </a:prstGeom>
          <a:noFill/>
          <a:ln w="38100">
            <a:solidFill>
              <a:srgbClr val="FF3300"/>
            </a:solidFill>
            <a:prstDash val="dash"/>
            <a:miter lim="800000"/>
            <a:headEnd/>
            <a:tailEnd type="triangle" w="med" len="med"/>
          </a:ln>
        </p:spPr>
        <p:txBody>
          <a:bodyPr wrap="none"/>
          <a:lstStyle/>
          <a:p>
            <a:endParaRPr lang="zh-CN" altLang="en-US"/>
          </a:p>
        </p:txBody>
      </p:sp>
      <p:sp>
        <p:nvSpPr>
          <p:cNvPr id="65605" name="Line 68"/>
          <p:cNvSpPr>
            <a:spLocks noChangeShapeType="1"/>
          </p:cNvSpPr>
          <p:nvPr/>
        </p:nvSpPr>
        <p:spPr bwMode="auto">
          <a:xfrm>
            <a:off x="6443663" y="2955925"/>
            <a:ext cx="0" cy="431800"/>
          </a:xfrm>
          <a:prstGeom prst="line">
            <a:avLst/>
          </a:prstGeom>
          <a:noFill/>
          <a:ln w="38100">
            <a:solidFill>
              <a:srgbClr val="FF3300"/>
            </a:solidFill>
            <a:prstDash val="dash"/>
            <a:miter lim="800000"/>
            <a:headEnd/>
            <a:tailEnd type="triangle" w="med" len="med"/>
          </a:ln>
        </p:spPr>
        <p:txBody>
          <a:bodyPr wrap="none"/>
          <a:lstStyle/>
          <a:p>
            <a:endParaRPr lang="zh-CN" altLang="en-US"/>
          </a:p>
        </p:txBody>
      </p:sp>
      <p:sp>
        <p:nvSpPr>
          <p:cNvPr id="65606" name="Rectangle 69"/>
          <p:cNvSpPr>
            <a:spLocks noChangeArrowheads="1"/>
          </p:cNvSpPr>
          <p:nvPr/>
        </p:nvSpPr>
        <p:spPr bwMode="auto">
          <a:xfrm>
            <a:off x="6443663" y="2955925"/>
            <a:ext cx="401637" cy="457200"/>
          </a:xfrm>
          <a:prstGeom prst="rect">
            <a:avLst/>
          </a:prstGeom>
          <a:noFill/>
          <a:ln w="9525">
            <a:noFill/>
            <a:miter lim="800000"/>
            <a:headEnd/>
            <a:tailEnd/>
          </a:ln>
        </p:spPr>
        <p:txBody>
          <a:bodyPr wrap="none">
            <a:spAutoFit/>
          </a:bodyPr>
          <a:lstStyle/>
          <a:p>
            <a:r>
              <a:rPr lang="en-US" altLang="zh-CN" b="1">
                <a:solidFill>
                  <a:srgbClr val="CC3300"/>
                </a:solidFill>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1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3"/>
          <p:cNvSpPr>
            <a:spLocks noGrp="1"/>
          </p:cNvSpPr>
          <p:nvPr>
            <p:ph type="sldNum" sz="quarter" idx="12"/>
          </p:nvPr>
        </p:nvSpPr>
        <p:spPr/>
        <p:txBody>
          <a:bodyPr/>
          <a:lstStyle/>
          <a:p>
            <a:pPr>
              <a:defRPr/>
            </a:pPr>
            <a:fld id="{49C798E7-1681-4B4E-89F3-19F82E443E8F}" type="slidenum">
              <a:rPr lang="en-US" altLang="zh-CN"/>
              <a:pPr>
                <a:defRPr/>
              </a:pPr>
              <a:t>68</a:t>
            </a:fld>
            <a:endParaRPr lang="en-US" altLang="zh-CN"/>
          </a:p>
        </p:txBody>
      </p:sp>
      <p:graphicFrame>
        <p:nvGraphicFramePr>
          <p:cNvPr id="52307" name="Group 83"/>
          <p:cNvGraphicFramePr>
            <a:graphicFrameLocks noGrp="1"/>
          </p:cNvGraphicFramePr>
          <p:nvPr/>
        </p:nvGraphicFramePr>
        <p:xfrm>
          <a:off x="1143000" y="685800"/>
          <a:ext cx="2209800" cy="1584960"/>
        </p:xfrm>
        <a:graphic>
          <a:graphicData uri="http://schemas.openxmlformats.org/drawingml/2006/table">
            <a:tbl>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tblGrid>
              <a:tr h="36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2248" name="Group 24"/>
          <p:cNvGraphicFramePr>
            <a:graphicFrameLocks noGrp="1"/>
          </p:cNvGraphicFramePr>
          <p:nvPr/>
        </p:nvGraphicFramePr>
        <p:xfrm>
          <a:off x="5292725" y="685800"/>
          <a:ext cx="1981200" cy="1631633"/>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6607" name="Text Box 46"/>
          <p:cNvSpPr txBox="1">
            <a:spLocks noChangeArrowheads="1"/>
          </p:cNvSpPr>
          <p:nvPr/>
        </p:nvSpPr>
        <p:spPr bwMode="auto">
          <a:xfrm>
            <a:off x="1905000" y="0"/>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R</a:t>
            </a:r>
          </a:p>
        </p:txBody>
      </p:sp>
      <p:sp>
        <p:nvSpPr>
          <p:cNvPr id="66608" name="Text Box 47"/>
          <p:cNvSpPr txBox="1">
            <a:spLocks noChangeArrowheads="1"/>
          </p:cNvSpPr>
          <p:nvPr/>
        </p:nvSpPr>
        <p:spPr bwMode="auto">
          <a:xfrm>
            <a:off x="5867400" y="0"/>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S</a:t>
            </a:r>
          </a:p>
        </p:txBody>
      </p:sp>
      <p:graphicFrame>
        <p:nvGraphicFramePr>
          <p:cNvPr id="52272" name="Group 48"/>
          <p:cNvGraphicFramePr>
            <a:graphicFrameLocks noGrp="1"/>
          </p:cNvGraphicFramePr>
          <p:nvPr/>
        </p:nvGraphicFramePr>
        <p:xfrm>
          <a:off x="3200400" y="4572000"/>
          <a:ext cx="1981200" cy="198120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R.B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S.C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R.A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6635" name="Text Box 74"/>
          <p:cNvSpPr txBox="1">
            <a:spLocks noChangeArrowheads="1"/>
          </p:cNvSpPr>
          <p:nvPr/>
        </p:nvSpPr>
        <p:spPr bwMode="auto">
          <a:xfrm>
            <a:off x="381000" y="2286000"/>
            <a:ext cx="8458200" cy="2282825"/>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 t | (</a:t>
            </a:r>
            <a:r>
              <a:rPr lang="en-US" altLang="zh-CN" dirty="0">
                <a:latin typeface="Times New Roman" pitchFamily="18" charset="0"/>
                <a:sym typeface="Symbol" pitchFamily="18" charset="2"/>
              </a:rPr>
              <a:t>u)</a:t>
            </a:r>
            <a:r>
              <a:rPr lang="en-US" altLang="zh-CN" dirty="0">
                <a:latin typeface="Times New Roman" pitchFamily="18" charset="0"/>
              </a:rPr>
              <a:t>(</a:t>
            </a:r>
            <a:r>
              <a:rPr lang="en-US" altLang="zh-CN" dirty="0">
                <a:latin typeface="Times New Roman" pitchFamily="18" charset="0"/>
                <a:sym typeface="Symbol" pitchFamily="18" charset="2"/>
              </a:rPr>
              <a:t>v)</a:t>
            </a:r>
            <a:r>
              <a:rPr lang="en-US" altLang="zh-CN" dirty="0">
                <a:latin typeface="Times New Roman" pitchFamily="18" charset="0"/>
              </a:rPr>
              <a:t>(R(u)</a:t>
            </a:r>
            <a:r>
              <a:rPr lang="en-US" altLang="zh-CN" dirty="0">
                <a:latin typeface="Times New Roman" pitchFamily="18" charset="0"/>
                <a:sym typeface="Symbol" pitchFamily="18" charset="2"/>
              </a:rPr>
              <a:t> S(v)   u[A]&gt;v[B]</a:t>
            </a:r>
          </a:p>
          <a:p>
            <a:pPr>
              <a:spcBef>
                <a:spcPct val="50000"/>
              </a:spcBef>
            </a:pPr>
            <a:r>
              <a:rPr lang="en-US" altLang="zh-CN" dirty="0">
                <a:latin typeface="Times New Roman" pitchFamily="18" charset="0"/>
                <a:sym typeface="Symbol" pitchFamily="18" charset="2"/>
              </a:rPr>
              <a:t>            </a:t>
            </a:r>
            <a:r>
              <a:rPr lang="en-US" altLang="zh-CN" dirty="0">
                <a:solidFill>
                  <a:srgbClr val="0000CC"/>
                </a:solidFill>
                <a:latin typeface="Times New Roman" pitchFamily="18" charset="0"/>
                <a:sym typeface="Symbol" pitchFamily="18" charset="2"/>
              </a:rPr>
              <a:t>t[A]=u[B] t[B]=v[C] t[C]=u[A]</a:t>
            </a:r>
            <a:r>
              <a:rPr lang="en-US" altLang="zh-CN" dirty="0">
                <a:latin typeface="Times New Roman" pitchFamily="18" charset="0"/>
                <a:sym typeface="Symbol" pitchFamily="18" charset="2"/>
              </a:rPr>
              <a:t>)} </a:t>
            </a:r>
          </a:p>
          <a:p>
            <a:pPr>
              <a:spcBef>
                <a:spcPct val="50000"/>
              </a:spcBef>
            </a:pPr>
            <a:r>
              <a:rPr lang="zh-CN" altLang="en-US" dirty="0">
                <a:latin typeface="Times New Roman" pitchFamily="18" charset="0"/>
                <a:sym typeface="Symbol" pitchFamily="18" charset="2"/>
              </a:rPr>
              <a:t>新关系的</a:t>
            </a:r>
            <a:r>
              <a:rPr lang="en-US" altLang="zh-CN" dirty="0">
                <a:latin typeface="Times New Roman" pitchFamily="18" charset="0"/>
                <a:sym typeface="Symbol" pitchFamily="18" charset="2"/>
              </a:rPr>
              <a:t>A</a:t>
            </a:r>
            <a:r>
              <a:rPr lang="zh-CN" altLang="en-US" dirty="0">
                <a:latin typeface="Times New Roman" pitchFamily="18" charset="0"/>
                <a:sym typeface="Symbol" pitchFamily="18" charset="2"/>
              </a:rPr>
              <a:t>列从</a:t>
            </a:r>
            <a:r>
              <a:rPr lang="en-US" altLang="zh-CN" dirty="0">
                <a:latin typeface="Times New Roman" pitchFamily="18" charset="0"/>
                <a:sym typeface="Symbol" pitchFamily="18" charset="2"/>
              </a:rPr>
              <a:t>R</a:t>
            </a:r>
            <a:r>
              <a:rPr lang="zh-CN" altLang="en-US" dirty="0">
                <a:latin typeface="Times New Roman" pitchFamily="18" charset="0"/>
                <a:sym typeface="Symbol" pitchFamily="18" charset="2"/>
              </a:rPr>
              <a:t>的</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列取值，新关系的</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列从</a:t>
            </a:r>
            <a:r>
              <a:rPr lang="en-US" altLang="zh-CN" dirty="0">
                <a:latin typeface="Times New Roman" pitchFamily="18" charset="0"/>
                <a:sym typeface="Symbol" pitchFamily="18" charset="2"/>
              </a:rPr>
              <a:t>S</a:t>
            </a:r>
            <a:r>
              <a:rPr lang="zh-CN" altLang="en-US" dirty="0">
                <a:latin typeface="Times New Roman" pitchFamily="18" charset="0"/>
                <a:sym typeface="Symbol" pitchFamily="18" charset="2"/>
              </a:rPr>
              <a:t>的</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列取值，新关系的</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列从</a:t>
            </a:r>
            <a:r>
              <a:rPr lang="en-US" altLang="zh-CN" dirty="0">
                <a:latin typeface="Times New Roman" pitchFamily="18" charset="0"/>
                <a:sym typeface="Symbol" pitchFamily="18" charset="2"/>
              </a:rPr>
              <a:t>R</a:t>
            </a:r>
            <a:r>
              <a:rPr lang="zh-CN" altLang="en-US" dirty="0">
                <a:latin typeface="Times New Roman" pitchFamily="18" charset="0"/>
                <a:sym typeface="Symbol" pitchFamily="18" charset="2"/>
              </a:rPr>
              <a:t>的</a:t>
            </a:r>
            <a:r>
              <a:rPr lang="en-US" altLang="zh-CN" dirty="0">
                <a:latin typeface="Times New Roman" pitchFamily="18" charset="0"/>
                <a:sym typeface="Symbol" pitchFamily="18" charset="2"/>
              </a:rPr>
              <a:t>A</a:t>
            </a:r>
            <a:r>
              <a:rPr lang="zh-CN" altLang="en-US" dirty="0">
                <a:latin typeface="Times New Roman" pitchFamily="18" charset="0"/>
                <a:sym typeface="Symbol" pitchFamily="18" charset="2"/>
              </a:rPr>
              <a:t>列取值， 只需满足条件对应元组的</a:t>
            </a:r>
            <a:r>
              <a:rPr lang="en-US" altLang="zh-CN" dirty="0">
                <a:latin typeface="Times New Roman" pitchFamily="18" charset="0"/>
                <a:sym typeface="Symbol" pitchFamily="18" charset="2"/>
              </a:rPr>
              <a:t>R[A]&gt;S[B]</a:t>
            </a:r>
          </a:p>
        </p:txBody>
      </p:sp>
      <p:sp>
        <p:nvSpPr>
          <p:cNvPr id="66636" name="Line 75"/>
          <p:cNvSpPr>
            <a:spLocks noChangeShapeType="1"/>
          </p:cNvSpPr>
          <p:nvPr/>
        </p:nvSpPr>
        <p:spPr bwMode="auto">
          <a:xfrm flipV="1">
            <a:off x="1863725" y="1206500"/>
            <a:ext cx="4114800" cy="457200"/>
          </a:xfrm>
          <a:prstGeom prst="line">
            <a:avLst/>
          </a:prstGeom>
          <a:noFill/>
          <a:ln w="9525">
            <a:solidFill>
              <a:srgbClr val="3333FF"/>
            </a:solidFill>
            <a:prstDash val="dash"/>
            <a:round/>
            <a:headEnd/>
            <a:tailEnd/>
          </a:ln>
        </p:spPr>
        <p:txBody>
          <a:bodyPr/>
          <a:lstStyle/>
          <a:p>
            <a:endParaRPr lang="zh-CN" altLang="en-US"/>
          </a:p>
        </p:txBody>
      </p:sp>
      <p:sp>
        <p:nvSpPr>
          <p:cNvPr id="66637" name="Line 76"/>
          <p:cNvSpPr>
            <a:spLocks noChangeShapeType="1"/>
          </p:cNvSpPr>
          <p:nvPr/>
        </p:nvSpPr>
        <p:spPr bwMode="auto">
          <a:xfrm flipV="1">
            <a:off x="1787525" y="1358900"/>
            <a:ext cx="4191000" cy="762000"/>
          </a:xfrm>
          <a:prstGeom prst="line">
            <a:avLst/>
          </a:prstGeom>
          <a:noFill/>
          <a:ln w="9525">
            <a:solidFill>
              <a:srgbClr val="FF3300"/>
            </a:solidFill>
            <a:prstDash val="dash"/>
            <a:round/>
            <a:headEnd/>
            <a:tailEnd/>
          </a:ln>
        </p:spPr>
        <p:txBody>
          <a:bodyPr/>
          <a:lstStyle/>
          <a:p>
            <a:endParaRPr lang="zh-CN" altLang="en-US"/>
          </a:p>
        </p:txBody>
      </p:sp>
      <p:sp>
        <p:nvSpPr>
          <p:cNvPr id="66638" name="Line 77"/>
          <p:cNvSpPr>
            <a:spLocks noChangeShapeType="1"/>
          </p:cNvSpPr>
          <p:nvPr/>
        </p:nvSpPr>
        <p:spPr bwMode="auto">
          <a:xfrm flipV="1">
            <a:off x="1863725" y="1739900"/>
            <a:ext cx="4114800" cy="457200"/>
          </a:xfrm>
          <a:prstGeom prst="line">
            <a:avLst/>
          </a:prstGeom>
          <a:noFill/>
          <a:ln w="9525">
            <a:solidFill>
              <a:srgbClr val="FF3300"/>
            </a:solidFill>
            <a:prstDash val="dash"/>
            <a:round/>
            <a:headEnd/>
            <a:tailEnd/>
          </a:ln>
        </p:spPr>
        <p:txBody>
          <a:bodyPr/>
          <a:lstStyle/>
          <a:p>
            <a:endParaRPr lang="zh-CN" altLang="en-US"/>
          </a:p>
        </p:txBody>
      </p:sp>
      <p:sp>
        <p:nvSpPr>
          <p:cNvPr id="66639" name="Line 78"/>
          <p:cNvSpPr>
            <a:spLocks noChangeShapeType="1"/>
          </p:cNvSpPr>
          <p:nvPr/>
        </p:nvSpPr>
        <p:spPr bwMode="auto">
          <a:xfrm flipV="1">
            <a:off x="1863725" y="2044700"/>
            <a:ext cx="4114800" cy="152400"/>
          </a:xfrm>
          <a:prstGeom prst="line">
            <a:avLst/>
          </a:prstGeom>
          <a:noFill/>
          <a:ln w="9525">
            <a:solidFill>
              <a:srgbClr val="FF3300"/>
            </a:solidFill>
            <a:prstDash val="dash"/>
            <a:round/>
            <a:headEnd/>
            <a:tailEnd/>
          </a:ln>
        </p:spPr>
        <p:txBody>
          <a:bodyPr/>
          <a:lstStyle/>
          <a:p>
            <a:endParaRPr lang="zh-CN" altLang="en-US"/>
          </a:p>
        </p:txBody>
      </p:sp>
      <p:sp>
        <p:nvSpPr>
          <p:cNvPr id="66640" name="Freeform 81"/>
          <p:cNvSpPr>
            <a:spLocks/>
          </p:cNvSpPr>
          <p:nvPr/>
        </p:nvSpPr>
        <p:spPr bwMode="auto">
          <a:xfrm>
            <a:off x="3492500" y="981075"/>
            <a:ext cx="719138" cy="1295400"/>
          </a:xfrm>
          <a:custGeom>
            <a:avLst/>
            <a:gdLst>
              <a:gd name="T0" fmla="*/ 0 w 468"/>
              <a:gd name="T1" fmla="*/ 0 h 907"/>
              <a:gd name="T2" fmla="*/ 556256 w 468"/>
              <a:gd name="T3" fmla="*/ 452747 h 907"/>
              <a:gd name="T4" fmla="*/ 696089 w 468"/>
              <a:gd name="T5" fmla="*/ 1165432 h 907"/>
              <a:gd name="T6" fmla="*/ 696089 w 468"/>
              <a:gd name="T7" fmla="*/ 1231130 h 907"/>
              <a:gd name="T8" fmla="*/ 0 60000 65536"/>
              <a:gd name="T9" fmla="*/ 0 60000 65536"/>
              <a:gd name="T10" fmla="*/ 0 60000 65536"/>
              <a:gd name="T11" fmla="*/ 0 60000 65536"/>
              <a:gd name="T12" fmla="*/ 0 w 468"/>
              <a:gd name="T13" fmla="*/ 0 h 907"/>
              <a:gd name="T14" fmla="*/ 468 w 468"/>
              <a:gd name="T15" fmla="*/ 907 h 907"/>
            </a:gdLst>
            <a:ahLst/>
            <a:cxnLst>
              <a:cxn ang="T8">
                <a:pos x="T0" y="T1"/>
              </a:cxn>
              <a:cxn ang="T9">
                <a:pos x="T2" y="T3"/>
              </a:cxn>
              <a:cxn ang="T10">
                <a:pos x="T4" y="T5"/>
              </a:cxn>
              <a:cxn ang="T11">
                <a:pos x="T6" y="T7"/>
              </a:cxn>
            </a:cxnLst>
            <a:rect l="T12" t="T13" r="T14" b="T15"/>
            <a:pathLst>
              <a:path w="468" h="907">
                <a:moveTo>
                  <a:pt x="0" y="0"/>
                </a:moveTo>
                <a:cubicBezTo>
                  <a:pt x="143" y="90"/>
                  <a:pt x="286" y="181"/>
                  <a:pt x="362" y="317"/>
                </a:cubicBezTo>
                <a:cubicBezTo>
                  <a:pt x="438" y="453"/>
                  <a:pt x="438" y="725"/>
                  <a:pt x="453" y="816"/>
                </a:cubicBezTo>
                <a:cubicBezTo>
                  <a:pt x="468" y="907"/>
                  <a:pt x="460" y="884"/>
                  <a:pt x="453" y="862"/>
                </a:cubicBezTo>
              </a:path>
            </a:pathLst>
          </a:custGeom>
          <a:noFill/>
          <a:ln w="38100">
            <a:solidFill>
              <a:srgbClr val="FF3300"/>
            </a:solidFill>
            <a:prstDash val="dash"/>
            <a:miter lim="800000"/>
            <a:headEnd/>
            <a:tailEnd type="triangle" w="med" len="med"/>
          </a:ln>
        </p:spPr>
        <p:txBody>
          <a:bodyPr wrap="none"/>
          <a:lstStyle/>
          <a:p>
            <a:endParaRPr lang="zh-CN" altLang="en-US"/>
          </a:p>
        </p:txBody>
      </p:sp>
      <p:sp>
        <p:nvSpPr>
          <p:cNvPr id="66641" name="Freeform 82"/>
          <p:cNvSpPr>
            <a:spLocks/>
          </p:cNvSpPr>
          <p:nvPr/>
        </p:nvSpPr>
        <p:spPr bwMode="auto">
          <a:xfrm>
            <a:off x="4703763" y="908050"/>
            <a:ext cx="515937" cy="1296988"/>
          </a:xfrm>
          <a:custGeom>
            <a:avLst/>
            <a:gdLst>
              <a:gd name="T0" fmla="*/ 515937 w 325"/>
              <a:gd name="T1" fmla="*/ 0 h 817"/>
              <a:gd name="T2" fmla="*/ 84137 w 325"/>
              <a:gd name="T3" fmla="*/ 288925 h 817"/>
              <a:gd name="T4" fmla="*/ 12700 w 325"/>
              <a:gd name="T5" fmla="*/ 1296988 h 817"/>
              <a:gd name="T6" fmla="*/ 0 60000 65536"/>
              <a:gd name="T7" fmla="*/ 0 60000 65536"/>
              <a:gd name="T8" fmla="*/ 0 60000 65536"/>
              <a:gd name="T9" fmla="*/ 0 w 325"/>
              <a:gd name="T10" fmla="*/ 0 h 817"/>
              <a:gd name="T11" fmla="*/ 325 w 325"/>
              <a:gd name="T12" fmla="*/ 817 h 817"/>
            </a:gdLst>
            <a:ahLst/>
            <a:cxnLst>
              <a:cxn ang="T6">
                <a:pos x="T0" y="T1"/>
              </a:cxn>
              <a:cxn ang="T7">
                <a:pos x="T2" y="T3"/>
              </a:cxn>
              <a:cxn ang="T8">
                <a:pos x="T4" y="T5"/>
              </a:cxn>
            </a:cxnLst>
            <a:rect l="T9" t="T10" r="T11" b="T12"/>
            <a:pathLst>
              <a:path w="325" h="817">
                <a:moveTo>
                  <a:pt x="325" y="0"/>
                </a:moveTo>
                <a:cubicBezTo>
                  <a:pt x="215" y="23"/>
                  <a:pt x="106" y="46"/>
                  <a:pt x="53" y="182"/>
                </a:cubicBezTo>
                <a:cubicBezTo>
                  <a:pt x="0" y="318"/>
                  <a:pt x="4" y="567"/>
                  <a:pt x="8" y="817"/>
                </a:cubicBezTo>
              </a:path>
            </a:pathLst>
          </a:custGeom>
          <a:noFill/>
          <a:ln w="38100">
            <a:solidFill>
              <a:srgbClr val="FF3300"/>
            </a:solidFill>
            <a:prstDash val="dash"/>
            <a:miter lim="800000"/>
            <a:headEnd/>
            <a:tailEnd type="triangle" w="med" len="med"/>
          </a:ln>
        </p:spPr>
        <p:txBody>
          <a:bodyPr wrap="none"/>
          <a:lstStyle/>
          <a:p>
            <a:endParaRPr lang="zh-CN" altLang="en-US"/>
          </a:p>
        </p:txBody>
      </p:sp>
      <p:sp>
        <p:nvSpPr>
          <p:cNvPr id="52308" name="Rectangle 84"/>
          <p:cNvSpPr>
            <a:spLocks noChangeArrowheads="1"/>
          </p:cNvSpPr>
          <p:nvPr/>
        </p:nvSpPr>
        <p:spPr bwMode="auto">
          <a:xfrm>
            <a:off x="1793875" y="684213"/>
            <a:ext cx="438150" cy="396875"/>
          </a:xfrm>
          <a:prstGeom prst="rect">
            <a:avLst/>
          </a:prstGeom>
          <a:noFill/>
          <a:ln w="9525">
            <a:noFill/>
            <a:miter lim="800000"/>
            <a:headEnd/>
            <a:tailEnd/>
          </a:ln>
        </p:spPr>
        <p:txBody>
          <a:bodyPr wrap="none">
            <a:spAutoFit/>
          </a:bodyPr>
          <a:lstStyle/>
          <a:p>
            <a:r>
              <a:rPr lang="en-US" altLang="zh-CN" sz="2000">
                <a:solidFill>
                  <a:srgbClr val="0000CC"/>
                </a:solidFill>
              </a:rPr>
              <a:t>①</a:t>
            </a:r>
          </a:p>
        </p:txBody>
      </p:sp>
      <p:sp>
        <p:nvSpPr>
          <p:cNvPr id="52309" name="Rectangle 85"/>
          <p:cNvSpPr>
            <a:spLocks noChangeArrowheads="1"/>
          </p:cNvSpPr>
          <p:nvPr/>
        </p:nvSpPr>
        <p:spPr bwMode="auto">
          <a:xfrm>
            <a:off x="6516688" y="677863"/>
            <a:ext cx="438150" cy="396875"/>
          </a:xfrm>
          <a:prstGeom prst="rect">
            <a:avLst/>
          </a:prstGeom>
          <a:noFill/>
          <a:ln w="9525">
            <a:noFill/>
            <a:miter lim="800000"/>
            <a:headEnd/>
            <a:tailEnd/>
          </a:ln>
        </p:spPr>
        <p:txBody>
          <a:bodyPr>
            <a:spAutoFit/>
          </a:bodyPr>
          <a:lstStyle/>
          <a:p>
            <a:r>
              <a:rPr lang="en-US" altLang="zh-CN" sz="2000">
                <a:solidFill>
                  <a:srgbClr val="0000CC"/>
                </a:solidFill>
              </a:rPr>
              <a:t>②</a:t>
            </a:r>
          </a:p>
        </p:txBody>
      </p:sp>
      <p:sp>
        <p:nvSpPr>
          <p:cNvPr id="52310" name="Rectangle 86"/>
          <p:cNvSpPr>
            <a:spLocks noChangeArrowheads="1"/>
          </p:cNvSpPr>
          <p:nvPr/>
        </p:nvSpPr>
        <p:spPr bwMode="auto">
          <a:xfrm>
            <a:off x="1076325" y="677863"/>
            <a:ext cx="438150" cy="396875"/>
          </a:xfrm>
          <a:prstGeom prst="rect">
            <a:avLst/>
          </a:prstGeom>
          <a:noFill/>
          <a:ln w="9525">
            <a:noFill/>
            <a:miter lim="800000"/>
            <a:headEnd/>
            <a:tailEnd/>
          </a:ln>
        </p:spPr>
        <p:txBody>
          <a:bodyPr wrap="none">
            <a:spAutoFit/>
          </a:bodyPr>
          <a:lstStyle/>
          <a:p>
            <a:r>
              <a:rPr lang="en-US" altLang="zh-CN" sz="2000">
                <a:solidFill>
                  <a:srgbClr val="0000CC"/>
                </a:solidFill>
              </a:rPr>
              <a:t>③</a:t>
            </a:r>
          </a:p>
        </p:txBody>
      </p:sp>
      <p:sp>
        <p:nvSpPr>
          <p:cNvPr id="2" name="圆角矩形标注 1"/>
          <p:cNvSpPr/>
          <p:nvPr/>
        </p:nvSpPr>
        <p:spPr>
          <a:xfrm>
            <a:off x="2729062" y="86891"/>
            <a:ext cx="471338" cy="524718"/>
          </a:xfrm>
          <a:prstGeom prst="wedgeRoundRectCallout">
            <a:avLst>
              <a:gd name="adj1" fmla="val -111555"/>
              <a:gd name="adj2" fmla="val -2212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u</a:t>
            </a:r>
            <a:endParaRPr lang="zh-CN" altLang="en-US" dirty="0"/>
          </a:p>
        </p:txBody>
      </p:sp>
      <p:sp>
        <p:nvSpPr>
          <p:cNvPr id="19" name="圆角矩形标注 18"/>
          <p:cNvSpPr/>
          <p:nvPr/>
        </p:nvSpPr>
        <p:spPr>
          <a:xfrm>
            <a:off x="6814338" y="98969"/>
            <a:ext cx="471338" cy="524718"/>
          </a:xfrm>
          <a:prstGeom prst="wedgeRoundRectCallout">
            <a:avLst>
              <a:gd name="adj1" fmla="val -111555"/>
              <a:gd name="adj2" fmla="val -2212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v</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308"/>
                                        </p:tgtEl>
                                        <p:attrNameLst>
                                          <p:attrName>style.visibility</p:attrName>
                                        </p:attrNameLst>
                                      </p:cBhvr>
                                      <p:to>
                                        <p:strVal val="visible"/>
                                      </p:to>
                                    </p:set>
                                    <p:anim calcmode="lin" valueType="num">
                                      <p:cBhvr additive="base">
                                        <p:cTn id="7" dur="500" fill="hold"/>
                                        <p:tgtEl>
                                          <p:spTgt spid="52308"/>
                                        </p:tgtEl>
                                        <p:attrNameLst>
                                          <p:attrName>ppt_x</p:attrName>
                                        </p:attrNameLst>
                                      </p:cBhvr>
                                      <p:tavLst>
                                        <p:tav tm="0">
                                          <p:val>
                                            <p:strVal val="#ppt_x"/>
                                          </p:val>
                                        </p:tav>
                                        <p:tav tm="100000">
                                          <p:val>
                                            <p:strVal val="#ppt_x"/>
                                          </p:val>
                                        </p:tav>
                                      </p:tavLst>
                                    </p:anim>
                                    <p:anim calcmode="lin" valueType="num">
                                      <p:cBhvr additive="base">
                                        <p:cTn id="8" dur="500" fill="hold"/>
                                        <p:tgtEl>
                                          <p:spTgt spid="523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309"/>
                                        </p:tgtEl>
                                        <p:attrNameLst>
                                          <p:attrName>style.visibility</p:attrName>
                                        </p:attrNameLst>
                                      </p:cBhvr>
                                      <p:to>
                                        <p:strVal val="visible"/>
                                      </p:to>
                                    </p:set>
                                    <p:anim calcmode="lin" valueType="num">
                                      <p:cBhvr additive="base">
                                        <p:cTn id="13" dur="500" fill="hold"/>
                                        <p:tgtEl>
                                          <p:spTgt spid="52309"/>
                                        </p:tgtEl>
                                        <p:attrNameLst>
                                          <p:attrName>ppt_x</p:attrName>
                                        </p:attrNameLst>
                                      </p:cBhvr>
                                      <p:tavLst>
                                        <p:tav tm="0">
                                          <p:val>
                                            <p:strVal val="#ppt_x"/>
                                          </p:val>
                                        </p:tav>
                                        <p:tav tm="100000">
                                          <p:val>
                                            <p:strVal val="#ppt_x"/>
                                          </p:val>
                                        </p:tav>
                                      </p:tavLst>
                                    </p:anim>
                                    <p:anim calcmode="lin" valueType="num">
                                      <p:cBhvr additive="base">
                                        <p:cTn id="14" dur="500" fill="hold"/>
                                        <p:tgtEl>
                                          <p:spTgt spid="523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310"/>
                                        </p:tgtEl>
                                        <p:attrNameLst>
                                          <p:attrName>style.visibility</p:attrName>
                                        </p:attrNameLst>
                                      </p:cBhvr>
                                      <p:to>
                                        <p:strVal val="visible"/>
                                      </p:to>
                                    </p:set>
                                    <p:anim calcmode="lin" valueType="num">
                                      <p:cBhvr additive="base">
                                        <p:cTn id="19" dur="500" fill="hold"/>
                                        <p:tgtEl>
                                          <p:spTgt spid="52310"/>
                                        </p:tgtEl>
                                        <p:attrNameLst>
                                          <p:attrName>ppt_x</p:attrName>
                                        </p:attrNameLst>
                                      </p:cBhvr>
                                      <p:tavLst>
                                        <p:tav tm="0">
                                          <p:val>
                                            <p:strVal val="#ppt_x"/>
                                          </p:val>
                                        </p:tav>
                                        <p:tav tm="100000">
                                          <p:val>
                                            <p:strVal val="#ppt_x"/>
                                          </p:val>
                                        </p:tav>
                                      </p:tavLst>
                                    </p:anim>
                                    <p:anim calcmode="lin" valueType="num">
                                      <p:cBhvr additive="base">
                                        <p:cTn id="20" dur="500" fill="hold"/>
                                        <p:tgtEl>
                                          <p:spTgt spid="523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52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08" grpId="0"/>
      <p:bldP spid="52309" grpId="0"/>
      <p:bldP spid="523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804B00E9-0DE8-4F27-860D-5D4AA4B56DED}" type="slidenum">
              <a:rPr lang="en-US" altLang="zh-CN"/>
              <a:pPr>
                <a:defRPr/>
              </a:pPr>
              <a:t>69</a:t>
            </a:fld>
            <a:endParaRPr lang="en-US" altLang="zh-CN"/>
          </a:p>
        </p:txBody>
      </p:sp>
      <p:sp>
        <p:nvSpPr>
          <p:cNvPr id="67587" name="Text Box 2"/>
          <p:cNvSpPr txBox="1">
            <a:spLocks noChangeArrowheads="1"/>
          </p:cNvSpPr>
          <p:nvPr/>
        </p:nvSpPr>
        <p:spPr bwMode="auto">
          <a:xfrm>
            <a:off x="288925" y="927100"/>
            <a:ext cx="8550275" cy="5146730"/>
          </a:xfrm>
          <a:prstGeom prst="rect">
            <a:avLst/>
          </a:prstGeom>
          <a:noFill/>
          <a:ln w="9525">
            <a:noFill/>
            <a:miter lim="800000"/>
            <a:headEnd/>
            <a:tailEnd/>
          </a:ln>
        </p:spPr>
        <p:txBody>
          <a:bodyPr>
            <a:spAutoFit/>
          </a:bodyPr>
          <a:lstStyle/>
          <a:p>
            <a:pPr>
              <a:lnSpc>
                <a:spcPct val="90000"/>
              </a:lnSpc>
              <a:spcBef>
                <a:spcPct val="20000"/>
              </a:spcBef>
              <a:buClr>
                <a:schemeClr val="tx1"/>
              </a:buClr>
              <a:buFont typeface="Wingdings" pitchFamily="2" charset="2"/>
              <a:buChar char="§"/>
            </a:pPr>
            <a:r>
              <a:rPr lang="zh-CN" altLang="en-US" dirty="0">
                <a:latin typeface="Times New Roman" pitchFamily="18" charset="0"/>
              </a:rPr>
              <a:t>表达式的安全性</a:t>
            </a:r>
          </a:p>
          <a:p>
            <a:pPr lvl="1">
              <a:lnSpc>
                <a:spcPct val="115000"/>
              </a:lnSpc>
              <a:spcBef>
                <a:spcPct val="20000"/>
              </a:spcBef>
              <a:buClr>
                <a:schemeClr val="tx1"/>
              </a:buClr>
              <a:buFont typeface="Wingdings" pitchFamily="2" charset="2"/>
              <a:buChar char="§"/>
            </a:pPr>
            <a:r>
              <a:rPr lang="zh-CN" altLang="en-US" dirty="0">
                <a:latin typeface="Times New Roman" pitchFamily="18" charset="0"/>
              </a:rPr>
              <a:t>元组关系演算有可能会产生无限关系，这样的表达式是不安全的</a:t>
            </a:r>
          </a:p>
          <a:p>
            <a:pPr lvl="1">
              <a:lnSpc>
                <a:spcPct val="115000"/>
              </a:lnSpc>
              <a:spcBef>
                <a:spcPct val="20000"/>
              </a:spcBef>
              <a:buClr>
                <a:schemeClr val="tx1"/>
              </a:buClr>
              <a:buFont typeface="Wingdings" pitchFamily="2" charset="2"/>
              <a:buNone/>
            </a:pPr>
            <a:r>
              <a:rPr lang="zh-CN" altLang="en-US" dirty="0">
                <a:latin typeface="Times New Roman" pitchFamily="18" charset="0"/>
              </a:rPr>
              <a:t>   如</a:t>
            </a:r>
            <a:r>
              <a:rPr lang="en-US" altLang="zh-CN" dirty="0">
                <a:latin typeface="Times New Roman" pitchFamily="18" charset="0"/>
              </a:rPr>
              <a:t>{t | </a:t>
            </a:r>
            <a:r>
              <a:rPr lang="en-US" altLang="zh-CN" i="1" dirty="0">
                <a:latin typeface="Times New Roman" pitchFamily="18" charset="0"/>
              </a:rPr>
              <a:t>┑R</a:t>
            </a:r>
            <a:r>
              <a:rPr lang="en-US" altLang="zh-CN" dirty="0">
                <a:latin typeface="Times New Roman" pitchFamily="18" charset="0"/>
              </a:rPr>
              <a:t>(t)}</a:t>
            </a:r>
            <a:r>
              <a:rPr lang="zh-CN" altLang="en-US" dirty="0">
                <a:latin typeface="Times New Roman" pitchFamily="18" charset="0"/>
              </a:rPr>
              <a:t>，求所有不在</a:t>
            </a:r>
            <a:r>
              <a:rPr lang="en-US" altLang="zh-CN" dirty="0">
                <a:latin typeface="Times New Roman" pitchFamily="18" charset="0"/>
              </a:rPr>
              <a:t>R</a:t>
            </a:r>
            <a:r>
              <a:rPr lang="zh-CN" altLang="en-US" dirty="0">
                <a:latin typeface="Times New Roman" pitchFamily="18" charset="0"/>
              </a:rPr>
              <a:t>中的元组</a:t>
            </a:r>
          </a:p>
          <a:p>
            <a:pPr lvl="1">
              <a:lnSpc>
                <a:spcPct val="115000"/>
              </a:lnSpc>
              <a:spcBef>
                <a:spcPct val="20000"/>
              </a:spcBef>
              <a:buClr>
                <a:schemeClr val="tx1"/>
              </a:buClr>
              <a:buFont typeface="Wingdings" pitchFamily="2" charset="2"/>
              <a:buChar char="§"/>
            </a:pPr>
            <a:r>
              <a:rPr lang="zh-CN" altLang="en-US" dirty="0">
                <a:latin typeface="Times New Roman" pitchFamily="18" charset="0"/>
              </a:rPr>
              <a:t>引入公式</a:t>
            </a:r>
            <a:r>
              <a:rPr lang="en-US" altLang="zh-CN" dirty="0">
                <a:latin typeface="Times New Roman" pitchFamily="18" charset="0"/>
              </a:rPr>
              <a:t>P</a:t>
            </a:r>
            <a:r>
              <a:rPr lang="zh-CN" altLang="en-US" dirty="0">
                <a:latin typeface="Times New Roman" pitchFamily="18" charset="0"/>
              </a:rPr>
              <a:t>的</a:t>
            </a:r>
            <a:r>
              <a:rPr lang="zh-CN" altLang="en-US" b="1" dirty="0">
                <a:solidFill>
                  <a:srgbClr val="FF3300"/>
                </a:solidFill>
                <a:latin typeface="Times New Roman" pitchFamily="18" charset="0"/>
              </a:rPr>
              <a:t>域</a:t>
            </a:r>
            <a:r>
              <a:rPr lang="zh-CN" altLang="en-US" dirty="0">
                <a:latin typeface="Times New Roman" pitchFamily="18" charset="0"/>
              </a:rPr>
              <a:t>概念，用</a:t>
            </a:r>
            <a:r>
              <a:rPr lang="en-US" altLang="zh-CN" b="1" i="1" dirty="0" err="1">
                <a:solidFill>
                  <a:srgbClr val="FF3300"/>
                </a:solidFill>
                <a:latin typeface="Times New Roman" pitchFamily="18" charset="0"/>
              </a:rPr>
              <a:t>dom</a:t>
            </a:r>
            <a:r>
              <a:rPr lang="en-US" altLang="zh-CN" b="1" i="1" dirty="0">
                <a:solidFill>
                  <a:srgbClr val="FF3300"/>
                </a:solidFill>
                <a:latin typeface="Times New Roman" pitchFamily="18" charset="0"/>
              </a:rPr>
              <a:t>(P)</a:t>
            </a:r>
            <a:r>
              <a:rPr lang="zh-CN" altLang="en-US" dirty="0">
                <a:latin typeface="Times New Roman" pitchFamily="18" charset="0"/>
              </a:rPr>
              <a:t>表示</a:t>
            </a:r>
          </a:p>
          <a:p>
            <a:pPr lvl="1">
              <a:lnSpc>
                <a:spcPct val="115000"/>
              </a:lnSpc>
              <a:spcBef>
                <a:spcPct val="20000"/>
              </a:spcBef>
              <a:buClr>
                <a:schemeClr val="tx1"/>
              </a:buClr>
              <a:buFont typeface="Wingdings" pitchFamily="2" charset="2"/>
              <a:buNone/>
            </a:pPr>
            <a:r>
              <a:rPr lang="zh-CN" altLang="en-US" dirty="0">
                <a:latin typeface="Times New Roman" pitchFamily="18" charset="0"/>
              </a:rPr>
              <a:t>   </a:t>
            </a:r>
            <a:r>
              <a:rPr lang="en-US" altLang="zh-CN" b="1" i="1" dirty="0" err="1">
                <a:latin typeface="Times New Roman" pitchFamily="18" charset="0"/>
              </a:rPr>
              <a:t>dom</a:t>
            </a:r>
            <a:r>
              <a:rPr lang="en-US" altLang="zh-CN" b="1" i="1" dirty="0">
                <a:latin typeface="Times New Roman" pitchFamily="18" charset="0"/>
              </a:rPr>
              <a:t>(P) </a:t>
            </a:r>
            <a:r>
              <a:rPr lang="zh-CN" altLang="en-US" dirty="0">
                <a:latin typeface="Times New Roman" pitchFamily="18" charset="0"/>
              </a:rPr>
              <a:t>至少</a:t>
            </a:r>
            <a:r>
              <a:rPr lang="zh-CN" altLang="en-US" dirty="0" smtClean="0">
                <a:latin typeface="Times New Roman" pitchFamily="18" charset="0"/>
              </a:rPr>
              <a:t>包含：显</a:t>
            </a:r>
            <a:r>
              <a:rPr lang="zh-CN" altLang="en-US" dirty="0">
                <a:latin typeface="Times New Roman" pitchFamily="18" charset="0"/>
              </a:rPr>
              <a:t>式出现在</a:t>
            </a:r>
            <a:r>
              <a:rPr lang="en-US" altLang="zh-CN" b="1" i="1" dirty="0">
                <a:latin typeface="Times New Roman" pitchFamily="18" charset="0"/>
              </a:rPr>
              <a:t>P</a:t>
            </a:r>
            <a:r>
              <a:rPr lang="zh-CN" altLang="en-US" dirty="0">
                <a:latin typeface="Times New Roman" pitchFamily="18" charset="0"/>
              </a:rPr>
              <a:t>中的</a:t>
            </a:r>
            <a:r>
              <a:rPr lang="zh-CN" altLang="en-US" dirty="0" smtClean="0">
                <a:latin typeface="Times New Roman" pitchFamily="18" charset="0"/>
              </a:rPr>
              <a:t>值、在</a:t>
            </a:r>
            <a:r>
              <a:rPr lang="en-US" altLang="zh-CN" b="1" i="1" dirty="0">
                <a:latin typeface="Times New Roman" pitchFamily="18" charset="0"/>
              </a:rPr>
              <a:t>P</a:t>
            </a:r>
            <a:r>
              <a:rPr lang="zh-CN" altLang="en-US" dirty="0">
                <a:latin typeface="Times New Roman" pitchFamily="18" charset="0"/>
              </a:rPr>
              <a:t>中出现的关系的元组中出现的值（不必是最小</a:t>
            </a:r>
            <a:r>
              <a:rPr lang="zh-CN" altLang="en-US" dirty="0" smtClean="0">
                <a:latin typeface="Times New Roman" pitchFamily="18" charset="0"/>
              </a:rPr>
              <a:t>集，但是</a:t>
            </a:r>
            <a:r>
              <a:rPr lang="zh-CN" altLang="en-US" dirty="0">
                <a:latin typeface="Times New Roman" pitchFamily="18" charset="0"/>
              </a:rPr>
              <a:t>有限</a:t>
            </a:r>
            <a:r>
              <a:rPr lang="zh-CN" altLang="en-US" dirty="0" smtClean="0">
                <a:latin typeface="Times New Roman" pitchFamily="18" charset="0"/>
              </a:rPr>
              <a:t>集）。</a:t>
            </a:r>
            <a:endParaRPr lang="zh-CN" altLang="en-US" dirty="0">
              <a:latin typeface="Times New Roman" pitchFamily="18" charset="0"/>
            </a:endParaRPr>
          </a:p>
          <a:p>
            <a:pPr lvl="1">
              <a:lnSpc>
                <a:spcPct val="115000"/>
              </a:lnSpc>
              <a:spcBef>
                <a:spcPct val="20000"/>
              </a:spcBef>
              <a:buClr>
                <a:schemeClr val="tx1"/>
              </a:buClr>
              <a:buFont typeface="Wingdings" pitchFamily="2" charset="2"/>
              <a:buNone/>
            </a:pPr>
            <a:r>
              <a:rPr lang="zh-CN" altLang="en-US" dirty="0">
                <a:latin typeface="Times New Roman" pitchFamily="18" charset="0"/>
              </a:rPr>
              <a:t>   </a:t>
            </a:r>
          </a:p>
          <a:p>
            <a:pPr lvl="1">
              <a:lnSpc>
                <a:spcPct val="115000"/>
              </a:lnSpc>
              <a:spcBef>
                <a:spcPct val="20000"/>
              </a:spcBef>
              <a:buClr>
                <a:schemeClr val="tx1"/>
              </a:buClr>
              <a:buFont typeface="Wingdings" pitchFamily="2" charset="2"/>
              <a:buChar char="§"/>
            </a:pPr>
            <a:r>
              <a:rPr lang="zh-CN" altLang="en-US" dirty="0">
                <a:latin typeface="Times New Roman" pitchFamily="18" charset="0"/>
              </a:rPr>
              <a:t>如果出现在表达式</a:t>
            </a:r>
            <a:r>
              <a:rPr lang="en-US" altLang="zh-CN" dirty="0">
                <a:latin typeface="Times New Roman" pitchFamily="18" charset="0"/>
              </a:rPr>
              <a:t>{</a:t>
            </a:r>
            <a:r>
              <a:rPr lang="en-US" altLang="zh-CN" b="1" dirty="0">
                <a:latin typeface="Times New Roman" pitchFamily="18" charset="0"/>
              </a:rPr>
              <a:t>t | P</a:t>
            </a:r>
            <a:r>
              <a:rPr lang="zh-CN" altLang="en-US" b="1" dirty="0">
                <a:latin typeface="Times New Roman" pitchFamily="18" charset="0"/>
              </a:rPr>
              <a:t>（</a:t>
            </a:r>
            <a:r>
              <a:rPr lang="en-US" altLang="zh-CN" b="1" dirty="0">
                <a:latin typeface="Times New Roman" pitchFamily="18" charset="0"/>
              </a:rPr>
              <a:t>t</a:t>
            </a:r>
            <a:r>
              <a:rPr lang="zh-CN" altLang="en-US" b="1" dirty="0">
                <a:latin typeface="Times New Roman" pitchFamily="18" charset="0"/>
              </a:rPr>
              <a:t>）</a:t>
            </a:r>
            <a:r>
              <a:rPr lang="en-US" altLang="zh-CN" dirty="0">
                <a:latin typeface="Times New Roman" pitchFamily="18" charset="0"/>
              </a:rPr>
              <a:t>}</a:t>
            </a:r>
            <a:r>
              <a:rPr lang="zh-CN" altLang="en-US" dirty="0">
                <a:latin typeface="Times New Roman" pitchFamily="18" charset="0"/>
              </a:rPr>
              <a:t>结果中的所有值均来自</a:t>
            </a:r>
            <a:r>
              <a:rPr lang="en-US" altLang="zh-CN" b="1" i="1" dirty="0" err="1">
                <a:latin typeface="Times New Roman" pitchFamily="18" charset="0"/>
              </a:rPr>
              <a:t>dom</a:t>
            </a:r>
            <a:r>
              <a:rPr lang="en-US" altLang="zh-CN" b="1" i="1" dirty="0">
                <a:latin typeface="Times New Roman" pitchFamily="18" charset="0"/>
              </a:rPr>
              <a:t>(P)</a:t>
            </a:r>
            <a:r>
              <a:rPr lang="zh-CN" altLang="en-US" b="1" i="1" dirty="0">
                <a:latin typeface="Times New Roman" pitchFamily="18" charset="0"/>
              </a:rPr>
              <a:t>，</a:t>
            </a:r>
            <a:r>
              <a:rPr lang="zh-CN" altLang="en-US" dirty="0">
                <a:latin typeface="Times New Roman" pitchFamily="18" charset="0"/>
              </a:rPr>
              <a:t>则称</a:t>
            </a:r>
            <a:r>
              <a:rPr lang="en-US" altLang="zh-CN" dirty="0">
                <a:latin typeface="Times New Roman" pitchFamily="18" charset="0"/>
              </a:rPr>
              <a:t>{</a:t>
            </a:r>
            <a:r>
              <a:rPr lang="en-US" altLang="zh-CN" b="1" dirty="0">
                <a:latin typeface="Times New Roman" pitchFamily="18" charset="0"/>
              </a:rPr>
              <a:t>t | P</a:t>
            </a:r>
            <a:r>
              <a:rPr lang="zh-CN" altLang="en-US" b="1" dirty="0">
                <a:latin typeface="Times New Roman" pitchFamily="18" charset="0"/>
              </a:rPr>
              <a:t>（</a:t>
            </a:r>
            <a:r>
              <a:rPr lang="en-US" altLang="zh-CN" b="1" dirty="0">
                <a:latin typeface="Times New Roman" pitchFamily="18" charset="0"/>
              </a:rPr>
              <a:t>t</a:t>
            </a:r>
            <a:r>
              <a:rPr lang="zh-CN" altLang="en-US" b="1" dirty="0">
                <a:latin typeface="Times New Roman" pitchFamily="18" charset="0"/>
              </a:rPr>
              <a:t>）</a:t>
            </a:r>
            <a:r>
              <a:rPr lang="en-US" altLang="zh-CN" dirty="0">
                <a:latin typeface="Times New Roman" pitchFamily="18" charset="0"/>
              </a:rPr>
              <a:t>}</a:t>
            </a:r>
            <a:r>
              <a:rPr lang="zh-CN" altLang="en-US" dirty="0">
                <a:latin typeface="Times New Roman" pitchFamily="18" charset="0"/>
              </a:rPr>
              <a:t>是安全</a:t>
            </a:r>
            <a:r>
              <a:rPr lang="zh-CN" altLang="en-US" dirty="0" smtClean="0">
                <a:latin typeface="Times New Roman" pitchFamily="18" charset="0"/>
              </a:rPr>
              <a:t>的</a:t>
            </a:r>
            <a:endParaRPr lang="en-US" altLang="zh-CN" dirty="0" smtClean="0">
              <a:latin typeface="Times New Roman" pitchFamily="18" charset="0"/>
            </a:endParaRPr>
          </a:p>
          <a:p>
            <a:pPr lvl="1">
              <a:lnSpc>
                <a:spcPct val="115000"/>
              </a:lnSpc>
              <a:spcBef>
                <a:spcPct val="20000"/>
              </a:spcBef>
              <a:buClr>
                <a:schemeClr val="tx1"/>
              </a:buClr>
            </a:pPr>
            <a:r>
              <a:rPr lang="zh-CN" altLang="en-US" dirty="0" smtClean="0">
                <a:solidFill>
                  <a:srgbClr val="FF0000"/>
                </a:solidFill>
                <a:latin typeface="Times New Roman" pitchFamily="18" charset="0"/>
              </a:rPr>
              <a:t>（教材第</a:t>
            </a:r>
            <a:r>
              <a:rPr lang="en-US" altLang="zh-CN" dirty="0" smtClean="0">
                <a:solidFill>
                  <a:srgbClr val="FF0000"/>
                </a:solidFill>
                <a:latin typeface="Times New Roman" pitchFamily="18" charset="0"/>
              </a:rPr>
              <a:t>2.5</a:t>
            </a:r>
            <a:r>
              <a:rPr lang="zh-CN" altLang="en-US" dirty="0" smtClean="0">
                <a:solidFill>
                  <a:srgbClr val="FF0000"/>
                </a:solidFill>
                <a:latin typeface="Times New Roman" pitchFamily="18" charset="0"/>
              </a:rPr>
              <a:t>节</a:t>
            </a:r>
            <a:r>
              <a:rPr lang="en-US" altLang="zh-CN" dirty="0" smtClean="0">
                <a:solidFill>
                  <a:srgbClr val="FF0000"/>
                </a:solidFill>
                <a:latin typeface="Times New Roman" pitchFamily="18" charset="0"/>
              </a:rPr>
              <a:t>P64</a:t>
            </a:r>
            <a:r>
              <a:rPr lang="zh-CN" altLang="en-US" dirty="0" smtClean="0">
                <a:solidFill>
                  <a:srgbClr val="FF0000"/>
                </a:solidFill>
                <a:latin typeface="Times New Roman" pitchFamily="18" charset="0"/>
              </a:rPr>
              <a:t>页关于表达式安全的说明）</a:t>
            </a:r>
            <a:endParaRPr lang="zh-CN" altLang="en-US" dirty="0">
              <a:solidFill>
                <a:srgbClr val="FF0000"/>
              </a:solidFill>
            </a:endParaRPr>
          </a:p>
        </p:txBody>
      </p:sp>
      <p:sp>
        <p:nvSpPr>
          <p:cNvPr id="2" name="圆角矩形标注 1"/>
          <p:cNvSpPr/>
          <p:nvPr/>
        </p:nvSpPr>
        <p:spPr>
          <a:xfrm>
            <a:off x="6660232" y="2060848"/>
            <a:ext cx="1512168" cy="612648"/>
          </a:xfrm>
          <a:prstGeom prst="wedgeRoundRectCallout">
            <a:avLst>
              <a:gd name="adj1" fmla="val -65718"/>
              <a:gd name="adj2" fmla="val -8213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FF0000"/>
                </a:solidFill>
              </a:rPr>
              <a:t>无穷验证</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FE08D598-BE24-436B-8B27-252CCA55F92D}" type="slidenum">
              <a:rPr lang="en-US" altLang="zh-CN"/>
              <a:pPr>
                <a:defRPr/>
              </a:pPr>
              <a:t>7</a:t>
            </a:fld>
            <a:endParaRPr lang="en-US" altLang="zh-CN"/>
          </a:p>
        </p:txBody>
      </p:sp>
      <p:sp>
        <p:nvSpPr>
          <p:cNvPr id="32771" name="Rectangle 2"/>
          <p:cNvSpPr>
            <a:spLocks noChangeArrowheads="1"/>
          </p:cNvSpPr>
          <p:nvPr/>
        </p:nvSpPr>
        <p:spPr bwMode="auto">
          <a:xfrm>
            <a:off x="381000" y="685800"/>
            <a:ext cx="8458200" cy="6002338"/>
          </a:xfrm>
          <a:prstGeom prst="rect">
            <a:avLst/>
          </a:prstGeom>
          <a:noFill/>
          <a:ln w="9525">
            <a:noFill/>
            <a:miter lim="800000"/>
            <a:headEnd/>
            <a:tailEnd/>
          </a:ln>
        </p:spPr>
        <p:txBody>
          <a:bodyPr>
            <a:spAutoFit/>
          </a:bodyPr>
          <a:lstStyle/>
          <a:p>
            <a:pPr>
              <a:spcBef>
                <a:spcPct val="50000"/>
              </a:spcBef>
            </a:pPr>
            <a:r>
              <a:rPr lang="en-US" altLang="zh-CN" dirty="0"/>
              <a:t>3</a:t>
            </a:r>
            <a:r>
              <a:rPr lang="zh-CN" altLang="en-US" dirty="0">
                <a:latin typeface="Times New Roman" pitchFamily="18" charset="0"/>
              </a:rPr>
              <a:t>）集合中元素无序</a:t>
            </a:r>
            <a:endParaRPr lang="zh-CN" altLang="en-US" dirty="0"/>
          </a:p>
          <a:p>
            <a:pPr>
              <a:spcBef>
                <a:spcPct val="50000"/>
              </a:spcBef>
            </a:pPr>
            <a:r>
              <a:rPr lang="en-US" altLang="zh-CN" dirty="0"/>
              <a:t>{(a,1)</a:t>
            </a:r>
            <a:r>
              <a:rPr lang="zh-CN" altLang="en-US" dirty="0"/>
              <a:t>，</a:t>
            </a:r>
            <a:r>
              <a:rPr lang="en-US" altLang="zh-CN" dirty="0"/>
              <a:t>(b,2)</a:t>
            </a:r>
            <a:r>
              <a:rPr lang="zh-CN" altLang="en-US" dirty="0"/>
              <a:t>，</a:t>
            </a:r>
            <a:r>
              <a:rPr lang="en-US" altLang="zh-CN" dirty="0"/>
              <a:t>(c,3)}={(b,2)</a:t>
            </a:r>
            <a:r>
              <a:rPr lang="zh-CN" altLang="en-US" dirty="0"/>
              <a:t>，</a:t>
            </a:r>
            <a:r>
              <a:rPr lang="en-US" altLang="zh-CN" dirty="0"/>
              <a:t>(a,1)</a:t>
            </a:r>
            <a:r>
              <a:rPr lang="zh-CN" altLang="en-US" dirty="0"/>
              <a:t>，</a:t>
            </a:r>
            <a:r>
              <a:rPr lang="en-US" altLang="zh-CN" dirty="0"/>
              <a:t>(c,3)}</a:t>
            </a:r>
          </a:p>
          <a:p>
            <a:pPr>
              <a:spcBef>
                <a:spcPct val="50000"/>
              </a:spcBef>
            </a:pPr>
            <a:r>
              <a:rPr lang="en-US" altLang="zh-CN" dirty="0"/>
              <a:t>={(c,3)</a:t>
            </a:r>
            <a:r>
              <a:rPr lang="zh-CN" altLang="en-US" dirty="0"/>
              <a:t>，</a:t>
            </a:r>
            <a:r>
              <a:rPr lang="en-US" altLang="zh-CN" dirty="0"/>
              <a:t>(b,2)</a:t>
            </a:r>
            <a:r>
              <a:rPr lang="zh-CN" altLang="en-US" dirty="0"/>
              <a:t>，</a:t>
            </a:r>
            <a:r>
              <a:rPr lang="en-US" altLang="zh-CN" dirty="0"/>
              <a:t>(a,1)}</a:t>
            </a:r>
          </a:p>
          <a:p>
            <a:pPr>
              <a:spcBef>
                <a:spcPct val="50000"/>
              </a:spcBef>
            </a:pPr>
            <a:r>
              <a:rPr lang="en-US" altLang="zh-CN" dirty="0"/>
              <a:t>4</a:t>
            </a:r>
            <a:r>
              <a:rPr lang="zh-CN" altLang="en-US" dirty="0">
                <a:latin typeface="Times New Roman" pitchFamily="18" charset="0"/>
              </a:rPr>
              <a:t>）元组中分量有序</a:t>
            </a:r>
            <a:endParaRPr lang="zh-CN" altLang="en-US" dirty="0"/>
          </a:p>
          <a:p>
            <a:pPr>
              <a:spcBef>
                <a:spcPct val="50000"/>
              </a:spcBef>
            </a:pP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a:t>
            </a:r>
            <a:r>
              <a:rPr lang="en-US" altLang="zh-CN" dirty="0"/>
              <a:t>c)</a:t>
            </a:r>
            <a:r>
              <a:rPr lang="en-US" altLang="zh-CN" dirty="0">
                <a:latin typeface="Times New Roman" pitchFamily="18" charset="0"/>
              </a:rPr>
              <a:t>≠</a:t>
            </a:r>
            <a:r>
              <a:rPr lang="en-US" altLang="zh-CN" dirty="0"/>
              <a:t>(b</a:t>
            </a:r>
            <a:r>
              <a:rPr lang="zh-CN" altLang="en-US" dirty="0">
                <a:latin typeface="Times New Roman" pitchFamily="18" charset="0"/>
              </a:rPr>
              <a:t>，</a:t>
            </a:r>
            <a:r>
              <a:rPr lang="en-US" altLang="zh-CN" dirty="0"/>
              <a:t>a</a:t>
            </a:r>
            <a:r>
              <a:rPr lang="zh-CN" altLang="en-US" dirty="0">
                <a:latin typeface="Times New Roman" pitchFamily="18" charset="0"/>
              </a:rPr>
              <a:t>，</a:t>
            </a:r>
            <a:r>
              <a:rPr lang="en-US" altLang="zh-CN" dirty="0"/>
              <a:t>c)    </a:t>
            </a:r>
            <a:r>
              <a:rPr lang="zh-CN" altLang="en-US" dirty="0">
                <a:latin typeface="Times New Roman" pitchFamily="18" charset="0"/>
              </a:rPr>
              <a:t>属性及其值的对应性。</a:t>
            </a:r>
            <a:endParaRPr lang="zh-CN" altLang="en-US" dirty="0"/>
          </a:p>
          <a:p>
            <a:pPr>
              <a:spcBef>
                <a:spcPct val="50000"/>
              </a:spcBef>
            </a:pPr>
            <a:r>
              <a:rPr lang="en-US" altLang="zh-CN" dirty="0"/>
              <a:t>5</a:t>
            </a:r>
            <a:r>
              <a:rPr lang="zh-CN" altLang="en-US" dirty="0">
                <a:latin typeface="Times New Roman" pitchFamily="18" charset="0"/>
              </a:rPr>
              <a:t>）笛卡尔积称为一个二维表</a:t>
            </a:r>
            <a:endParaRPr lang="zh-CN" altLang="en-US" dirty="0"/>
          </a:p>
          <a:p>
            <a:pPr>
              <a:spcBef>
                <a:spcPct val="50000"/>
              </a:spcBef>
            </a:pPr>
            <a:r>
              <a:rPr lang="zh-CN" altLang="en-US" dirty="0">
                <a:latin typeface="Times New Roman" pitchFamily="18" charset="0"/>
              </a:rPr>
              <a:t>例</a:t>
            </a:r>
            <a:r>
              <a:rPr lang="zh-CN" altLang="en-US" dirty="0"/>
              <a:t>  </a:t>
            </a:r>
            <a:r>
              <a:rPr lang="zh-CN" altLang="en-US" dirty="0">
                <a:latin typeface="Times New Roman" pitchFamily="18" charset="0"/>
              </a:rPr>
              <a:t>设有三个域：</a:t>
            </a:r>
            <a:endParaRPr lang="zh-CN" altLang="en-US" dirty="0"/>
          </a:p>
          <a:p>
            <a:pPr>
              <a:spcBef>
                <a:spcPct val="50000"/>
              </a:spcBef>
            </a:pPr>
            <a:r>
              <a:rPr lang="en-US" altLang="zh-CN" dirty="0"/>
              <a:t>D</a:t>
            </a:r>
            <a:r>
              <a:rPr lang="en-US" altLang="zh-CN" baseline="-30000" dirty="0"/>
              <a:t>1</a:t>
            </a:r>
            <a:r>
              <a:rPr lang="en-US" altLang="zh-CN" dirty="0"/>
              <a:t>=</a:t>
            </a:r>
            <a:r>
              <a:rPr lang="zh-CN" altLang="en-US" dirty="0">
                <a:latin typeface="Times New Roman" pitchFamily="18" charset="0"/>
              </a:rPr>
              <a:t>男士集合</a:t>
            </a:r>
            <a:r>
              <a:rPr lang="en-US" altLang="zh-CN" dirty="0"/>
              <a:t>={</a:t>
            </a:r>
            <a:r>
              <a:rPr lang="zh-CN" altLang="en-US" dirty="0">
                <a:latin typeface="Times New Roman" pitchFamily="18" charset="0"/>
              </a:rPr>
              <a:t>刘英，刘加加</a:t>
            </a:r>
            <a:r>
              <a:rPr lang="en-US" altLang="zh-CN" dirty="0"/>
              <a:t>}</a:t>
            </a:r>
          </a:p>
          <a:p>
            <a:pPr>
              <a:spcBef>
                <a:spcPct val="50000"/>
              </a:spcBef>
            </a:pPr>
            <a:r>
              <a:rPr lang="en-US" altLang="zh-CN" dirty="0"/>
              <a:t>D</a:t>
            </a:r>
            <a:r>
              <a:rPr lang="en-US" altLang="zh-CN" baseline="-30000" dirty="0"/>
              <a:t>2</a:t>
            </a:r>
            <a:r>
              <a:rPr lang="en-US" altLang="zh-CN" dirty="0"/>
              <a:t>=</a:t>
            </a:r>
            <a:r>
              <a:rPr lang="zh-CN" altLang="en-US" dirty="0">
                <a:latin typeface="Times New Roman" pitchFamily="18" charset="0"/>
              </a:rPr>
              <a:t>女士集合</a:t>
            </a:r>
            <a:r>
              <a:rPr lang="en-US" altLang="zh-CN" dirty="0"/>
              <a:t>={</a:t>
            </a:r>
            <a:r>
              <a:rPr lang="zh-CN" altLang="en-US" dirty="0">
                <a:latin typeface="Times New Roman" pitchFamily="18" charset="0"/>
              </a:rPr>
              <a:t>白雪，白乘乘</a:t>
            </a:r>
            <a:r>
              <a:rPr lang="en-US" altLang="zh-CN" dirty="0"/>
              <a:t>}</a:t>
            </a:r>
          </a:p>
          <a:p>
            <a:pPr>
              <a:spcBef>
                <a:spcPct val="50000"/>
              </a:spcBef>
            </a:pPr>
            <a:r>
              <a:rPr lang="en-US" altLang="zh-CN" dirty="0"/>
              <a:t>D=</a:t>
            </a:r>
            <a:r>
              <a:rPr lang="zh-CN" altLang="en-US" dirty="0">
                <a:latin typeface="Times New Roman" pitchFamily="18" charset="0"/>
              </a:rPr>
              <a:t>儿童集合</a:t>
            </a:r>
            <a:r>
              <a:rPr lang="en-US" altLang="zh-CN" dirty="0"/>
              <a:t>={</a:t>
            </a:r>
            <a:r>
              <a:rPr lang="zh-CN" altLang="en-US" dirty="0">
                <a:latin typeface="Times New Roman" pitchFamily="18" charset="0"/>
              </a:rPr>
              <a:t>刘学，</a:t>
            </a:r>
            <a:r>
              <a:rPr lang="zh-CN" altLang="en-US" dirty="0" smtClean="0">
                <a:latin typeface="Times New Roman" pitchFamily="18" charset="0"/>
              </a:rPr>
              <a:t>刘一学</a:t>
            </a:r>
            <a:r>
              <a:rPr lang="zh-CN" altLang="en-US" dirty="0">
                <a:latin typeface="Times New Roman" pitchFamily="18" charset="0"/>
              </a:rPr>
              <a:t>，刘楚楚</a:t>
            </a:r>
            <a:r>
              <a:rPr lang="en-US" altLang="zh-CN" dirty="0"/>
              <a:t>}</a:t>
            </a:r>
          </a:p>
          <a:p>
            <a:pPr>
              <a:spcBef>
                <a:spcPct val="50000"/>
              </a:spcBef>
            </a:pPr>
            <a:r>
              <a:rPr lang="zh-CN" altLang="en-US" dirty="0">
                <a:latin typeface="宋体" pitchFamily="2" charset="-122"/>
              </a:rPr>
              <a:t>则</a:t>
            </a:r>
            <a:r>
              <a:rPr lang="en-US" altLang="zh-CN" dirty="0"/>
              <a:t>D</a:t>
            </a:r>
            <a:r>
              <a:rPr lang="en-US" altLang="zh-CN" baseline="-30000" dirty="0"/>
              <a:t>1</a:t>
            </a:r>
            <a:r>
              <a:rPr lang="zh-CN" altLang="en-US" dirty="0">
                <a:latin typeface="宋体" pitchFamily="2" charset="-122"/>
              </a:rPr>
              <a:t>，</a:t>
            </a:r>
            <a:r>
              <a:rPr lang="en-US" altLang="zh-CN" dirty="0"/>
              <a:t>D</a:t>
            </a:r>
            <a:r>
              <a:rPr lang="en-US" altLang="zh-CN" baseline="-30000" dirty="0"/>
              <a:t>2</a:t>
            </a:r>
            <a:r>
              <a:rPr lang="zh-CN" altLang="en-US" dirty="0">
                <a:latin typeface="宋体" pitchFamily="2" charset="-122"/>
              </a:rPr>
              <a:t>，</a:t>
            </a:r>
            <a:r>
              <a:rPr lang="en-US" altLang="zh-CN" dirty="0"/>
              <a:t>D</a:t>
            </a:r>
            <a:r>
              <a:rPr lang="en-US" altLang="zh-CN" baseline="-30000" dirty="0"/>
              <a:t>3</a:t>
            </a:r>
            <a:r>
              <a:rPr lang="zh-CN" altLang="en-US" dirty="0">
                <a:latin typeface="宋体" pitchFamily="2" charset="-122"/>
              </a:rPr>
              <a:t>的笛卡尔积为如下一张二维表：</a:t>
            </a:r>
            <a:r>
              <a:rPr lang="zh-CN" altLang="en-US" dirty="0"/>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C1012B3-DF50-45BB-8F61-514284FA658F}" type="slidenum">
              <a:rPr lang="en-US" altLang="zh-CN" smtClean="0"/>
              <a:pPr>
                <a:defRPr/>
              </a:pPr>
              <a:t>70</a:t>
            </a:fld>
            <a:endParaRPr lang="en-US" altLang="zh-CN"/>
          </a:p>
        </p:txBody>
      </p:sp>
      <p:sp>
        <p:nvSpPr>
          <p:cNvPr id="3" name="Text Box 2"/>
          <p:cNvSpPr txBox="1">
            <a:spLocks noChangeArrowheads="1"/>
          </p:cNvSpPr>
          <p:nvPr/>
        </p:nvSpPr>
        <p:spPr bwMode="auto">
          <a:xfrm>
            <a:off x="288925" y="927100"/>
            <a:ext cx="8550275" cy="2788456"/>
          </a:xfrm>
          <a:prstGeom prst="rect">
            <a:avLst/>
          </a:prstGeom>
          <a:noFill/>
          <a:ln w="9525">
            <a:noFill/>
            <a:miter lim="800000"/>
            <a:headEnd/>
            <a:tailEnd/>
          </a:ln>
        </p:spPr>
        <p:txBody>
          <a:bodyPr>
            <a:spAutoFit/>
          </a:bodyPr>
          <a:lstStyle/>
          <a:p>
            <a:pPr marL="0" lvl="1">
              <a:lnSpc>
                <a:spcPct val="115000"/>
              </a:lnSpc>
              <a:spcBef>
                <a:spcPct val="20000"/>
              </a:spcBef>
              <a:buClr>
                <a:schemeClr val="tx1"/>
              </a:buClr>
            </a:pPr>
            <a:r>
              <a:rPr lang="zh-CN" altLang="en-US" dirty="0" smtClean="0">
                <a:latin typeface="Times New Roman" pitchFamily="18" charset="0"/>
              </a:rPr>
              <a:t>（</a:t>
            </a:r>
            <a:r>
              <a:rPr lang="en-US" altLang="zh-CN" dirty="0">
                <a:latin typeface="Times New Roman" pitchFamily="18" charset="0"/>
              </a:rPr>
              <a:t>1</a:t>
            </a:r>
            <a:r>
              <a:rPr lang="zh-CN" altLang="en-US" dirty="0">
                <a:latin typeface="Times New Roman" pitchFamily="18" charset="0"/>
              </a:rPr>
              <a:t>）如果</a:t>
            </a:r>
            <a:r>
              <a:rPr lang="en-US" altLang="zh-CN" dirty="0">
                <a:latin typeface="Times New Roman" pitchFamily="18" charset="0"/>
              </a:rPr>
              <a:t>t</a:t>
            </a:r>
            <a:r>
              <a:rPr lang="zh-CN" altLang="en-US" dirty="0">
                <a:latin typeface="Times New Roman" pitchFamily="18" charset="0"/>
              </a:rPr>
              <a:t>使</a:t>
            </a:r>
            <a:r>
              <a:rPr lang="en-US" altLang="zh-CN" dirty="0">
                <a:latin typeface="Times New Roman" pitchFamily="18" charset="0"/>
              </a:rPr>
              <a:t>P</a:t>
            </a:r>
            <a:r>
              <a:rPr lang="zh-CN" altLang="en-US" dirty="0">
                <a:latin typeface="Times New Roman" pitchFamily="18" charset="0"/>
              </a:rPr>
              <a:t>（</a:t>
            </a:r>
            <a:r>
              <a:rPr lang="en-US" altLang="zh-CN" dirty="0">
                <a:latin typeface="Times New Roman" pitchFamily="18" charset="0"/>
              </a:rPr>
              <a:t>t</a:t>
            </a:r>
            <a:r>
              <a:rPr lang="zh-CN" altLang="en-US" dirty="0">
                <a:latin typeface="Times New Roman" pitchFamily="18" charset="0"/>
              </a:rPr>
              <a:t>）为真，则</a:t>
            </a:r>
            <a:r>
              <a:rPr lang="en-US" altLang="zh-CN" dirty="0">
                <a:latin typeface="Times New Roman" pitchFamily="18" charset="0"/>
              </a:rPr>
              <a:t>t</a:t>
            </a:r>
            <a:r>
              <a:rPr lang="zh-CN" altLang="en-US" dirty="0">
                <a:latin typeface="Times New Roman" pitchFamily="18" charset="0"/>
              </a:rPr>
              <a:t>的每个分量是</a:t>
            </a:r>
            <a:r>
              <a:rPr lang="en-US" altLang="zh-CN" dirty="0" err="1">
                <a:latin typeface="Times New Roman" pitchFamily="18" charset="0"/>
              </a:rPr>
              <a:t>dom</a:t>
            </a:r>
            <a:r>
              <a:rPr lang="en-US" altLang="zh-CN" dirty="0">
                <a:latin typeface="Times New Roman" pitchFamily="18" charset="0"/>
              </a:rPr>
              <a:t>(P)</a:t>
            </a:r>
            <a:r>
              <a:rPr lang="zh-CN" altLang="en-US" dirty="0">
                <a:latin typeface="Times New Roman" pitchFamily="18" charset="0"/>
              </a:rPr>
              <a:t>中的元素</a:t>
            </a:r>
            <a:r>
              <a:rPr lang="zh-CN" altLang="en-US" dirty="0" smtClean="0">
                <a:latin typeface="Times New Roman" pitchFamily="18" charset="0"/>
              </a:rPr>
              <a:t>。</a:t>
            </a:r>
            <a:endParaRPr lang="en-US" altLang="zh-CN" dirty="0" smtClean="0">
              <a:latin typeface="Times New Roman" pitchFamily="18" charset="0"/>
            </a:endParaRPr>
          </a:p>
          <a:p>
            <a:pPr marL="0" lvl="1">
              <a:lnSpc>
                <a:spcPct val="115000"/>
              </a:lnSpc>
              <a:spcBef>
                <a:spcPct val="20000"/>
              </a:spcBef>
              <a:buClr>
                <a:schemeClr val="tx1"/>
              </a:buClr>
            </a:pPr>
            <a:r>
              <a:rPr lang="zh-CN" altLang="en-US" dirty="0" smtClean="0">
                <a:latin typeface="Times New Roman" pitchFamily="18" charset="0"/>
              </a:rPr>
              <a:t>（</a:t>
            </a:r>
            <a:r>
              <a:rPr lang="en-US" altLang="zh-CN" dirty="0" smtClean="0">
                <a:latin typeface="Times New Roman" pitchFamily="18" charset="0"/>
              </a:rPr>
              <a:t>2</a:t>
            </a:r>
            <a:r>
              <a:rPr lang="zh-CN" altLang="en-US" dirty="0" smtClean="0">
                <a:latin typeface="Times New Roman" pitchFamily="18" charset="0"/>
              </a:rPr>
              <a:t>）对于</a:t>
            </a:r>
            <a:r>
              <a:rPr lang="en-US" altLang="zh-CN" dirty="0" smtClean="0">
                <a:latin typeface="Times New Roman" pitchFamily="18" charset="0"/>
              </a:rPr>
              <a:t>P</a:t>
            </a:r>
            <a:r>
              <a:rPr lang="zh-CN" altLang="en-US" dirty="0" smtClean="0">
                <a:latin typeface="Times New Roman" pitchFamily="18" charset="0"/>
              </a:rPr>
              <a:t>中每个形如</a:t>
            </a:r>
            <a:r>
              <a:rPr lang="en-US" altLang="zh-CN" dirty="0" smtClean="0">
                <a:latin typeface="Times New Roman" pitchFamily="18" charset="0"/>
              </a:rPr>
              <a:t>(</a:t>
            </a:r>
            <a:r>
              <a:rPr lang="en-US" altLang="zh-CN" dirty="0">
                <a:latin typeface="Arial Unicode MS"/>
                <a:ea typeface="Arial Unicode MS"/>
                <a:cs typeface="Arial Unicode MS"/>
              </a:rPr>
              <a:t>∃</a:t>
            </a:r>
            <a:r>
              <a:rPr lang="en-US" altLang="zh-CN" dirty="0" smtClean="0">
                <a:latin typeface="Times New Roman" pitchFamily="18" charset="0"/>
              </a:rPr>
              <a:t>u</a:t>
            </a:r>
            <a:r>
              <a:rPr lang="en-US" altLang="zh-CN" dirty="0">
                <a:latin typeface="Times New Roman" pitchFamily="18" charset="0"/>
              </a:rPr>
              <a:t>)</a:t>
            </a:r>
            <a:r>
              <a:rPr lang="en-US" altLang="zh-CN" dirty="0" smtClean="0">
                <a:latin typeface="Times New Roman" pitchFamily="18" charset="0"/>
              </a:rPr>
              <a:t>(W(u))</a:t>
            </a:r>
            <a:r>
              <a:rPr lang="zh-CN" altLang="en-US" dirty="0" smtClean="0">
                <a:latin typeface="Times New Roman" pitchFamily="18" charset="0"/>
              </a:rPr>
              <a:t>的子表达式，若</a:t>
            </a:r>
            <a:r>
              <a:rPr lang="en-US" altLang="zh-CN" dirty="0" smtClean="0">
                <a:latin typeface="Times New Roman" pitchFamily="18" charset="0"/>
              </a:rPr>
              <a:t>u</a:t>
            </a:r>
            <a:r>
              <a:rPr lang="zh-CN" altLang="en-US" dirty="0" smtClean="0">
                <a:latin typeface="Times New Roman" pitchFamily="18" charset="0"/>
              </a:rPr>
              <a:t>使</a:t>
            </a:r>
            <a:r>
              <a:rPr lang="en-US" altLang="zh-CN" dirty="0" smtClean="0">
                <a:latin typeface="Times New Roman" pitchFamily="18" charset="0"/>
              </a:rPr>
              <a:t>W(u)</a:t>
            </a:r>
            <a:r>
              <a:rPr lang="zh-CN" altLang="en-US" dirty="0" smtClean="0">
                <a:latin typeface="Times New Roman" pitchFamily="18" charset="0"/>
              </a:rPr>
              <a:t>为真，则</a:t>
            </a:r>
            <a:r>
              <a:rPr lang="en-US" altLang="zh-CN" dirty="0" smtClean="0">
                <a:latin typeface="Times New Roman" pitchFamily="18" charset="0"/>
              </a:rPr>
              <a:t>u</a:t>
            </a:r>
            <a:r>
              <a:rPr lang="zh-CN" altLang="en-US" dirty="0" smtClean="0">
                <a:latin typeface="Times New Roman" pitchFamily="18" charset="0"/>
              </a:rPr>
              <a:t>的每个分量是</a:t>
            </a:r>
            <a:r>
              <a:rPr lang="en-US" altLang="zh-CN" dirty="0" err="1" smtClean="0">
                <a:latin typeface="Times New Roman" pitchFamily="18" charset="0"/>
              </a:rPr>
              <a:t>dom</a:t>
            </a:r>
            <a:r>
              <a:rPr lang="en-US" altLang="zh-CN" dirty="0" smtClean="0">
                <a:latin typeface="Times New Roman" pitchFamily="18" charset="0"/>
              </a:rPr>
              <a:t>(P</a:t>
            </a:r>
            <a:r>
              <a:rPr lang="en-US" altLang="zh-CN" dirty="0">
                <a:latin typeface="Times New Roman" pitchFamily="18" charset="0"/>
              </a:rPr>
              <a:t>)</a:t>
            </a:r>
            <a:r>
              <a:rPr lang="zh-CN" altLang="en-US" dirty="0">
                <a:latin typeface="Times New Roman" pitchFamily="18" charset="0"/>
              </a:rPr>
              <a:t>中的</a:t>
            </a:r>
            <a:r>
              <a:rPr lang="zh-CN" altLang="en-US" dirty="0" smtClean="0">
                <a:latin typeface="Times New Roman" pitchFamily="18" charset="0"/>
              </a:rPr>
              <a:t>元素。</a:t>
            </a:r>
            <a:endParaRPr lang="en-US" altLang="zh-CN" dirty="0" smtClean="0">
              <a:latin typeface="Times New Roman" pitchFamily="18" charset="0"/>
            </a:endParaRPr>
          </a:p>
          <a:p>
            <a:pPr marL="0" lvl="1">
              <a:lnSpc>
                <a:spcPct val="115000"/>
              </a:lnSpc>
              <a:spcBef>
                <a:spcPct val="20000"/>
              </a:spcBef>
              <a:buClr>
                <a:schemeClr val="tx1"/>
              </a:buClr>
            </a:pPr>
            <a:r>
              <a:rPr lang="zh-CN" altLang="en-US" dirty="0" smtClean="0">
                <a:latin typeface="Times New Roman" pitchFamily="18" charset="0"/>
              </a:rPr>
              <a:t>（</a:t>
            </a:r>
            <a:r>
              <a:rPr lang="en-US" altLang="zh-CN" dirty="0" smtClean="0">
                <a:latin typeface="Times New Roman" pitchFamily="18" charset="0"/>
              </a:rPr>
              <a:t>3</a:t>
            </a:r>
            <a:r>
              <a:rPr lang="zh-CN" altLang="en-US" dirty="0" smtClean="0">
                <a:latin typeface="Times New Roman" pitchFamily="18" charset="0"/>
              </a:rPr>
              <a:t>）</a:t>
            </a:r>
            <a:r>
              <a:rPr lang="zh-CN" altLang="en-US" dirty="0">
                <a:solidFill>
                  <a:srgbClr val="FF0000"/>
                </a:solidFill>
                <a:latin typeface="Times New Roman" pitchFamily="18" charset="0"/>
              </a:rPr>
              <a:t>对于</a:t>
            </a:r>
            <a:r>
              <a:rPr lang="en-US" altLang="zh-CN" dirty="0">
                <a:solidFill>
                  <a:srgbClr val="FF0000"/>
                </a:solidFill>
                <a:latin typeface="Times New Roman" pitchFamily="18" charset="0"/>
              </a:rPr>
              <a:t>P</a:t>
            </a:r>
            <a:r>
              <a:rPr lang="zh-CN" altLang="en-US" dirty="0">
                <a:solidFill>
                  <a:srgbClr val="FF0000"/>
                </a:solidFill>
                <a:latin typeface="Times New Roman" pitchFamily="18" charset="0"/>
              </a:rPr>
              <a:t>中每个形</a:t>
            </a:r>
            <a:r>
              <a:rPr lang="zh-CN" altLang="en-US" dirty="0" smtClean="0">
                <a:solidFill>
                  <a:srgbClr val="FF0000"/>
                </a:solidFill>
                <a:latin typeface="Times New Roman" pitchFamily="18" charset="0"/>
              </a:rPr>
              <a:t>如</a:t>
            </a:r>
            <a:r>
              <a:rPr lang="en-US" altLang="zh-CN" dirty="0" smtClean="0">
                <a:solidFill>
                  <a:srgbClr val="FF0000"/>
                </a:solidFill>
                <a:latin typeface="Times New Roman" pitchFamily="18" charset="0"/>
              </a:rPr>
              <a:t>(</a:t>
            </a:r>
            <a:r>
              <a:rPr lang="en-US" altLang="zh-CN" dirty="0" smtClean="0">
                <a:solidFill>
                  <a:srgbClr val="FF0000"/>
                </a:solidFill>
                <a:latin typeface="Arial Unicode MS"/>
                <a:ea typeface="Arial Unicode MS"/>
                <a:cs typeface="Arial Unicode MS"/>
              </a:rPr>
              <a:t>∀</a:t>
            </a:r>
            <a:r>
              <a:rPr lang="en-US" altLang="zh-CN" dirty="0" smtClean="0">
                <a:solidFill>
                  <a:srgbClr val="FF0000"/>
                </a:solidFill>
                <a:latin typeface="Times New Roman" pitchFamily="18" charset="0"/>
              </a:rPr>
              <a:t>u)(</a:t>
            </a:r>
            <a:r>
              <a:rPr lang="en-US" altLang="zh-CN" dirty="0">
                <a:solidFill>
                  <a:srgbClr val="FF0000"/>
                </a:solidFill>
                <a:latin typeface="Times New Roman" pitchFamily="18" charset="0"/>
              </a:rPr>
              <a:t>W(u))</a:t>
            </a:r>
            <a:r>
              <a:rPr lang="zh-CN" altLang="en-US" dirty="0">
                <a:solidFill>
                  <a:srgbClr val="FF0000"/>
                </a:solidFill>
                <a:latin typeface="Times New Roman" pitchFamily="18" charset="0"/>
              </a:rPr>
              <a:t>的子表达式，若</a:t>
            </a:r>
            <a:r>
              <a:rPr lang="en-US" altLang="zh-CN" dirty="0">
                <a:solidFill>
                  <a:srgbClr val="FF0000"/>
                </a:solidFill>
                <a:latin typeface="Times New Roman" pitchFamily="18" charset="0"/>
              </a:rPr>
              <a:t>u</a:t>
            </a:r>
            <a:r>
              <a:rPr lang="zh-CN" altLang="en-US" dirty="0">
                <a:solidFill>
                  <a:srgbClr val="FF0000"/>
                </a:solidFill>
                <a:latin typeface="Times New Roman" pitchFamily="18" charset="0"/>
              </a:rPr>
              <a:t>使</a:t>
            </a:r>
            <a:r>
              <a:rPr lang="en-US" altLang="zh-CN" dirty="0">
                <a:solidFill>
                  <a:srgbClr val="FF0000"/>
                </a:solidFill>
                <a:latin typeface="Times New Roman" pitchFamily="18" charset="0"/>
              </a:rPr>
              <a:t>W(u)</a:t>
            </a:r>
            <a:r>
              <a:rPr lang="zh-CN" altLang="en-US" dirty="0" smtClean="0">
                <a:solidFill>
                  <a:srgbClr val="FF0000"/>
                </a:solidFill>
                <a:latin typeface="Times New Roman" pitchFamily="18" charset="0"/>
              </a:rPr>
              <a:t>为假，</a:t>
            </a:r>
            <a:r>
              <a:rPr lang="zh-CN" altLang="en-US" dirty="0">
                <a:solidFill>
                  <a:srgbClr val="FF0000"/>
                </a:solidFill>
                <a:latin typeface="Times New Roman" pitchFamily="18" charset="0"/>
              </a:rPr>
              <a:t>则</a:t>
            </a:r>
            <a:r>
              <a:rPr lang="en-US" altLang="zh-CN" dirty="0">
                <a:solidFill>
                  <a:srgbClr val="FF0000"/>
                </a:solidFill>
                <a:latin typeface="Times New Roman" pitchFamily="18" charset="0"/>
              </a:rPr>
              <a:t>u</a:t>
            </a:r>
            <a:r>
              <a:rPr lang="zh-CN" altLang="en-US" dirty="0">
                <a:solidFill>
                  <a:srgbClr val="FF0000"/>
                </a:solidFill>
                <a:latin typeface="Times New Roman" pitchFamily="18" charset="0"/>
              </a:rPr>
              <a:t>的每个分量是</a:t>
            </a:r>
            <a:r>
              <a:rPr lang="en-US" altLang="zh-CN" dirty="0" err="1">
                <a:solidFill>
                  <a:srgbClr val="FF0000"/>
                </a:solidFill>
                <a:latin typeface="Times New Roman" pitchFamily="18" charset="0"/>
              </a:rPr>
              <a:t>dom</a:t>
            </a:r>
            <a:r>
              <a:rPr lang="en-US" altLang="zh-CN" dirty="0">
                <a:solidFill>
                  <a:srgbClr val="FF0000"/>
                </a:solidFill>
                <a:latin typeface="Times New Roman" pitchFamily="18" charset="0"/>
              </a:rPr>
              <a:t>(P)</a:t>
            </a:r>
            <a:r>
              <a:rPr lang="zh-CN" altLang="en-US" dirty="0">
                <a:solidFill>
                  <a:srgbClr val="FF0000"/>
                </a:solidFill>
                <a:latin typeface="Times New Roman" pitchFamily="18" charset="0"/>
              </a:rPr>
              <a:t>中的元素</a:t>
            </a:r>
            <a:r>
              <a:rPr lang="zh-CN" altLang="en-US" dirty="0" smtClean="0">
                <a:solidFill>
                  <a:srgbClr val="FF0000"/>
                </a:solidFill>
                <a:latin typeface="Times New Roman" pitchFamily="18" charset="0"/>
              </a:rPr>
              <a:t>。换言之，若</a:t>
            </a:r>
            <a:r>
              <a:rPr lang="en-US" altLang="zh-CN" dirty="0" smtClean="0">
                <a:solidFill>
                  <a:srgbClr val="FF0000"/>
                </a:solidFill>
                <a:latin typeface="Times New Roman" pitchFamily="18" charset="0"/>
              </a:rPr>
              <a:t>u</a:t>
            </a:r>
            <a:r>
              <a:rPr lang="zh-CN" altLang="en-US" dirty="0" smtClean="0">
                <a:solidFill>
                  <a:srgbClr val="FF0000"/>
                </a:solidFill>
                <a:latin typeface="Times New Roman" pitchFamily="18" charset="0"/>
              </a:rPr>
              <a:t>每一分量不属于</a:t>
            </a:r>
            <a:r>
              <a:rPr lang="en-US" altLang="zh-CN" dirty="0" err="1">
                <a:solidFill>
                  <a:srgbClr val="FF0000"/>
                </a:solidFill>
                <a:latin typeface="Times New Roman" pitchFamily="18" charset="0"/>
              </a:rPr>
              <a:t>dom</a:t>
            </a:r>
            <a:r>
              <a:rPr lang="en-US" altLang="zh-CN" dirty="0">
                <a:solidFill>
                  <a:srgbClr val="FF0000"/>
                </a:solidFill>
                <a:latin typeface="Times New Roman" pitchFamily="18" charset="0"/>
              </a:rPr>
              <a:t>(P</a:t>
            </a:r>
            <a:r>
              <a:rPr lang="en-US" altLang="zh-CN" dirty="0" smtClean="0">
                <a:solidFill>
                  <a:srgbClr val="FF0000"/>
                </a:solidFill>
                <a:latin typeface="Times New Roman" pitchFamily="18" charset="0"/>
              </a:rPr>
              <a:t>)</a:t>
            </a:r>
            <a:r>
              <a:rPr lang="zh-CN" altLang="en-US" dirty="0" smtClean="0">
                <a:solidFill>
                  <a:srgbClr val="FF0000"/>
                </a:solidFill>
                <a:latin typeface="Times New Roman" pitchFamily="18" charset="0"/>
              </a:rPr>
              <a:t>，则</a:t>
            </a:r>
            <a:r>
              <a:rPr lang="en-US" altLang="zh-CN" dirty="0">
                <a:solidFill>
                  <a:srgbClr val="FF0000"/>
                </a:solidFill>
                <a:latin typeface="Times New Roman" pitchFamily="18" charset="0"/>
              </a:rPr>
              <a:t>W(u)</a:t>
            </a:r>
            <a:r>
              <a:rPr lang="zh-CN" altLang="en-US" dirty="0" smtClean="0">
                <a:solidFill>
                  <a:srgbClr val="FF0000"/>
                </a:solidFill>
                <a:latin typeface="Times New Roman" pitchFamily="18" charset="0"/>
              </a:rPr>
              <a:t>为真。</a:t>
            </a:r>
            <a:endParaRPr lang="en-US" altLang="zh-CN" dirty="0">
              <a:solidFill>
                <a:srgbClr val="FF0000"/>
              </a:solidFill>
              <a:latin typeface="Times New Roman" pitchFamily="18" charset="0"/>
            </a:endParaRPr>
          </a:p>
        </p:txBody>
      </p:sp>
    </p:spTree>
    <p:extLst>
      <p:ext uri="{BB962C8B-B14F-4D97-AF65-F5344CB8AC3E}">
        <p14:creationId xmlns:p14="http://schemas.microsoft.com/office/powerpoint/2010/main" val="78768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pPr>
              <a:defRPr/>
            </a:pPr>
            <a:fld id="{52025679-146E-4E82-AFDA-84D6B6CE1AEC}" type="slidenum">
              <a:rPr lang="en-US" altLang="zh-CN"/>
              <a:pPr>
                <a:defRPr/>
              </a:pPr>
              <a:t>71</a:t>
            </a:fld>
            <a:endParaRPr lang="en-US" altLang="zh-CN"/>
          </a:p>
        </p:txBody>
      </p:sp>
      <p:graphicFrame>
        <p:nvGraphicFramePr>
          <p:cNvPr id="54274" name="Group 2"/>
          <p:cNvGraphicFramePr>
            <a:graphicFrameLocks noGrp="1"/>
          </p:cNvGraphicFramePr>
          <p:nvPr/>
        </p:nvGraphicFramePr>
        <p:xfrm>
          <a:off x="381000" y="1776413"/>
          <a:ext cx="2743200" cy="2506664"/>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62706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chemeClr val="tx1"/>
                          </a:solidFill>
                          <a:effectLst/>
                          <a:latin typeface="Verdana"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06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smtClean="0">
                          <a:ln>
                            <a:noFill/>
                          </a:ln>
                          <a:solidFill>
                            <a:schemeClr val="tx1"/>
                          </a:solidFill>
                          <a:effectLst/>
                          <a:latin typeface="Verdana" pitchFamily="34" charset="0"/>
                          <a:ea typeface="宋体" pitchFamily="2" charset="-122"/>
                        </a:rPr>
                        <a:t>B2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706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8628" name="Text Box 19"/>
          <p:cNvSpPr txBox="1">
            <a:spLocks noChangeArrowheads="1"/>
          </p:cNvSpPr>
          <p:nvPr/>
        </p:nvSpPr>
        <p:spPr bwMode="auto">
          <a:xfrm>
            <a:off x="533400" y="4778375"/>
            <a:ext cx="8001000" cy="579438"/>
          </a:xfrm>
          <a:prstGeom prst="rect">
            <a:avLst/>
          </a:prstGeom>
          <a:noFill/>
          <a:ln w="9525">
            <a:noFill/>
            <a:miter lim="800000"/>
            <a:headEnd/>
            <a:tailEnd/>
          </a:ln>
        </p:spPr>
        <p:txBody>
          <a:bodyPr>
            <a:spAutoFit/>
          </a:bodyPr>
          <a:lstStyle/>
          <a:p>
            <a:pPr algn="ctr" eaLnBrk="0" hangingPunct="0">
              <a:spcBef>
                <a:spcPct val="50000"/>
              </a:spcBef>
            </a:pPr>
            <a:r>
              <a:rPr lang="en-US" altLang="zh-CN" sz="3200" b="1" i="1">
                <a:latin typeface="Times New Roman" pitchFamily="18" charset="0"/>
                <a:ea typeface="仿宋_GB2312"/>
                <a:cs typeface="仿宋_GB2312"/>
              </a:rPr>
              <a:t>dom(┑</a:t>
            </a:r>
            <a:r>
              <a:rPr lang="en-US" altLang="zh-CN" sz="3200" b="1">
                <a:latin typeface="Times New Roman" pitchFamily="18" charset="0"/>
                <a:ea typeface="仿宋_GB2312"/>
                <a:cs typeface="仿宋_GB2312"/>
              </a:rPr>
              <a:t>(t </a:t>
            </a:r>
            <a:r>
              <a:rPr lang="en-US" altLang="zh-CN" sz="3200" b="1">
                <a:latin typeface="Times New Roman" pitchFamily="18" charset="0"/>
                <a:ea typeface="仿宋_GB2312"/>
                <a:cs typeface="仿宋_GB2312"/>
                <a:sym typeface="Symbol" pitchFamily="18" charset="2"/>
              </a:rPr>
              <a:t></a:t>
            </a:r>
            <a:r>
              <a:rPr lang="en-US" altLang="zh-CN" sz="3200" b="1">
                <a:latin typeface="Times New Roman" pitchFamily="18" charset="0"/>
                <a:ea typeface="仿宋_GB2312"/>
                <a:cs typeface="仿宋_GB2312"/>
              </a:rPr>
              <a:t>R)) </a:t>
            </a:r>
            <a:r>
              <a:rPr lang="en-US" altLang="zh-CN" sz="3200" b="1" i="1">
                <a:latin typeface="Times New Roman" pitchFamily="18" charset="0"/>
                <a:ea typeface="仿宋_GB2312"/>
                <a:cs typeface="仿宋_GB2312"/>
              </a:rPr>
              <a:t>= </a:t>
            </a:r>
            <a:r>
              <a:rPr lang="en-US" altLang="zh-CN" sz="3200" b="1">
                <a:latin typeface="Times New Roman" pitchFamily="18" charset="0"/>
                <a:ea typeface="仿宋_GB2312"/>
                <a:cs typeface="仿宋_GB2312"/>
              </a:rPr>
              <a:t>{{A1 , A2} , {B1 , B2 , B3}}</a:t>
            </a:r>
          </a:p>
        </p:txBody>
      </p:sp>
      <p:graphicFrame>
        <p:nvGraphicFramePr>
          <p:cNvPr id="54292" name="Group 20"/>
          <p:cNvGraphicFramePr>
            <a:graphicFrameLocks noGrp="1"/>
          </p:cNvGraphicFramePr>
          <p:nvPr/>
        </p:nvGraphicFramePr>
        <p:xfrm>
          <a:off x="5791200" y="1776413"/>
          <a:ext cx="2743200" cy="2506664"/>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62706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06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706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smtClean="0">
                          <a:ln>
                            <a:noFill/>
                          </a:ln>
                          <a:solidFill>
                            <a:schemeClr val="tx1"/>
                          </a:solidFill>
                          <a:effectLst/>
                          <a:latin typeface="Verdana" pitchFamily="34" charset="0"/>
                          <a:ea typeface="宋体" pitchFamily="2" charset="-122"/>
                        </a:rPr>
                        <a:t>B2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8646" name="Text Box 37"/>
          <p:cNvSpPr txBox="1">
            <a:spLocks noChangeArrowheads="1"/>
          </p:cNvSpPr>
          <p:nvPr/>
        </p:nvSpPr>
        <p:spPr bwMode="auto">
          <a:xfrm>
            <a:off x="1295400" y="892175"/>
            <a:ext cx="990600" cy="579438"/>
          </a:xfrm>
          <a:prstGeom prst="rect">
            <a:avLst/>
          </a:prstGeom>
          <a:noFill/>
          <a:ln w="9525">
            <a:noFill/>
            <a:miter lim="800000"/>
            <a:headEnd/>
            <a:tailEnd/>
          </a:ln>
        </p:spPr>
        <p:txBody>
          <a:bodyPr>
            <a:spAutoFit/>
          </a:bodyPr>
          <a:lstStyle/>
          <a:p>
            <a:pPr algn="ctr" eaLnBrk="0" hangingPunct="0">
              <a:spcBef>
                <a:spcPct val="50000"/>
              </a:spcBef>
            </a:pPr>
            <a:r>
              <a:rPr lang="en-US" altLang="zh-CN" sz="3200" b="1" i="1">
                <a:latin typeface="Times New Roman" pitchFamily="18" charset="0"/>
                <a:ea typeface="仿宋_GB2312"/>
                <a:cs typeface="仿宋_GB2312"/>
              </a:rPr>
              <a:t>R</a:t>
            </a:r>
            <a:endParaRPr lang="en-US" altLang="zh-CN" sz="3200" b="1">
              <a:latin typeface="Times New Roman" pitchFamily="18" charset="0"/>
              <a:ea typeface="仿宋_GB2312"/>
              <a:cs typeface="仿宋_GB2312"/>
            </a:endParaRPr>
          </a:p>
        </p:txBody>
      </p:sp>
      <p:sp>
        <p:nvSpPr>
          <p:cNvPr id="68647" name="Text Box 38"/>
          <p:cNvSpPr txBox="1">
            <a:spLocks noChangeArrowheads="1"/>
          </p:cNvSpPr>
          <p:nvPr/>
        </p:nvSpPr>
        <p:spPr bwMode="auto">
          <a:xfrm>
            <a:off x="5638800" y="785813"/>
            <a:ext cx="2895600" cy="579437"/>
          </a:xfrm>
          <a:prstGeom prst="rect">
            <a:avLst/>
          </a:prstGeom>
          <a:noFill/>
          <a:ln w="9525">
            <a:noFill/>
            <a:miter lim="800000"/>
            <a:headEnd/>
            <a:tailEnd/>
          </a:ln>
        </p:spPr>
        <p:txBody>
          <a:bodyPr>
            <a:spAutoFit/>
          </a:bodyPr>
          <a:lstStyle/>
          <a:p>
            <a:pPr algn="ctr" eaLnBrk="0" hangingPunct="0">
              <a:spcBef>
                <a:spcPct val="50000"/>
              </a:spcBef>
            </a:pPr>
            <a:r>
              <a:rPr lang="en-US" altLang="zh-CN" sz="3200" b="1">
                <a:latin typeface="Times New Roman" pitchFamily="18" charset="0"/>
                <a:ea typeface="仿宋_GB2312"/>
                <a:cs typeface="仿宋_GB2312"/>
              </a:rPr>
              <a:t>{ t |</a:t>
            </a:r>
            <a:r>
              <a:rPr lang="en-US" altLang="zh-CN" sz="3200" b="1" i="1">
                <a:latin typeface="Times New Roman" pitchFamily="18" charset="0"/>
                <a:ea typeface="仿宋_GB2312"/>
                <a:cs typeface="仿宋_GB2312"/>
              </a:rPr>
              <a:t>┑</a:t>
            </a:r>
            <a:r>
              <a:rPr lang="en-US" altLang="zh-CN" sz="3200" b="1">
                <a:latin typeface="Times New Roman" pitchFamily="18" charset="0"/>
                <a:ea typeface="仿宋_GB2312"/>
                <a:cs typeface="仿宋_GB2312"/>
              </a:rPr>
              <a:t>(t </a:t>
            </a:r>
            <a:r>
              <a:rPr lang="en-US" altLang="zh-CN" sz="3200" b="1">
                <a:latin typeface="Times New Roman" pitchFamily="18" charset="0"/>
                <a:ea typeface="仿宋_GB2312"/>
                <a:cs typeface="仿宋_GB2312"/>
                <a:sym typeface="Symbol" pitchFamily="18" charset="2"/>
              </a:rPr>
              <a:t></a:t>
            </a:r>
            <a:r>
              <a:rPr lang="en-US" altLang="zh-CN" sz="3200" b="1">
                <a:latin typeface="Times New Roman" pitchFamily="18" charset="0"/>
                <a:ea typeface="仿宋_GB2312"/>
                <a:cs typeface="仿宋_GB2312"/>
              </a:rPr>
              <a:t>R)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86CB0641-F151-426D-8514-FD58F3B2F8A6}" type="slidenum">
              <a:rPr lang="en-US" altLang="zh-CN"/>
              <a:pPr>
                <a:defRPr/>
              </a:pPr>
              <a:t>72</a:t>
            </a:fld>
            <a:endParaRPr lang="en-US" altLang="zh-CN"/>
          </a:p>
        </p:txBody>
      </p:sp>
      <p:sp>
        <p:nvSpPr>
          <p:cNvPr id="69635" name="Text Box 2"/>
          <p:cNvSpPr txBox="1">
            <a:spLocks noChangeArrowheads="1"/>
          </p:cNvSpPr>
          <p:nvPr/>
        </p:nvSpPr>
        <p:spPr bwMode="auto">
          <a:xfrm>
            <a:off x="304800" y="747713"/>
            <a:ext cx="8610600" cy="5824537"/>
          </a:xfrm>
          <a:prstGeom prst="rect">
            <a:avLst/>
          </a:prstGeom>
          <a:noFill/>
          <a:ln w="9525">
            <a:noFill/>
            <a:miter lim="800000"/>
            <a:headEnd/>
            <a:tailEnd/>
          </a:ln>
        </p:spPr>
        <p:txBody>
          <a:bodyPr>
            <a:spAutoFit/>
          </a:bodyPr>
          <a:lstStyle/>
          <a:p>
            <a:r>
              <a:rPr lang="en-US" altLang="zh-CN"/>
              <a:t>2.3.2 </a:t>
            </a:r>
            <a:r>
              <a:rPr lang="zh-CN" altLang="en-US"/>
              <a:t>域关系演算</a:t>
            </a:r>
          </a:p>
          <a:p>
            <a:pPr>
              <a:lnSpc>
                <a:spcPct val="90000"/>
              </a:lnSpc>
              <a:spcBef>
                <a:spcPct val="20000"/>
              </a:spcBef>
              <a:buClr>
                <a:schemeClr val="tx1"/>
              </a:buClr>
              <a:buFont typeface="Wingdings" pitchFamily="2" charset="2"/>
              <a:buChar char="§"/>
            </a:pPr>
            <a:r>
              <a:rPr lang="zh-CN" altLang="en-US">
                <a:latin typeface="Times New Roman" pitchFamily="18" charset="0"/>
              </a:rPr>
              <a:t>形式化定义</a:t>
            </a:r>
          </a:p>
          <a:p>
            <a:pPr lvl="1" algn="ctr">
              <a:lnSpc>
                <a:spcPct val="120000"/>
              </a:lnSpc>
              <a:spcBef>
                <a:spcPct val="20000"/>
              </a:spcBef>
              <a:buClr>
                <a:schemeClr val="tx1"/>
              </a:buClr>
              <a:buFont typeface="Wingdings" pitchFamily="2" charset="2"/>
              <a:buNone/>
            </a:pPr>
            <a:r>
              <a:rPr lang="en-US" altLang="zh-CN" b="1" i="1">
                <a:solidFill>
                  <a:srgbClr val="FF3300"/>
                </a:solidFill>
                <a:latin typeface="Times New Roman" pitchFamily="18" charset="0"/>
              </a:rPr>
              <a:t>{  x</a:t>
            </a:r>
            <a:r>
              <a:rPr lang="en-US" altLang="zh-CN" b="1" i="1" baseline="-14000">
                <a:solidFill>
                  <a:srgbClr val="FF3300"/>
                </a:solidFill>
                <a:latin typeface="Times New Roman" pitchFamily="18" charset="0"/>
              </a:rPr>
              <a:t>1 </a:t>
            </a:r>
            <a:r>
              <a:rPr lang="en-US" altLang="zh-CN" b="1" i="1">
                <a:solidFill>
                  <a:srgbClr val="FF3300"/>
                </a:solidFill>
                <a:latin typeface="Times New Roman" pitchFamily="18" charset="0"/>
              </a:rPr>
              <a:t>x</a:t>
            </a:r>
            <a:r>
              <a:rPr lang="en-US" altLang="zh-CN" b="1" i="1" baseline="-14000">
                <a:solidFill>
                  <a:srgbClr val="FF3300"/>
                </a:solidFill>
                <a:latin typeface="Times New Roman" pitchFamily="18" charset="0"/>
              </a:rPr>
              <a:t>2</a:t>
            </a:r>
            <a:r>
              <a:rPr lang="en-US" altLang="zh-CN" b="1" i="1">
                <a:solidFill>
                  <a:srgbClr val="FF3300"/>
                </a:solidFill>
                <a:latin typeface="Times New Roman" pitchFamily="18" charset="0"/>
              </a:rPr>
              <a:t> …x</a:t>
            </a:r>
            <a:r>
              <a:rPr lang="en-US" altLang="zh-CN" b="1" i="1" baseline="-14000">
                <a:solidFill>
                  <a:srgbClr val="FF3300"/>
                </a:solidFill>
                <a:latin typeface="Times New Roman" pitchFamily="18" charset="0"/>
              </a:rPr>
              <a:t>n </a:t>
            </a:r>
            <a:r>
              <a:rPr lang="en-US" altLang="zh-CN" b="1" i="1">
                <a:solidFill>
                  <a:srgbClr val="FF3300"/>
                </a:solidFill>
                <a:latin typeface="Times New Roman" pitchFamily="18" charset="0"/>
              </a:rPr>
              <a:t>| P</a:t>
            </a:r>
            <a:r>
              <a:rPr lang="zh-CN" altLang="en-US" b="1" i="1">
                <a:solidFill>
                  <a:srgbClr val="FF3300"/>
                </a:solidFill>
                <a:latin typeface="Times New Roman" pitchFamily="18" charset="0"/>
              </a:rPr>
              <a:t>（ </a:t>
            </a:r>
            <a:r>
              <a:rPr lang="en-US" altLang="zh-CN" b="1" i="1">
                <a:solidFill>
                  <a:srgbClr val="FF3300"/>
                </a:solidFill>
                <a:latin typeface="Times New Roman" pitchFamily="18" charset="0"/>
              </a:rPr>
              <a:t>x</a:t>
            </a:r>
            <a:r>
              <a:rPr lang="en-US" altLang="zh-CN" b="1" i="1" baseline="-14000">
                <a:solidFill>
                  <a:srgbClr val="FF3300"/>
                </a:solidFill>
                <a:latin typeface="Times New Roman" pitchFamily="18" charset="0"/>
              </a:rPr>
              <a:t>1</a:t>
            </a:r>
            <a:r>
              <a:rPr lang="en-US" altLang="zh-CN" b="1" i="1">
                <a:solidFill>
                  <a:srgbClr val="FF3300"/>
                </a:solidFill>
                <a:latin typeface="Times New Roman" pitchFamily="18" charset="0"/>
              </a:rPr>
              <a:t> , </a:t>
            </a:r>
            <a:r>
              <a:rPr lang="en-US" altLang="zh-CN" b="1" i="1" baseline="-14000">
                <a:solidFill>
                  <a:srgbClr val="FF3300"/>
                </a:solidFill>
                <a:latin typeface="Times New Roman" pitchFamily="18" charset="0"/>
              </a:rPr>
              <a:t> </a:t>
            </a:r>
            <a:r>
              <a:rPr lang="en-US" altLang="zh-CN" b="1" i="1">
                <a:solidFill>
                  <a:srgbClr val="FF3300"/>
                </a:solidFill>
                <a:latin typeface="Times New Roman" pitchFamily="18" charset="0"/>
              </a:rPr>
              <a:t>x</a:t>
            </a:r>
            <a:r>
              <a:rPr lang="en-US" altLang="zh-CN" b="1" i="1" baseline="-14000">
                <a:solidFill>
                  <a:srgbClr val="FF3300"/>
                </a:solidFill>
                <a:latin typeface="Times New Roman" pitchFamily="18" charset="0"/>
              </a:rPr>
              <a:t>2</a:t>
            </a:r>
            <a:r>
              <a:rPr lang="en-US" altLang="zh-CN" b="1" i="1">
                <a:solidFill>
                  <a:srgbClr val="FF3300"/>
                </a:solidFill>
                <a:latin typeface="Times New Roman" pitchFamily="18" charset="0"/>
              </a:rPr>
              <a:t> , … , x</a:t>
            </a:r>
            <a:r>
              <a:rPr lang="en-US" altLang="zh-CN" b="1" i="1" baseline="-14000">
                <a:solidFill>
                  <a:srgbClr val="FF3300"/>
                </a:solidFill>
                <a:latin typeface="Times New Roman" pitchFamily="18" charset="0"/>
              </a:rPr>
              <a:t>n</a:t>
            </a:r>
            <a:r>
              <a:rPr lang="en-US" altLang="zh-CN" b="1" i="1">
                <a:solidFill>
                  <a:srgbClr val="FF3300"/>
                </a:solidFill>
                <a:latin typeface="Times New Roman" pitchFamily="18" charset="0"/>
              </a:rPr>
              <a:t> </a:t>
            </a:r>
            <a:r>
              <a:rPr lang="zh-CN" altLang="en-US" b="1" i="1">
                <a:solidFill>
                  <a:srgbClr val="FF3300"/>
                </a:solidFill>
                <a:latin typeface="Times New Roman" pitchFamily="18" charset="0"/>
              </a:rPr>
              <a:t>）</a:t>
            </a:r>
            <a:r>
              <a:rPr lang="en-US" altLang="zh-CN" b="1" i="1">
                <a:solidFill>
                  <a:srgbClr val="FF3300"/>
                </a:solidFill>
                <a:latin typeface="Times New Roman" pitchFamily="18" charset="0"/>
              </a:rPr>
              <a:t>}</a:t>
            </a:r>
          </a:p>
          <a:p>
            <a:pPr lvl="1" algn="ctr">
              <a:lnSpc>
                <a:spcPct val="120000"/>
              </a:lnSpc>
              <a:spcBef>
                <a:spcPct val="20000"/>
              </a:spcBef>
              <a:buClr>
                <a:schemeClr val="tx1"/>
              </a:buClr>
              <a:buFont typeface="Wingdings" pitchFamily="2" charset="2"/>
              <a:buNone/>
            </a:pPr>
            <a:r>
              <a:rPr lang="en-US" altLang="zh-CN" b="1" i="1">
                <a:latin typeface="Times New Roman" pitchFamily="18" charset="0"/>
              </a:rPr>
              <a:t>x</a:t>
            </a:r>
            <a:r>
              <a:rPr lang="en-US" altLang="zh-CN" b="1" i="1" baseline="-14000">
                <a:latin typeface="Times New Roman" pitchFamily="18" charset="0"/>
              </a:rPr>
              <a:t>i</a:t>
            </a:r>
            <a:r>
              <a:rPr lang="zh-CN" altLang="en-US">
                <a:latin typeface="Times New Roman" pitchFamily="18" charset="0"/>
              </a:rPr>
              <a:t>代表域变量，</a:t>
            </a:r>
            <a:r>
              <a:rPr lang="en-US" altLang="zh-CN" i="1">
                <a:latin typeface="Times New Roman" pitchFamily="18" charset="0"/>
              </a:rPr>
              <a:t>P</a:t>
            </a:r>
            <a:r>
              <a:rPr lang="zh-CN" altLang="en-US">
                <a:latin typeface="Times New Roman" pitchFamily="18" charset="0"/>
              </a:rPr>
              <a:t>为由原子构成的公式</a:t>
            </a:r>
          </a:p>
          <a:p>
            <a:pPr lvl="1">
              <a:lnSpc>
                <a:spcPct val="120000"/>
              </a:lnSpc>
              <a:spcBef>
                <a:spcPct val="20000"/>
              </a:spcBef>
              <a:buClr>
                <a:schemeClr val="tx1"/>
              </a:buClr>
              <a:buFont typeface="Wingdings" pitchFamily="2" charset="2"/>
              <a:buChar char="§"/>
            </a:pPr>
            <a:r>
              <a:rPr lang="zh-CN" altLang="en-US">
                <a:latin typeface="Times New Roman" pitchFamily="18" charset="0"/>
              </a:rPr>
              <a:t>原子公式</a:t>
            </a:r>
          </a:p>
          <a:p>
            <a:pPr lvl="2">
              <a:lnSpc>
                <a:spcPct val="120000"/>
              </a:lnSpc>
              <a:spcBef>
                <a:spcPct val="20000"/>
              </a:spcBef>
              <a:buClr>
                <a:schemeClr val="tx1"/>
              </a:buClr>
              <a:buFontTx/>
              <a:buChar char="•"/>
            </a:pPr>
            <a:r>
              <a:rPr lang="en-US" altLang="zh-CN" b="1" i="1">
                <a:solidFill>
                  <a:srgbClr val="FF3300"/>
                </a:solidFill>
                <a:latin typeface="Times New Roman" pitchFamily="18" charset="0"/>
                <a:ea typeface="楷体_GB2312"/>
                <a:cs typeface="楷体_GB2312"/>
              </a:rPr>
              <a:t>&lt; x</a:t>
            </a:r>
            <a:r>
              <a:rPr lang="en-US" altLang="zh-CN" b="1" i="1" baseline="-14000">
                <a:solidFill>
                  <a:srgbClr val="FF3300"/>
                </a:solidFill>
                <a:latin typeface="Times New Roman" pitchFamily="18" charset="0"/>
                <a:ea typeface="楷体_GB2312"/>
                <a:cs typeface="楷体_GB2312"/>
              </a:rPr>
              <a:t>1</a:t>
            </a:r>
            <a:r>
              <a:rPr lang="en-US" altLang="zh-CN" b="1" i="1">
                <a:solidFill>
                  <a:srgbClr val="FF3300"/>
                </a:solidFill>
                <a:latin typeface="Times New Roman" pitchFamily="18" charset="0"/>
                <a:ea typeface="楷体_GB2312"/>
                <a:cs typeface="楷体_GB2312"/>
              </a:rPr>
              <a:t> , </a:t>
            </a:r>
            <a:r>
              <a:rPr lang="en-US" altLang="zh-CN" b="1" i="1" baseline="-14000">
                <a:solidFill>
                  <a:srgbClr val="FF3300"/>
                </a:solidFill>
                <a:latin typeface="Times New Roman" pitchFamily="18" charset="0"/>
                <a:ea typeface="楷体_GB2312"/>
                <a:cs typeface="楷体_GB2312"/>
              </a:rPr>
              <a:t> </a:t>
            </a:r>
            <a:r>
              <a:rPr lang="en-US" altLang="zh-CN" b="1" i="1">
                <a:solidFill>
                  <a:srgbClr val="FF3300"/>
                </a:solidFill>
                <a:latin typeface="Times New Roman" pitchFamily="18" charset="0"/>
                <a:ea typeface="楷体_GB2312"/>
                <a:cs typeface="楷体_GB2312"/>
              </a:rPr>
              <a:t>x</a:t>
            </a:r>
            <a:r>
              <a:rPr lang="en-US" altLang="zh-CN" b="1" i="1" baseline="-14000">
                <a:solidFill>
                  <a:srgbClr val="FF3300"/>
                </a:solidFill>
                <a:latin typeface="Times New Roman" pitchFamily="18" charset="0"/>
                <a:ea typeface="楷体_GB2312"/>
                <a:cs typeface="楷体_GB2312"/>
              </a:rPr>
              <a:t>2</a:t>
            </a:r>
            <a:r>
              <a:rPr lang="en-US" altLang="zh-CN" b="1" i="1">
                <a:solidFill>
                  <a:srgbClr val="FF3300"/>
                </a:solidFill>
                <a:latin typeface="Times New Roman" pitchFamily="18" charset="0"/>
                <a:ea typeface="楷体_GB2312"/>
                <a:cs typeface="楷体_GB2312"/>
              </a:rPr>
              <a:t> , … , x</a:t>
            </a:r>
            <a:r>
              <a:rPr lang="en-US" altLang="zh-CN" b="1" i="1" baseline="-14000">
                <a:solidFill>
                  <a:srgbClr val="FF3300"/>
                </a:solidFill>
                <a:latin typeface="Times New Roman" pitchFamily="18" charset="0"/>
                <a:ea typeface="楷体_GB2312"/>
                <a:cs typeface="楷体_GB2312"/>
              </a:rPr>
              <a:t>n </a:t>
            </a:r>
            <a:r>
              <a:rPr lang="en-US" altLang="zh-CN" b="1" i="1">
                <a:solidFill>
                  <a:srgbClr val="FF3300"/>
                </a:solidFill>
                <a:latin typeface="Times New Roman" pitchFamily="18" charset="0"/>
                <a:ea typeface="楷体_GB2312"/>
                <a:cs typeface="楷体_GB2312"/>
              </a:rPr>
              <a:t>&gt; </a:t>
            </a:r>
            <a:r>
              <a:rPr lang="en-US" altLang="zh-CN" b="1" i="1">
                <a:solidFill>
                  <a:srgbClr val="FF3300"/>
                </a:solidFill>
                <a:latin typeface="Times New Roman" pitchFamily="18" charset="0"/>
                <a:ea typeface="楷体_GB2312"/>
                <a:cs typeface="楷体_GB2312"/>
                <a:sym typeface="Symbol" pitchFamily="18" charset="2"/>
              </a:rPr>
              <a:t> R</a:t>
            </a:r>
            <a:r>
              <a:rPr lang="zh-CN" altLang="en-US" b="1" i="1">
                <a:solidFill>
                  <a:srgbClr val="FF3300"/>
                </a:solidFill>
                <a:latin typeface="Times New Roman" pitchFamily="18" charset="0"/>
                <a:ea typeface="楷体_GB2312"/>
                <a:cs typeface="楷体_GB2312"/>
                <a:sym typeface="Symbol" pitchFamily="18" charset="2"/>
              </a:rPr>
              <a:t>，记</a:t>
            </a:r>
            <a:r>
              <a:rPr lang="en-US" altLang="zh-CN" b="1" i="1">
                <a:solidFill>
                  <a:srgbClr val="FF3300"/>
                </a:solidFill>
                <a:latin typeface="Times New Roman" pitchFamily="18" charset="0"/>
                <a:ea typeface="楷体_GB2312"/>
                <a:cs typeface="楷体_GB2312"/>
                <a:sym typeface="Symbol" pitchFamily="18" charset="2"/>
              </a:rPr>
              <a:t>R(</a:t>
            </a:r>
            <a:r>
              <a:rPr lang="en-US" altLang="zh-CN" b="1" i="1">
                <a:solidFill>
                  <a:srgbClr val="FF3300"/>
                </a:solidFill>
                <a:latin typeface="Times New Roman" pitchFamily="18" charset="0"/>
                <a:ea typeface="楷体_GB2312"/>
                <a:cs typeface="楷体_GB2312"/>
              </a:rPr>
              <a:t>x</a:t>
            </a:r>
            <a:r>
              <a:rPr lang="en-US" altLang="zh-CN" b="1" i="1" baseline="-14000">
                <a:solidFill>
                  <a:srgbClr val="FF3300"/>
                </a:solidFill>
                <a:latin typeface="Times New Roman" pitchFamily="18" charset="0"/>
                <a:ea typeface="楷体_GB2312"/>
                <a:cs typeface="楷体_GB2312"/>
              </a:rPr>
              <a:t>1</a:t>
            </a:r>
            <a:r>
              <a:rPr lang="en-US" altLang="zh-CN" b="1" i="1">
                <a:solidFill>
                  <a:srgbClr val="FF3300"/>
                </a:solidFill>
                <a:latin typeface="Times New Roman" pitchFamily="18" charset="0"/>
                <a:ea typeface="楷体_GB2312"/>
                <a:cs typeface="楷体_GB2312"/>
              </a:rPr>
              <a:t> , </a:t>
            </a:r>
            <a:r>
              <a:rPr lang="en-US" altLang="zh-CN" b="1" i="1" baseline="-14000">
                <a:solidFill>
                  <a:srgbClr val="FF3300"/>
                </a:solidFill>
                <a:latin typeface="Times New Roman" pitchFamily="18" charset="0"/>
                <a:ea typeface="楷体_GB2312"/>
                <a:cs typeface="楷体_GB2312"/>
              </a:rPr>
              <a:t> </a:t>
            </a:r>
            <a:r>
              <a:rPr lang="en-US" altLang="zh-CN" b="1" i="1">
                <a:solidFill>
                  <a:srgbClr val="FF3300"/>
                </a:solidFill>
                <a:latin typeface="Times New Roman" pitchFamily="18" charset="0"/>
                <a:ea typeface="楷体_GB2312"/>
                <a:cs typeface="楷体_GB2312"/>
              </a:rPr>
              <a:t>x</a:t>
            </a:r>
            <a:r>
              <a:rPr lang="en-US" altLang="zh-CN" b="1" i="1" baseline="-14000">
                <a:solidFill>
                  <a:srgbClr val="FF3300"/>
                </a:solidFill>
                <a:latin typeface="Times New Roman" pitchFamily="18" charset="0"/>
                <a:ea typeface="楷体_GB2312"/>
                <a:cs typeface="楷体_GB2312"/>
              </a:rPr>
              <a:t>2</a:t>
            </a:r>
            <a:r>
              <a:rPr lang="en-US" altLang="zh-CN" b="1" i="1">
                <a:solidFill>
                  <a:srgbClr val="FF3300"/>
                </a:solidFill>
                <a:latin typeface="Times New Roman" pitchFamily="18" charset="0"/>
                <a:ea typeface="楷体_GB2312"/>
                <a:cs typeface="楷体_GB2312"/>
              </a:rPr>
              <a:t> , … , x</a:t>
            </a:r>
            <a:r>
              <a:rPr lang="en-US" altLang="zh-CN" b="1" i="1" baseline="-14000">
                <a:solidFill>
                  <a:srgbClr val="FF3300"/>
                </a:solidFill>
                <a:latin typeface="Times New Roman" pitchFamily="18" charset="0"/>
                <a:ea typeface="楷体_GB2312"/>
                <a:cs typeface="楷体_GB2312"/>
              </a:rPr>
              <a:t>n </a:t>
            </a:r>
            <a:r>
              <a:rPr lang="en-US" altLang="zh-CN" b="1" i="1">
                <a:solidFill>
                  <a:srgbClr val="FF3300"/>
                </a:solidFill>
                <a:latin typeface="Times New Roman" pitchFamily="18" charset="0"/>
                <a:ea typeface="楷体_GB2312"/>
                <a:cs typeface="楷体_GB2312"/>
                <a:sym typeface="Symbol" pitchFamily="18" charset="2"/>
              </a:rPr>
              <a:t>)</a:t>
            </a:r>
          </a:p>
          <a:p>
            <a:pPr lvl="3">
              <a:lnSpc>
                <a:spcPct val="120000"/>
              </a:lnSpc>
              <a:spcBef>
                <a:spcPct val="20000"/>
              </a:spcBef>
              <a:buClr>
                <a:schemeClr val="tx1"/>
              </a:buClr>
              <a:buFontTx/>
              <a:buChar char="•"/>
            </a:pPr>
            <a:r>
              <a:rPr lang="en-US" altLang="zh-CN" b="1" i="1">
                <a:latin typeface="Times New Roman" pitchFamily="18" charset="0"/>
              </a:rPr>
              <a:t>x</a:t>
            </a:r>
            <a:r>
              <a:rPr lang="en-US" altLang="zh-CN" b="1" i="1" baseline="-14000">
                <a:latin typeface="Times New Roman" pitchFamily="18" charset="0"/>
              </a:rPr>
              <a:t>i</a:t>
            </a:r>
            <a:r>
              <a:rPr lang="zh-CN" altLang="en-US">
                <a:latin typeface="Times New Roman" pitchFamily="18" charset="0"/>
              </a:rPr>
              <a:t>是域变量或域常量</a:t>
            </a:r>
          </a:p>
          <a:p>
            <a:pPr lvl="2">
              <a:lnSpc>
                <a:spcPct val="120000"/>
              </a:lnSpc>
              <a:spcBef>
                <a:spcPct val="20000"/>
              </a:spcBef>
              <a:buClr>
                <a:schemeClr val="tx1"/>
              </a:buClr>
              <a:buFontTx/>
              <a:buChar char="•"/>
            </a:pPr>
            <a:r>
              <a:rPr lang="en-US" altLang="zh-CN" b="1" i="1">
                <a:solidFill>
                  <a:srgbClr val="FF3300"/>
                </a:solidFill>
                <a:latin typeface="Times New Roman" pitchFamily="18" charset="0"/>
                <a:ea typeface="楷体_GB2312"/>
                <a:cs typeface="楷体_GB2312"/>
              </a:rPr>
              <a:t>x </a:t>
            </a:r>
            <a:r>
              <a:rPr lang="en-US" altLang="zh-CN" b="1" i="1">
                <a:solidFill>
                  <a:srgbClr val="FF3300"/>
                </a:solidFill>
                <a:latin typeface="Times New Roman" pitchFamily="18" charset="0"/>
                <a:ea typeface="楷体_GB2312"/>
                <a:cs typeface="楷体_GB2312"/>
                <a:sym typeface="Symbol" pitchFamily="18" charset="2"/>
              </a:rPr>
              <a:t> </a:t>
            </a:r>
            <a:r>
              <a:rPr lang="en-US" altLang="zh-CN" b="1" i="1">
                <a:solidFill>
                  <a:srgbClr val="FF3300"/>
                </a:solidFill>
                <a:latin typeface="Times New Roman" pitchFamily="18" charset="0"/>
                <a:ea typeface="楷体_GB2312"/>
                <a:cs typeface="楷体_GB2312"/>
              </a:rPr>
              <a:t>y</a:t>
            </a:r>
          </a:p>
          <a:p>
            <a:pPr lvl="3">
              <a:lnSpc>
                <a:spcPct val="120000"/>
              </a:lnSpc>
              <a:spcBef>
                <a:spcPct val="20000"/>
              </a:spcBef>
              <a:buClr>
                <a:schemeClr val="tx1"/>
              </a:buClr>
              <a:buFontTx/>
              <a:buChar char="•"/>
            </a:pPr>
            <a:r>
              <a:rPr lang="zh-CN" altLang="en-US">
                <a:latin typeface="Times New Roman" pitchFamily="18" charset="0"/>
              </a:rPr>
              <a:t>域变量</a:t>
            </a:r>
            <a:r>
              <a:rPr lang="en-US" altLang="zh-CN" i="1">
                <a:latin typeface="Times New Roman" pitchFamily="18" charset="0"/>
              </a:rPr>
              <a:t>x</a:t>
            </a:r>
            <a:r>
              <a:rPr lang="zh-CN" altLang="en-US">
                <a:latin typeface="Times New Roman" pitchFamily="18" charset="0"/>
              </a:rPr>
              <a:t>与</a:t>
            </a:r>
            <a:r>
              <a:rPr lang="en-US" altLang="zh-CN" i="1">
                <a:latin typeface="Times New Roman" pitchFamily="18" charset="0"/>
              </a:rPr>
              <a:t>y</a:t>
            </a:r>
            <a:r>
              <a:rPr lang="zh-CN" altLang="en-US">
                <a:latin typeface="Times New Roman" pitchFamily="18" charset="0"/>
              </a:rPr>
              <a:t>之间满足比较关系</a:t>
            </a:r>
            <a:r>
              <a:rPr lang="zh-CN" altLang="en-US" i="1">
                <a:latin typeface="Times New Roman" pitchFamily="18" charset="0"/>
                <a:sym typeface="Symbol" pitchFamily="18" charset="2"/>
              </a:rPr>
              <a:t></a:t>
            </a:r>
            <a:r>
              <a:rPr lang="zh-CN" altLang="en-US">
                <a:latin typeface="Times New Roman" pitchFamily="18" charset="0"/>
              </a:rPr>
              <a:t> </a:t>
            </a:r>
          </a:p>
          <a:p>
            <a:pPr lvl="2">
              <a:lnSpc>
                <a:spcPct val="120000"/>
              </a:lnSpc>
              <a:spcBef>
                <a:spcPct val="20000"/>
              </a:spcBef>
              <a:buClr>
                <a:schemeClr val="tx1"/>
              </a:buClr>
              <a:buFontTx/>
              <a:buChar char="•"/>
            </a:pPr>
            <a:r>
              <a:rPr lang="en-US" altLang="zh-CN" b="1" i="1">
                <a:solidFill>
                  <a:srgbClr val="FF3300"/>
                </a:solidFill>
                <a:latin typeface="Times New Roman" pitchFamily="18" charset="0"/>
                <a:ea typeface="楷体_GB2312"/>
                <a:cs typeface="楷体_GB2312"/>
              </a:rPr>
              <a:t>x </a:t>
            </a:r>
            <a:r>
              <a:rPr lang="en-US" altLang="zh-CN" b="1" i="1">
                <a:solidFill>
                  <a:srgbClr val="FF3300"/>
                </a:solidFill>
                <a:latin typeface="Times New Roman" pitchFamily="18" charset="0"/>
                <a:ea typeface="楷体_GB2312"/>
                <a:cs typeface="楷体_GB2312"/>
                <a:sym typeface="Symbol" pitchFamily="18" charset="2"/>
              </a:rPr>
              <a:t></a:t>
            </a:r>
            <a:r>
              <a:rPr lang="en-US" altLang="zh-CN" b="1" i="1">
                <a:solidFill>
                  <a:srgbClr val="FF3300"/>
                </a:solidFill>
                <a:latin typeface="Times New Roman" pitchFamily="18" charset="0"/>
                <a:ea typeface="楷体_GB2312"/>
                <a:cs typeface="楷体_GB2312"/>
              </a:rPr>
              <a:t> c</a:t>
            </a:r>
          </a:p>
          <a:p>
            <a:pPr lvl="3">
              <a:lnSpc>
                <a:spcPct val="120000"/>
              </a:lnSpc>
              <a:spcBef>
                <a:spcPct val="20000"/>
              </a:spcBef>
              <a:buClr>
                <a:schemeClr val="tx1"/>
              </a:buClr>
              <a:buFontTx/>
              <a:buChar char="•"/>
            </a:pPr>
            <a:r>
              <a:rPr lang="zh-CN" altLang="en-US">
                <a:latin typeface="Times New Roman" pitchFamily="18" charset="0"/>
              </a:rPr>
              <a:t>域变量</a:t>
            </a:r>
            <a:r>
              <a:rPr lang="en-US" altLang="zh-CN" i="1">
                <a:latin typeface="Times New Roman" pitchFamily="18" charset="0"/>
              </a:rPr>
              <a:t>x</a:t>
            </a:r>
            <a:r>
              <a:rPr lang="zh-CN" altLang="en-US">
                <a:latin typeface="Times New Roman" pitchFamily="18" charset="0"/>
              </a:rPr>
              <a:t>与常量</a:t>
            </a:r>
            <a:r>
              <a:rPr lang="en-US" altLang="zh-CN" i="1">
                <a:latin typeface="Times New Roman" pitchFamily="18" charset="0"/>
              </a:rPr>
              <a:t>c</a:t>
            </a:r>
            <a:r>
              <a:rPr lang="zh-CN" altLang="en-US">
                <a:latin typeface="Times New Roman" pitchFamily="18" charset="0"/>
              </a:rPr>
              <a:t>之间满足比较关系</a:t>
            </a:r>
            <a:r>
              <a:rPr lang="zh-CN" altLang="en-US" i="1">
                <a:latin typeface="Times New Roman" pitchFamily="18" charset="0"/>
                <a:sym typeface="Symbol" pitchFamily="18" charset="2"/>
              </a:rPr>
              <a:t></a:t>
            </a:r>
            <a:r>
              <a:rPr lang="zh-CN" altLang="en-US" i="1">
                <a:latin typeface="Times New Roman" pitchFamily="18" charset="0"/>
              </a:rPr>
              <a:t> </a:t>
            </a:r>
          </a:p>
          <a:p>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灯片编号占位符 3"/>
          <p:cNvSpPr>
            <a:spLocks noGrp="1"/>
          </p:cNvSpPr>
          <p:nvPr>
            <p:ph type="sldNum" sz="quarter" idx="12"/>
          </p:nvPr>
        </p:nvSpPr>
        <p:spPr/>
        <p:txBody>
          <a:bodyPr/>
          <a:lstStyle/>
          <a:p>
            <a:pPr>
              <a:defRPr/>
            </a:pPr>
            <a:fld id="{1D4AD3C6-B470-46AB-9769-9E953A22BF63}" type="slidenum">
              <a:rPr lang="en-US" altLang="zh-CN"/>
              <a:pPr>
                <a:defRPr/>
              </a:pPr>
              <a:t>73</a:t>
            </a:fld>
            <a:endParaRPr lang="en-US" altLang="zh-CN"/>
          </a:p>
        </p:txBody>
      </p:sp>
      <p:graphicFrame>
        <p:nvGraphicFramePr>
          <p:cNvPr id="55298" name="Group 2"/>
          <p:cNvGraphicFramePr>
            <a:graphicFrameLocks noGrp="1"/>
          </p:cNvGraphicFramePr>
          <p:nvPr/>
        </p:nvGraphicFramePr>
        <p:xfrm>
          <a:off x="1447800" y="1203325"/>
          <a:ext cx="1600200" cy="158496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5320" name="Group 24"/>
          <p:cNvGraphicFramePr>
            <a:graphicFrameLocks noGrp="1"/>
          </p:cNvGraphicFramePr>
          <p:nvPr/>
        </p:nvGraphicFramePr>
        <p:xfrm>
          <a:off x="3505200" y="1203325"/>
          <a:ext cx="1447800" cy="1631633"/>
        </p:xfrm>
        <a:graphic>
          <a:graphicData uri="http://schemas.openxmlformats.org/drawingml/2006/table">
            <a:tbl>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0703" name="Text Box 46"/>
          <p:cNvSpPr txBox="1">
            <a:spLocks noChangeArrowheads="1"/>
          </p:cNvSpPr>
          <p:nvPr/>
        </p:nvSpPr>
        <p:spPr bwMode="auto">
          <a:xfrm>
            <a:off x="1981200" y="593725"/>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R</a:t>
            </a:r>
          </a:p>
        </p:txBody>
      </p:sp>
      <p:sp>
        <p:nvSpPr>
          <p:cNvPr id="70704" name="Text Box 47"/>
          <p:cNvSpPr txBox="1">
            <a:spLocks noChangeArrowheads="1"/>
          </p:cNvSpPr>
          <p:nvPr/>
        </p:nvSpPr>
        <p:spPr bwMode="auto">
          <a:xfrm>
            <a:off x="3886200" y="593725"/>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S</a:t>
            </a:r>
          </a:p>
        </p:txBody>
      </p:sp>
      <p:graphicFrame>
        <p:nvGraphicFramePr>
          <p:cNvPr id="55344" name="Group 48"/>
          <p:cNvGraphicFramePr>
            <a:graphicFrameLocks noGrp="1"/>
          </p:cNvGraphicFramePr>
          <p:nvPr/>
        </p:nvGraphicFramePr>
        <p:xfrm>
          <a:off x="3124200" y="4708525"/>
          <a:ext cx="1676400" cy="792480"/>
        </p:xfrm>
        <a:graphic>
          <a:graphicData uri="http://schemas.openxmlformats.org/drawingml/2006/table">
            <a:tbl>
              <a:tblPr/>
              <a:tblGrid>
                <a:gridCol w="5588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0719" name="Text Box 62"/>
          <p:cNvSpPr txBox="1">
            <a:spLocks noChangeArrowheads="1"/>
          </p:cNvSpPr>
          <p:nvPr/>
        </p:nvSpPr>
        <p:spPr bwMode="auto">
          <a:xfrm>
            <a:off x="1066800" y="3336925"/>
            <a:ext cx="6172200" cy="1223963"/>
          </a:xfrm>
          <a:prstGeom prst="rect">
            <a:avLst/>
          </a:prstGeom>
          <a:noFill/>
          <a:ln w="9525">
            <a:noFill/>
            <a:miter lim="800000"/>
            <a:headEnd/>
            <a:tailEnd/>
          </a:ln>
        </p:spPr>
        <p:txBody>
          <a:bodyPr>
            <a:spAutoFit/>
          </a:bodyPr>
          <a:lstStyle/>
          <a:p>
            <a:pPr algn="ctr">
              <a:spcBef>
                <a:spcPct val="10000"/>
              </a:spcBef>
            </a:pPr>
            <a:r>
              <a:rPr lang="en-US" altLang="zh-CN">
                <a:latin typeface="Times New Roman" pitchFamily="18" charset="0"/>
              </a:rPr>
              <a:t>R1={ x y z | R( x, y, z)</a:t>
            </a:r>
            <a:r>
              <a:rPr lang="en-US" altLang="zh-CN">
                <a:latin typeface="Times New Roman" pitchFamily="18" charset="0"/>
                <a:sym typeface="Symbol" pitchFamily="18" charset="2"/>
              </a:rPr>
              <a:t> </a:t>
            </a:r>
            <a:r>
              <a:rPr lang="en-US" altLang="zh-CN">
                <a:latin typeface="Arial Narrow" pitchFamily="34" charset="0"/>
                <a:sym typeface="Symbol" pitchFamily="18" charset="2"/>
              </a:rPr>
              <a:t> </a:t>
            </a:r>
            <a:r>
              <a:rPr lang="en-US" altLang="zh-CN">
                <a:latin typeface="Times New Roman" pitchFamily="18" charset="0"/>
                <a:sym typeface="Symbol" pitchFamily="18" charset="2"/>
              </a:rPr>
              <a:t>x&lt;5  y&gt;3}</a:t>
            </a:r>
          </a:p>
          <a:p>
            <a:pPr algn="ctr">
              <a:spcBef>
                <a:spcPct val="10000"/>
              </a:spcBef>
            </a:pPr>
            <a:r>
              <a:rPr lang="en-US" altLang="zh-CN">
                <a:latin typeface="Times New Roman" pitchFamily="18" charset="0"/>
                <a:sym typeface="Symbol" pitchFamily="18" charset="2"/>
              </a:rPr>
              <a:t>R</a:t>
            </a:r>
            <a:r>
              <a:rPr lang="zh-CN" altLang="en-US">
                <a:latin typeface="Times New Roman" pitchFamily="18" charset="0"/>
                <a:sym typeface="Symbol" pitchFamily="18" charset="2"/>
              </a:rPr>
              <a:t>中</a:t>
            </a:r>
            <a:r>
              <a:rPr lang="en-US" altLang="zh-CN">
                <a:latin typeface="Times New Roman" pitchFamily="18" charset="0"/>
                <a:sym typeface="Symbol" pitchFamily="18" charset="2"/>
              </a:rPr>
              <a:t>A</a:t>
            </a:r>
            <a:r>
              <a:rPr lang="zh-CN" altLang="en-US">
                <a:latin typeface="Times New Roman" pitchFamily="18" charset="0"/>
                <a:sym typeface="Symbol" pitchFamily="18" charset="2"/>
              </a:rPr>
              <a:t>列小于</a:t>
            </a:r>
            <a:r>
              <a:rPr lang="en-US" altLang="zh-CN">
                <a:latin typeface="Times New Roman" pitchFamily="18" charset="0"/>
                <a:sym typeface="Symbol" pitchFamily="18" charset="2"/>
              </a:rPr>
              <a:t>5</a:t>
            </a:r>
            <a:r>
              <a:rPr lang="zh-CN" altLang="en-US">
                <a:latin typeface="Times New Roman" pitchFamily="18" charset="0"/>
                <a:sym typeface="Symbol" pitchFamily="18" charset="2"/>
              </a:rPr>
              <a:t>并且</a:t>
            </a:r>
            <a:r>
              <a:rPr lang="en-US" altLang="zh-CN">
                <a:latin typeface="Times New Roman" pitchFamily="18" charset="0"/>
                <a:sym typeface="Symbol" pitchFamily="18" charset="2"/>
              </a:rPr>
              <a:t>B</a:t>
            </a:r>
            <a:r>
              <a:rPr lang="zh-CN" altLang="en-US">
                <a:latin typeface="Times New Roman" pitchFamily="18" charset="0"/>
                <a:sym typeface="Symbol" pitchFamily="18" charset="2"/>
              </a:rPr>
              <a:t>列大于</a:t>
            </a:r>
            <a:r>
              <a:rPr lang="en-US" altLang="zh-CN">
                <a:latin typeface="Times New Roman" pitchFamily="18" charset="0"/>
                <a:sym typeface="Symbol" pitchFamily="18" charset="2"/>
              </a:rPr>
              <a:t>3</a:t>
            </a:r>
            <a:r>
              <a:rPr lang="zh-CN" altLang="en-US">
                <a:latin typeface="Times New Roman" pitchFamily="18" charset="0"/>
                <a:sym typeface="Symbol" pitchFamily="18" charset="2"/>
              </a:rPr>
              <a:t>的元组的集合，列与</a:t>
            </a:r>
            <a:r>
              <a:rPr lang="en-US" altLang="zh-CN">
                <a:latin typeface="Times New Roman" pitchFamily="18" charset="0"/>
                <a:sym typeface="Symbol" pitchFamily="18" charset="2"/>
              </a:rPr>
              <a:t>R</a:t>
            </a:r>
            <a:r>
              <a:rPr lang="zh-CN" altLang="en-US">
                <a:latin typeface="Times New Roman" pitchFamily="18" charset="0"/>
                <a:sym typeface="Symbol" pitchFamily="18" charset="2"/>
              </a:rPr>
              <a:t>列对应不变。</a:t>
            </a:r>
          </a:p>
        </p:txBody>
      </p:sp>
      <p:graphicFrame>
        <p:nvGraphicFramePr>
          <p:cNvPr id="55359" name="Group 63"/>
          <p:cNvGraphicFramePr>
            <a:graphicFrameLocks noGrp="1"/>
          </p:cNvGraphicFramePr>
          <p:nvPr/>
        </p:nvGraphicFramePr>
        <p:xfrm>
          <a:off x="5410200" y="1279525"/>
          <a:ext cx="1066800" cy="1282066"/>
        </p:xfrm>
        <a:graphic>
          <a:graphicData uri="http://schemas.openxmlformats.org/drawingml/2006/table">
            <a:tbl>
              <a:tblPr/>
              <a:tblGrid>
                <a:gridCol w="554038">
                  <a:extLst>
                    <a:ext uri="{9D8B030D-6E8A-4147-A177-3AD203B41FA5}">
                      <a16:colId xmlns:a16="http://schemas.microsoft.com/office/drawing/2014/main" val="20000"/>
                    </a:ext>
                  </a:extLst>
                </a:gridCol>
                <a:gridCol w="512762">
                  <a:extLst>
                    <a:ext uri="{9D8B030D-6E8A-4147-A177-3AD203B41FA5}">
                      <a16:colId xmlns:a16="http://schemas.microsoft.com/office/drawing/2014/main" val="20001"/>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0734" name="Text Box 77"/>
          <p:cNvSpPr txBox="1">
            <a:spLocks noChangeArrowheads="1"/>
          </p:cNvSpPr>
          <p:nvPr/>
        </p:nvSpPr>
        <p:spPr bwMode="auto">
          <a:xfrm>
            <a:off x="5638800" y="669925"/>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5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灯片编号占位符 3"/>
          <p:cNvSpPr>
            <a:spLocks noGrp="1"/>
          </p:cNvSpPr>
          <p:nvPr>
            <p:ph type="sldNum" sz="quarter" idx="12"/>
          </p:nvPr>
        </p:nvSpPr>
        <p:spPr/>
        <p:txBody>
          <a:bodyPr/>
          <a:lstStyle/>
          <a:p>
            <a:pPr>
              <a:defRPr/>
            </a:pPr>
            <a:fld id="{9688AC6B-39A3-4B95-AAE0-698155351A7B}" type="slidenum">
              <a:rPr lang="en-US" altLang="zh-CN"/>
              <a:pPr>
                <a:defRPr/>
              </a:pPr>
              <a:t>74</a:t>
            </a:fld>
            <a:endParaRPr lang="en-US" altLang="zh-CN"/>
          </a:p>
        </p:txBody>
      </p:sp>
      <p:graphicFrame>
        <p:nvGraphicFramePr>
          <p:cNvPr id="56322" name="Group 2"/>
          <p:cNvGraphicFramePr>
            <a:graphicFrameLocks noGrp="1"/>
          </p:cNvGraphicFramePr>
          <p:nvPr/>
        </p:nvGraphicFramePr>
        <p:xfrm>
          <a:off x="1524000" y="1174750"/>
          <a:ext cx="1600200" cy="158496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1727" name="Text Box 46"/>
          <p:cNvSpPr txBox="1">
            <a:spLocks noChangeArrowheads="1"/>
          </p:cNvSpPr>
          <p:nvPr/>
        </p:nvSpPr>
        <p:spPr bwMode="auto">
          <a:xfrm>
            <a:off x="2057400" y="565150"/>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R</a:t>
            </a:r>
          </a:p>
        </p:txBody>
      </p:sp>
      <p:graphicFrame>
        <p:nvGraphicFramePr>
          <p:cNvPr id="56368" name="Group 48"/>
          <p:cNvGraphicFramePr>
            <a:graphicFrameLocks noGrp="1"/>
          </p:cNvGraphicFramePr>
          <p:nvPr/>
        </p:nvGraphicFramePr>
        <p:xfrm>
          <a:off x="5486400" y="1250950"/>
          <a:ext cx="1066800" cy="1282066"/>
        </p:xfrm>
        <a:graphic>
          <a:graphicData uri="http://schemas.openxmlformats.org/drawingml/2006/table">
            <a:tbl>
              <a:tblPr/>
              <a:tblGrid>
                <a:gridCol w="554038">
                  <a:extLst>
                    <a:ext uri="{9D8B030D-6E8A-4147-A177-3AD203B41FA5}">
                      <a16:colId xmlns:a16="http://schemas.microsoft.com/office/drawing/2014/main" val="20000"/>
                    </a:ext>
                  </a:extLst>
                </a:gridCol>
                <a:gridCol w="512762">
                  <a:extLst>
                    <a:ext uri="{9D8B030D-6E8A-4147-A177-3AD203B41FA5}">
                      <a16:colId xmlns:a16="http://schemas.microsoft.com/office/drawing/2014/main" val="20001"/>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1743" name="Text Box 62"/>
          <p:cNvSpPr txBox="1">
            <a:spLocks noChangeArrowheads="1"/>
          </p:cNvSpPr>
          <p:nvPr/>
        </p:nvSpPr>
        <p:spPr bwMode="auto">
          <a:xfrm>
            <a:off x="5715000" y="641350"/>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W</a:t>
            </a:r>
          </a:p>
        </p:txBody>
      </p:sp>
      <p:graphicFrame>
        <p:nvGraphicFramePr>
          <p:cNvPr id="56383" name="Group 63"/>
          <p:cNvGraphicFramePr>
            <a:graphicFrameLocks noGrp="1"/>
          </p:cNvGraphicFramePr>
          <p:nvPr/>
        </p:nvGraphicFramePr>
        <p:xfrm>
          <a:off x="3048000" y="4916488"/>
          <a:ext cx="1981200" cy="158496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1766" name="Text Box 85"/>
          <p:cNvSpPr txBox="1">
            <a:spLocks noChangeArrowheads="1"/>
          </p:cNvSpPr>
          <p:nvPr/>
        </p:nvSpPr>
        <p:spPr bwMode="auto">
          <a:xfrm>
            <a:off x="304800" y="3581400"/>
            <a:ext cx="8534400" cy="1274195"/>
          </a:xfrm>
          <a:prstGeom prst="rect">
            <a:avLst/>
          </a:prstGeom>
          <a:noFill/>
          <a:ln w="9525">
            <a:noFill/>
            <a:miter lim="800000"/>
            <a:headEnd/>
            <a:tailEnd/>
          </a:ln>
        </p:spPr>
        <p:txBody>
          <a:bodyPr>
            <a:spAutoFit/>
          </a:bodyPr>
          <a:lstStyle/>
          <a:p>
            <a:pPr algn="ctr">
              <a:spcBef>
                <a:spcPct val="20000"/>
              </a:spcBef>
            </a:pPr>
            <a:r>
              <a:rPr lang="en-US" altLang="zh-CN" dirty="0">
                <a:latin typeface="Times New Roman" pitchFamily="18" charset="0"/>
              </a:rPr>
              <a:t>R2={ x y z| (</a:t>
            </a:r>
            <a:r>
              <a:rPr lang="en-US" altLang="zh-CN" dirty="0">
                <a:latin typeface="Times New Roman" pitchFamily="18" charset="0"/>
                <a:sym typeface="Symbol" pitchFamily="18" charset="2"/>
              </a:rPr>
              <a:t></a:t>
            </a:r>
            <a:r>
              <a:rPr lang="en-US" altLang="zh-CN" dirty="0">
                <a:latin typeface="Times New Roman" pitchFamily="18" charset="0"/>
              </a:rPr>
              <a:t>u) (</a:t>
            </a:r>
            <a:r>
              <a:rPr lang="en-US" altLang="zh-CN" dirty="0">
                <a:latin typeface="Times New Roman" pitchFamily="18" charset="0"/>
                <a:sym typeface="Symbol" pitchFamily="18" charset="2"/>
              </a:rPr>
              <a:t>v</a:t>
            </a:r>
            <a:r>
              <a:rPr lang="en-US" altLang="zh-CN" dirty="0">
                <a:latin typeface="Times New Roman" pitchFamily="18" charset="0"/>
              </a:rPr>
              <a:t>) (R(</a:t>
            </a:r>
            <a:r>
              <a:rPr lang="en-US" altLang="zh-CN" dirty="0">
                <a:solidFill>
                  <a:srgbClr val="FF0000"/>
                </a:solidFill>
                <a:latin typeface="Times New Roman" pitchFamily="18" charset="0"/>
              </a:rPr>
              <a:t>z</a:t>
            </a:r>
            <a:r>
              <a:rPr lang="en-US" altLang="zh-CN" dirty="0">
                <a:latin typeface="Times New Roman" pitchFamily="18" charset="0"/>
              </a:rPr>
              <a:t>, </a:t>
            </a:r>
            <a:r>
              <a:rPr lang="en-US" altLang="zh-CN" dirty="0">
                <a:solidFill>
                  <a:srgbClr val="FF0000"/>
                </a:solidFill>
                <a:latin typeface="Times New Roman" pitchFamily="18" charset="0"/>
              </a:rPr>
              <a:t>x</a:t>
            </a:r>
            <a:r>
              <a:rPr lang="en-US" altLang="zh-CN" dirty="0">
                <a:latin typeface="Times New Roman" pitchFamily="18" charset="0"/>
              </a:rPr>
              <a:t>, u)</a:t>
            </a:r>
            <a:r>
              <a:rPr lang="en-US" altLang="zh-CN" dirty="0">
                <a:latin typeface="Times New Roman" pitchFamily="18" charset="0"/>
                <a:sym typeface="Symbol" pitchFamily="18" charset="2"/>
              </a:rPr>
              <a:t> </a:t>
            </a:r>
            <a:r>
              <a:rPr lang="en-US" altLang="zh-CN" dirty="0">
                <a:latin typeface="Times New Roman" pitchFamily="18" charset="0"/>
              </a:rPr>
              <a:t> </a:t>
            </a:r>
            <a:r>
              <a:rPr lang="en-US" altLang="zh-CN" dirty="0">
                <a:latin typeface="Times New Roman" pitchFamily="18" charset="0"/>
                <a:sym typeface="Symbol" pitchFamily="18" charset="2"/>
              </a:rPr>
              <a:t>W(</a:t>
            </a:r>
            <a:r>
              <a:rPr lang="en-US" altLang="zh-CN" dirty="0">
                <a:solidFill>
                  <a:srgbClr val="FF0000"/>
                </a:solidFill>
                <a:latin typeface="Times New Roman" pitchFamily="18" charset="0"/>
                <a:sym typeface="Symbol" pitchFamily="18" charset="2"/>
              </a:rPr>
              <a:t>y</a:t>
            </a:r>
            <a:r>
              <a:rPr lang="en-US" altLang="zh-CN" dirty="0">
                <a:latin typeface="Times New Roman" pitchFamily="18" charset="0"/>
                <a:sym typeface="Symbol" pitchFamily="18" charset="2"/>
              </a:rPr>
              <a:t>, v)</a:t>
            </a:r>
            <a:r>
              <a:rPr lang="en-US" altLang="zh-CN" dirty="0">
                <a:latin typeface="Times New Roman" pitchFamily="18" charset="0"/>
              </a:rPr>
              <a:t> </a:t>
            </a:r>
            <a:r>
              <a:rPr lang="en-US" altLang="zh-CN" dirty="0">
                <a:latin typeface="Times New Roman" pitchFamily="18" charset="0"/>
                <a:sym typeface="Symbol" pitchFamily="18" charset="2"/>
              </a:rPr>
              <a:t></a:t>
            </a:r>
            <a:r>
              <a:rPr lang="en-US" altLang="zh-CN" dirty="0">
                <a:latin typeface="Times New Roman" pitchFamily="18" charset="0"/>
              </a:rPr>
              <a:t> u&gt;v</a:t>
            </a:r>
            <a:r>
              <a:rPr lang="en-US" altLang="zh-CN" dirty="0">
                <a:latin typeface="Times New Roman" pitchFamily="18" charset="0"/>
                <a:sym typeface="Symbol" pitchFamily="18" charset="2"/>
              </a:rPr>
              <a:t>)}</a:t>
            </a:r>
          </a:p>
          <a:p>
            <a:pPr algn="ctr">
              <a:spcBef>
                <a:spcPct val="20000"/>
              </a:spcBef>
            </a:pPr>
            <a:r>
              <a:rPr lang="en-US" altLang="zh-CN" dirty="0">
                <a:latin typeface="Times New Roman" pitchFamily="18" charset="0"/>
                <a:sym typeface="Symbol" pitchFamily="18" charset="2"/>
              </a:rPr>
              <a:t>1</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3</a:t>
            </a:r>
            <a:r>
              <a:rPr lang="zh-CN" altLang="en-US" dirty="0">
                <a:latin typeface="Times New Roman" pitchFamily="18" charset="0"/>
                <a:sym typeface="Symbol" pitchFamily="18" charset="2"/>
              </a:rPr>
              <a:t>列对应</a:t>
            </a:r>
            <a:r>
              <a:rPr lang="en-US" altLang="zh-CN" dirty="0">
                <a:latin typeface="Times New Roman" pitchFamily="18" charset="0"/>
                <a:sym typeface="Symbol" pitchFamily="18" charset="2"/>
              </a:rPr>
              <a:t>R</a:t>
            </a:r>
            <a:r>
              <a:rPr lang="zh-CN" altLang="en-US" dirty="0">
                <a:latin typeface="Times New Roman" pitchFamily="18" charset="0"/>
                <a:sym typeface="Symbol" pitchFamily="18" charset="2"/>
              </a:rPr>
              <a:t>的</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a:t>
            </a:r>
            <a:r>
              <a:rPr lang="zh-CN" altLang="en-US" dirty="0">
                <a:latin typeface="Times New Roman" pitchFamily="18" charset="0"/>
                <a:sym typeface="Symbol" pitchFamily="18" charset="2"/>
              </a:rPr>
              <a:t>列，</a:t>
            </a:r>
            <a:r>
              <a:rPr lang="en-US" altLang="zh-CN" dirty="0">
                <a:latin typeface="Times New Roman" pitchFamily="18" charset="0"/>
                <a:sym typeface="Symbol" pitchFamily="18" charset="2"/>
              </a:rPr>
              <a:t>2</a:t>
            </a:r>
            <a:r>
              <a:rPr lang="zh-CN" altLang="en-US" dirty="0">
                <a:latin typeface="Times New Roman" pitchFamily="18" charset="0"/>
                <a:sym typeface="Symbol" pitchFamily="18" charset="2"/>
              </a:rPr>
              <a:t>列对应</a:t>
            </a:r>
            <a:r>
              <a:rPr lang="en-US" altLang="zh-CN" dirty="0">
                <a:latin typeface="Times New Roman" pitchFamily="18" charset="0"/>
                <a:sym typeface="Symbol" pitchFamily="18" charset="2"/>
              </a:rPr>
              <a:t>W</a:t>
            </a:r>
            <a:r>
              <a:rPr lang="zh-CN" altLang="en-US" dirty="0">
                <a:latin typeface="Times New Roman" pitchFamily="18" charset="0"/>
                <a:sym typeface="Symbol" pitchFamily="18" charset="2"/>
              </a:rPr>
              <a:t>的</a:t>
            </a:r>
            <a:r>
              <a:rPr lang="en-US" altLang="zh-CN" dirty="0">
                <a:latin typeface="Times New Roman" pitchFamily="18" charset="0"/>
                <a:sym typeface="Symbol" pitchFamily="18" charset="2"/>
              </a:rPr>
              <a:t>D</a:t>
            </a:r>
            <a:r>
              <a:rPr lang="zh-CN" altLang="en-US" dirty="0">
                <a:latin typeface="Times New Roman" pitchFamily="18" charset="0"/>
                <a:sym typeface="Symbol" pitchFamily="18" charset="2"/>
              </a:rPr>
              <a:t>列，并且对应元组的</a:t>
            </a:r>
            <a:r>
              <a:rPr lang="en-US" altLang="zh-CN" dirty="0">
                <a:latin typeface="Times New Roman" pitchFamily="18" charset="0"/>
                <a:sym typeface="Symbol" pitchFamily="18" charset="2"/>
              </a:rPr>
              <a:t>C&gt;E</a:t>
            </a:r>
            <a:r>
              <a:rPr lang="zh-CN" altLang="en-US" dirty="0">
                <a:latin typeface="Times New Roman" pitchFamily="18" charset="0"/>
                <a:sym typeface="Symbol" pitchFamily="18" charset="2"/>
              </a:rPr>
              <a:t>。</a:t>
            </a:r>
          </a:p>
        </p:txBody>
      </p:sp>
      <p:sp>
        <p:nvSpPr>
          <p:cNvPr id="71767" name="Line 87"/>
          <p:cNvSpPr>
            <a:spLocks noChangeShapeType="1"/>
          </p:cNvSpPr>
          <p:nvPr/>
        </p:nvSpPr>
        <p:spPr bwMode="auto">
          <a:xfrm flipV="1">
            <a:off x="2971800" y="1860550"/>
            <a:ext cx="3124200" cy="304800"/>
          </a:xfrm>
          <a:prstGeom prst="line">
            <a:avLst/>
          </a:prstGeom>
          <a:noFill/>
          <a:ln w="9525">
            <a:solidFill>
              <a:srgbClr val="FF0000"/>
            </a:solidFill>
            <a:prstDash val="dash"/>
            <a:miter lim="800000"/>
            <a:headEnd/>
            <a:tailEnd/>
          </a:ln>
        </p:spPr>
        <p:txBody>
          <a:bodyPr wrap="none"/>
          <a:lstStyle/>
          <a:p>
            <a:endParaRPr lang="zh-CN" altLang="en-US"/>
          </a:p>
        </p:txBody>
      </p:sp>
      <p:sp>
        <p:nvSpPr>
          <p:cNvPr id="71768" name="Line 88"/>
          <p:cNvSpPr>
            <a:spLocks noChangeShapeType="1"/>
          </p:cNvSpPr>
          <p:nvPr/>
        </p:nvSpPr>
        <p:spPr bwMode="auto">
          <a:xfrm flipV="1">
            <a:off x="2971800" y="2012950"/>
            <a:ext cx="3124200" cy="533400"/>
          </a:xfrm>
          <a:prstGeom prst="line">
            <a:avLst/>
          </a:prstGeom>
          <a:noFill/>
          <a:ln w="9525">
            <a:solidFill>
              <a:srgbClr val="0000FF"/>
            </a:solidFill>
            <a:prstDash val="dash"/>
            <a:miter lim="800000"/>
            <a:headEnd/>
            <a:tailEnd/>
          </a:ln>
        </p:spPr>
        <p:txBody>
          <a:bodyPr wrap="none"/>
          <a:lstStyle/>
          <a:p>
            <a:endParaRPr lang="zh-CN" altLang="en-US"/>
          </a:p>
        </p:txBody>
      </p:sp>
      <p:sp>
        <p:nvSpPr>
          <p:cNvPr id="71769" name="Line 89"/>
          <p:cNvSpPr>
            <a:spLocks noChangeShapeType="1"/>
          </p:cNvSpPr>
          <p:nvPr/>
        </p:nvSpPr>
        <p:spPr bwMode="auto">
          <a:xfrm flipV="1">
            <a:off x="2971800" y="2241550"/>
            <a:ext cx="3124200" cy="457200"/>
          </a:xfrm>
          <a:prstGeom prst="line">
            <a:avLst/>
          </a:prstGeom>
          <a:noFill/>
          <a:ln w="9525">
            <a:solidFill>
              <a:srgbClr val="0000FF"/>
            </a:solidFill>
            <a:prstDash val="dash"/>
            <a:miter lim="800000"/>
            <a:headEnd/>
            <a:tailEnd/>
          </a:ln>
        </p:spPr>
        <p:txBody>
          <a:bodyPr wrap="none"/>
          <a:lstStyle/>
          <a:p>
            <a:endParaRPr lang="zh-CN" altLang="en-US"/>
          </a:p>
        </p:txBody>
      </p:sp>
      <p:sp>
        <p:nvSpPr>
          <p:cNvPr id="56410" name="Line 90"/>
          <p:cNvSpPr>
            <a:spLocks noChangeShapeType="1"/>
          </p:cNvSpPr>
          <p:nvPr/>
        </p:nvSpPr>
        <p:spPr bwMode="auto">
          <a:xfrm flipV="1">
            <a:off x="2268538" y="2752725"/>
            <a:ext cx="0" cy="936625"/>
          </a:xfrm>
          <a:prstGeom prst="line">
            <a:avLst/>
          </a:prstGeom>
          <a:noFill/>
          <a:ln w="19050">
            <a:solidFill>
              <a:srgbClr val="FF3300"/>
            </a:solidFill>
            <a:prstDash val="dash"/>
            <a:miter lim="800000"/>
            <a:headEnd/>
            <a:tailEnd type="triangle" w="med" len="med"/>
          </a:ln>
        </p:spPr>
        <p:txBody>
          <a:bodyPr wrap="none"/>
          <a:lstStyle/>
          <a:p>
            <a:endParaRPr lang="zh-CN" altLang="en-US"/>
          </a:p>
        </p:txBody>
      </p:sp>
      <p:sp>
        <p:nvSpPr>
          <p:cNvPr id="56411" name="Line 91"/>
          <p:cNvSpPr>
            <a:spLocks noChangeShapeType="1"/>
          </p:cNvSpPr>
          <p:nvPr/>
        </p:nvSpPr>
        <p:spPr bwMode="auto">
          <a:xfrm flipH="1" flipV="1">
            <a:off x="1835150" y="2825750"/>
            <a:ext cx="865188" cy="935038"/>
          </a:xfrm>
          <a:prstGeom prst="line">
            <a:avLst/>
          </a:prstGeom>
          <a:noFill/>
          <a:ln w="19050">
            <a:solidFill>
              <a:srgbClr val="FF3300"/>
            </a:solidFill>
            <a:prstDash val="dash"/>
            <a:miter lim="800000"/>
            <a:headEnd/>
            <a:tailEnd type="triangle" w="med" len="med"/>
          </a:ln>
        </p:spPr>
        <p:txBody>
          <a:bodyPr wrap="none"/>
          <a:lstStyle/>
          <a:p>
            <a:endParaRPr lang="zh-CN" altLang="en-US"/>
          </a:p>
        </p:txBody>
      </p:sp>
      <p:sp>
        <p:nvSpPr>
          <p:cNvPr id="56412" name="Line 92"/>
          <p:cNvSpPr>
            <a:spLocks noChangeShapeType="1"/>
          </p:cNvSpPr>
          <p:nvPr/>
        </p:nvSpPr>
        <p:spPr bwMode="auto">
          <a:xfrm flipV="1">
            <a:off x="2484438" y="2536825"/>
            <a:ext cx="3240087" cy="1223963"/>
          </a:xfrm>
          <a:prstGeom prst="line">
            <a:avLst/>
          </a:prstGeom>
          <a:noFill/>
          <a:ln w="19050">
            <a:solidFill>
              <a:srgbClr val="FF3300"/>
            </a:solidFill>
            <a:prstDash val="dash"/>
            <a:miter lim="800000"/>
            <a:headEnd/>
            <a:tailEnd type="triangle" w="med" len="me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410"/>
                                        </p:tgtEl>
                                        <p:attrNameLst>
                                          <p:attrName>style.visibility</p:attrName>
                                        </p:attrNameLst>
                                      </p:cBhvr>
                                      <p:to>
                                        <p:strVal val="visible"/>
                                      </p:to>
                                    </p:set>
                                    <p:anim calcmode="lin" valueType="num">
                                      <p:cBhvr additive="base">
                                        <p:cTn id="7" dur="500" fill="hold"/>
                                        <p:tgtEl>
                                          <p:spTgt spid="56410"/>
                                        </p:tgtEl>
                                        <p:attrNameLst>
                                          <p:attrName>ppt_x</p:attrName>
                                        </p:attrNameLst>
                                      </p:cBhvr>
                                      <p:tavLst>
                                        <p:tav tm="0">
                                          <p:val>
                                            <p:strVal val="#ppt_x"/>
                                          </p:val>
                                        </p:tav>
                                        <p:tav tm="100000">
                                          <p:val>
                                            <p:strVal val="#ppt_x"/>
                                          </p:val>
                                        </p:tav>
                                      </p:tavLst>
                                    </p:anim>
                                    <p:anim calcmode="lin" valueType="num">
                                      <p:cBhvr additive="base">
                                        <p:cTn id="8" dur="500" fill="hold"/>
                                        <p:tgtEl>
                                          <p:spTgt spid="564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411"/>
                                        </p:tgtEl>
                                        <p:attrNameLst>
                                          <p:attrName>style.visibility</p:attrName>
                                        </p:attrNameLst>
                                      </p:cBhvr>
                                      <p:to>
                                        <p:strVal val="visible"/>
                                      </p:to>
                                    </p:set>
                                    <p:anim calcmode="lin" valueType="num">
                                      <p:cBhvr additive="base">
                                        <p:cTn id="13" dur="500" fill="hold"/>
                                        <p:tgtEl>
                                          <p:spTgt spid="56411"/>
                                        </p:tgtEl>
                                        <p:attrNameLst>
                                          <p:attrName>ppt_x</p:attrName>
                                        </p:attrNameLst>
                                      </p:cBhvr>
                                      <p:tavLst>
                                        <p:tav tm="0">
                                          <p:val>
                                            <p:strVal val="#ppt_x"/>
                                          </p:val>
                                        </p:tav>
                                        <p:tav tm="100000">
                                          <p:val>
                                            <p:strVal val="#ppt_x"/>
                                          </p:val>
                                        </p:tav>
                                      </p:tavLst>
                                    </p:anim>
                                    <p:anim calcmode="lin" valueType="num">
                                      <p:cBhvr additive="base">
                                        <p:cTn id="14" dur="500" fill="hold"/>
                                        <p:tgtEl>
                                          <p:spTgt spid="564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412"/>
                                        </p:tgtEl>
                                        <p:attrNameLst>
                                          <p:attrName>style.visibility</p:attrName>
                                        </p:attrNameLst>
                                      </p:cBhvr>
                                      <p:to>
                                        <p:strVal val="visible"/>
                                      </p:to>
                                    </p:set>
                                    <p:anim calcmode="lin" valueType="num">
                                      <p:cBhvr additive="base">
                                        <p:cTn id="19" dur="500" fill="hold"/>
                                        <p:tgtEl>
                                          <p:spTgt spid="56412"/>
                                        </p:tgtEl>
                                        <p:attrNameLst>
                                          <p:attrName>ppt_x</p:attrName>
                                        </p:attrNameLst>
                                      </p:cBhvr>
                                      <p:tavLst>
                                        <p:tav tm="0">
                                          <p:val>
                                            <p:strVal val="#ppt_x"/>
                                          </p:val>
                                        </p:tav>
                                        <p:tav tm="100000">
                                          <p:val>
                                            <p:strVal val="#ppt_x"/>
                                          </p:val>
                                        </p:tav>
                                      </p:tavLst>
                                    </p:anim>
                                    <p:anim calcmode="lin" valueType="num">
                                      <p:cBhvr additive="base">
                                        <p:cTn id="20" dur="500" fill="hold"/>
                                        <p:tgtEl>
                                          <p:spTgt spid="564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56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10" grpId="0" animBg="1"/>
      <p:bldP spid="56411" grpId="0" animBg="1"/>
      <p:bldP spid="564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2"/>
          </p:nvPr>
        </p:nvSpPr>
        <p:spPr/>
        <p:txBody>
          <a:bodyPr/>
          <a:lstStyle/>
          <a:p>
            <a:pPr>
              <a:defRPr/>
            </a:pPr>
            <a:fld id="{82D609D0-2318-47AD-91B5-BA19F5481150}" type="slidenum">
              <a:rPr lang="en-US" altLang="zh-CN"/>
              <a:pPr>
                <a:defRPr/>
              </a:pPr>
              <a:t>75</a:t>
            </a:fld>
            <a:endParaRPr lang="en-US" altLang="zh-CN"/>
          </a:p>
        </p:txBody>
      </p:sp>
      <p:graphicFrame>
        <p:nvGraphicFramePr>
          <p:cNvPr id="57346" name="Group 2"/>
          <p:cNvGraphicFramePr>
            <a:graphicFrameLocks noGrp="1"/>
          </p:cNvGraphicFramePr>
          <p:nvPr/>
        </p:nvGraphicFramePr>
        <p:xfrm>
          <a:off x="1447800" y="1239838"/>
          <a:ext cx="1600200" cy="160305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7368" name="Group 24"/>
          <p:cNvGraphicFramePr>
            <a:graphicFrameLocks noGrp="1"/>
          </p:cNvGraphicFramePr>
          <p:nvPr/>
        </p:nvGraphicFramePr>
        <p:xfrm>
          <a:off x="3505200" y="1239838"/>
          <a:ext cx="1447800" cy="1631633"/>
        </p:xfrm>
        <a:graphic>
          <a:graphicData uri="http://schemas.openxmlformats.org/drawingml/2006/table">
            <a:tbl>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2751" name="Text Box 46"/>
          <p:cNvSpPr txBox="1">
            <a:spLocks noChangeArrowheads="1"/>
          </p:cNvSpPr>
          <p:nvPr/>
        </p:nvSpPr>
        <p:spPr bwMode="auto">
          <a:xfrm>
            <a:off x="1981200" y="630238"/>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R</a:t>
            </a:r>
          </a:p>
        </p:txBody>
      </p:sp>
      <p:sp>
        <p:nvSpPr>
          <p:cNvPr id="72752" name="Text Box 47"/>
          <p:cNvSpPr txBox="1">
            <a:spLocks noChangeArrowheads="1"/>
          </p:cNvSpPr>
          <p:nvPr/>
        </p:nvSpPr>
        <p:spPr bwMode="auto">
          <a:xfrm>
            <a:off x="3886200" y="630238"/>
            <a:ext cx="685800" cy="641350"/>
          </a:xfrm>
          <a:prstGeom prst="rect">
            <a:avLst/>
          </a:prstGeom>
          <a:noFill/>
          <a:ln w="9525">
            <a:noFill/>
            <a:miter lim="800000"/>
            <a:headEnd/>
            <a:tailEnd/>
          </a:ln>
        </p:spPr>
        <p:txBody>
          <a:bodyPr>
            <a:spAutoFit/>
          </a:bodyPr>
          <a:lstStyle/>
          <a:p>
            <a:pPr algn="ctr">
              <a:spcBef>
                <a:spcPct val="50000"/>
              </a:spcBef>
            </a:pPr>
            <a:r>
              <a:rPr lang="en-US" altLang="zh-CN" sz="3600">
                <a:latin typeface="Times New Roman" pitchFamily="18" charset="0"/>
              </a:rPr>
              <a:t>S</a:t>
            </a:r>
          </a:p>
        </p:txBody>
      </p:sp>
      <p:graphicFrame>
        <p:nvGraphicFramePr>
          <p:cNvPr id="57392" name="Group 48"/>
          <p:cNvGraphicFramePr>
            <a:graphicFrameLocks noGrp="1"/>
          </p:cNvGraphicFramePr>
          <p:nvPr/>
        </p:nvGraphicFramePr>
        <p:xfrm>
          <a:off x="3048000" y="4059238"/>
          <a:ext cx="1981200" cy="2013585"/>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Verdana"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2779" name="Text Box 74"/>
          <p:cNvSpPr txBox="1">
            <a:spLocks noChangeArrowheads="1"/>
          </p:cNvSpPr>
          <p:nvPr/>
        </p:nvSpPr>
        <p:spPr bwMode="auto">
          <a:xfrm>
            <a:off x="304800" y="2992438"/>
            <a:ext cx="8534400" cy="1004887"/>
          </a:xfrm>
          <a:prstGeom prst="rect">
            <a:avLst/>
          </a:prstGeom>
          <a:noFill/>
          <a:ln w="9525">
            <a:noFill/>
            <a:miter lim="800000"/>
            <a:headEnd/>
            <a:tailEnd/>
          </a:ln>
        </p:spPr>
        <p:txBody>
          <a:bodyPr>
            <a:spAutoFit/>
          </a:bodyPr>
          <a:lstStyle/>
          <a:p>
            <a:pPr algn="ctr">
              <a:spcBef>
                <a:spcPct val="50000"/>
              </a:spcBef>
            </a:pPr>
            <a:r>
              <a:rPr lang="en-US" altLang="zh-CN" dirty="0">
                <a:latin typeface="Times New Roman" pitchFamily="18" charset="0"/>
              </a:rPr>
              <a:t>R2={xyz| R(x, y, z)</a:t>
            </a:r>
            <a:r>
              <a:rPr lang="en-US" altLang="zh-CN" dirty="0">
                <a:latin typeface="Times New Roman" pitchFamily="18" charset="0"/>
                <a:sym typeface="Symbol" pitchFamily="18" charset="2"/>
              </a:rPr>
              <a:t> </a:t>
            </a:r>
            <a:r>
              <a:rPr lang="en-US" altLang="zh-CN" dirty="0">
                <a:latin typeface="Arial Narrow" pitchFamily="34" charset="0"/>
                <a:sym typeface="Symbol" pitchFamily="18" charset="2"/>
              </a:rPr>
              <a:t></a:t>
            </a:r>
            <a:r>
              <a:rPr lang="en-US" altLang="zh-CN" dirty="0">
                <a:latin typeface="Times New Roman" pitchFamily="18" charset="0"/>
              </a:rPr>
              <a:t> (S( x, y, z)  </a:t>
            </a:r>
            <a:r>
              <a:rPr lang="en-US" altLang="zh-CN" dirty="0">
                <a:latin typeface="Arial Narrow" pitchFamily="34" charset="0"/>
                <a:sym typeface="Symbol" pitchFamily="18" charset="2"/>
              </a:rPr>
              <a:t> </a:t>
            </a:r>
            <a:r>
              <a:rPr lang="en-US" altLang="zh-CN" dirty="0">
                <a:latin typeface="Times New Roman" pitchFamily="18" charset="0"/>
                <a:sym typeface="Symbol" pitchFamily="18" charset="2"/>
              </a:rPr>
              <a:t> y=4)}</a:t>
            </a:r>
          </a:p>
          <a:p>
            <a:pPr algn="ctr">
              <a:spcBef>
                <a:spcPct val="50000"/>
              </a:spcBef>
            </a:pPr>
            <a:r>
              <a:rPr lang="zh-CN" altLang="en-US" dirty="0">
                <a:latin typeface="Times New Roman" pitchFamily="18" charset="0"/>
                <a:sym typeface="Symbol" pitchFamily="18" charset="2"/>
              </a:rPr>
              <a:t>新关系与</a:t>
            </a:r>
            <a:r>
              <a:rPr lang="en-US" altLang="zh-CN" dirty="0">
                <a:latin typeface="Times New Roman" pitchFamily="18" charset="0"/>
                <a:sym typeface="Symbol" pitchFamily="18" charset="2"/>
              </a:rPr>
              <a:t>R</a:t>
            </a:r>
            <a:r>
              <a:rPr lang="zh-CN" altLang="en-US" dirty="0">
                <a:latin typeface="Times New Roman" pitchFamily="18" charset="0"/>
                <a:sym typeface="Symbol" pitchFamily="18" charset="2"/>
              </a:rPr>
              <a:t>列对应，其元组或属于</a:t>
            </a:r>
            <a:r>
              <a:rPr lang="en-US" altLang="zh-CN" dirty="0">
                <a:latin typeface="Times New Roman" pitchFamily="18" charset="0"/>
                <a:sym typeface="Symbol" pitchFamily="18" charset="2"/>
              </a:rPr>
              <a:t>R</a:t>
            </a:r>
            <a:r>
              <a:rPr lang="zh-CN" altLang="en-US" dirty="0">
                <a:latin typeface="Times New Roman" pitchFamily="18" charset="0"/>
                <a:sym typeface="Symbol" pitchFamily="18" charset="2"/>
              </a:rPr>
              <a:t>，或为</a:t>
            </a:r>
            <a:r>
              <a:rPr lang="en-US" altLang="zh-CN" dirty="0">
                <a:latin typeface="Times New Roman" pitchFamily="18" charset="0"/>
                <a:sym typeface="Symbol" pitchFamily="18" charset="2"/>
              </a:rPr>
              <a:t>S</a:t>
            </a:r>
            <a:r>
              <a:rPr lang="zh-CN" altLang="en-US" dirty="0">
                <a:latin typeface="Times New Roman" pitchFamily="18" charset="0"/>
                <a:sym typeface="Symbol" pitchFamily="18" charset="2"/>
              </a:rPr>
              <a:t>中</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值为</a:t>
            </a:r>
            <a:r>
              <a:rPr lang="en-US" altLang="zh-CN" dirty="0">
                <a:latin typeface="Times New Roman" pitchFamily="18" charset="0"/>
                <a:sym typeface="Symbol" pitchFamily="18" charset="2"/>
              </a:rPr>
              <a:t>4</a:t>
            </a:r>
            <a:r>
              <a:rPr lang="zh-CN" altLang="en-US" dirty="0">
                <a:latin typeface="Times New Roman" pitchFamily="18" charset="0"/>
                <a:sym typeface="Symbol" pitchFamily="18" charset="2"/>
              </a:rPr>
              <a:t>的元组。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7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8B0E73E2-030C-4F98-8C05-C966726DAE80}" type="slidenum">
              <a:rPr lang="en-US" altLang="zh-CN"/>
              <a:pPr>
                <a:defRPr/>
              </a:pPr>
              <a:t>76</a:t>
            </a:fld>
            <a:endParaRPr lang="en-US" altLang="zh-CN"/>
          </a:p>
        </p:txBody>
      </p:sp>
      <p:graphicFrame>
        <p:nvGraphicFramePr>
          <p:cNvPr id="24578" name="Object 2"/>
          <p:cNvGraphicFramePr>
            <a:graphicFrameLocks noChangeAspect="1"/>
          </p:cNvGraphicFramePr>
          <p:nvPr/>
        </p:nvGraphicFramePr>
        <p:xfrm>
          <a:off x="6172200" y="1071563"/>
          <a:ext cx="2667000" cy="2438400"/>
        </p:xfrm>
        <a:graphic>
          <a:graphicData uri="http://schemas.openxmlformats.org/presentationml/2006/ole">
            <mc:AlternateContent xmlns:mc="http://schemas.openxmlformats.org/markup-compatibility/2006">
              <mc:Choice xmlns:v="urn:schemas-microsoft-com:vml" Requires="v">
                <p:oleObj spid="_x0000_s24815" name="Visio" r:id="rId3" imgW="1652218" imgH="1261939" progId="Visio.Drawing.6">
                  <p:embed/>
                </p:oleObj>
              </mc:Choice>
              <mc:Fallback>
                <p:oleObj name="Visio" r:id="rId3" imgW="1652218" imgH="1261939" progId="Visio.Drawing.6">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071563"/>
                        <a:ext cx="2667000" cy="2438400"/>
                      </a:xfrm>
                      <a:prstGeom prst="rect">
                        <a:avLst/>
                      </a:prstGeom>
                      <a:solidFill>
                        <a:srgbClr val="A6F4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1" name="Object 3"/>
          <p:cNvGraphicFramePr>
            <a:graphicFrameLocks noChangeAspect="1"/>
          </p:cNvGraphicFramePr>
          <p:nvPr/>
        </p:nvGraphicFramePr>
        <p:xfrm>
          <a:off x="304800" y="2305050"/>
          <a:ext cx="5791200" cy="3124200"/>
        </p:xfrm>
        <a:graphic>
          <a:graphicData uri="http://schemas.openxmlformats.org/presentationml/2006/ole">
            <mc:AlternateContent xmlns:mc="http://schemas.openxmlformats.org/markup-compatibility/2006">
              <mc:Choice xmlns:v="urn:schemas-microsoft-com:vml" Requires="v">
                <p:oleObj spid="_x0000_s24816" name="Equation" r:id="rId5" imgW="5156200" imgH="2641600" progId="Equation.3">
                  <p:embed/>
                </p:oleObj>
              </mc:Choice>
              <mc:Fallback>
                <p:oleObj name="Equation" r:id="rId5" imgW="5156200" imgH="264160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305050"/>
                        <a:ext cx="5791200" cy="3124200"/>
                      </a:xfrm>
                      <a:prstGeom prst="rect">
                        <a:avLst/>
                      </a:prstGeom>
                      <a:solidFill>
                        <a:srgbClr val="91DA26"/>
                      </a:solidFill>
                    </p:spPr>
                  </p:pic>
                </p:oleObj>
              </mc:Fallback>
            </mc:AlternateContent>
          </a:graphicData>
        </a:graphic>
      </p:graphicFrame>
      <p:graphicFrame>
        <p:nvGraphicFramePr>
          <p:cNvPr id="58372" name="Object 4"/>
          <p:cNvGraphicFramePr>
            <a:graphicFrameLocks noChangeAspect="1"/>
          </p:cNvGraphicFramePr>
          <p:nvPr/>
        </p:nvGraphicFramePr>
        <p:xfrm>
          <a:off x="6324600" y="3738563"/>
          <a:ext cx="2438400" cy="1905000"/>
        </p:xfrm>
        <a:graphic>
          <a:graphicData uri="http://schemas.openxmlformats.org/presentationml/2006/ole">
            <mc:AlternateContent xmlns:mc="http://schemas.openxmlformats.org/markup-compatibility/2006">
              <mc:Choice xmlns:v="urn:schemas-microsoft-com:vml" Requires="v">
                <p:oleObj spid="_x0000_s24817" name="Visio" r:id="rId7" imgW="1245510" imgH="828945" progId="Visio.Drawing.6">
                  <p:embed/>
                </p:oleObj>
              </mc:Choice>
              <mc:Fallback>
                <p:oleObj name="Visio" r:id="rId7" imgW="1245510" imgH="828945" progId="Visio.Drawing.6">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3738563"/>
                        <a:ext cx="2438400" cy="1905000"/>
                      </a:xfrm>
                      <a:prstGeom prst="rect">
                        <a:avLst/>
                      </a:prstGeom>
                      <a:solidFill>
                        <a:srgbClr val="CC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Text Box 5"/>
          <p:cNvSpPr txBox="1">
            <a:spLocks noChangeArrowheads="1"/>
          </p:cNvSpPr>
          <p:nvPr/>
        </p:nvSpPr>
        <p:spPr bwMode="auto">
          <a:xfrm>
            <a:off x="365125" y="812800"/>
            <a:ext cx="6045200" cy="1187450"/>
          </a:xfrm>
          <a:prstGeom prst="rect">
            <a:avLst/>
          </a:prstGeom>
          <a:noFill/>
          <a:ln w="9525">
            <a:noFill/>
            <a:miter lim="800000"/>
            <a:headEnd/>
            <a:tailEnd/>
          </a:ln>
        </p:spPr>
        <p:txBody>
          <a:bodyPr wrap="none">
            <a:spAutoFit/>
          </a:bodyPr>
          <a:lstStyle/>
          <a:p>
            <a:r>
              <a:rPr lang="zh-CN" altLang="en-US"/>
              <a:t>求</a:t>
            </a:r>
            <a:r>
              <a:rPr lang="en-US" altLang="zh-CN"/>
              <a:t>R</a:t>
            </a:r>
            <a:r>
              <a:rPr lang="zh-CN" altLang="en-US"/>
              <a:t>中</a:t>
            </a:r>
            <a:r>
              <a:rPr lang="en-US" altLang="zh-CN"/>
              <a:t>3</a:t>
            </a:r>
            <a:r>
              <a:rPr lang="zh-CN" altLang="en-US"/>
              <a:t>列小于</a:t>
            </a:r>
            <a:r>
              <a:rPr lang="en-US" altLang="zh-CN"/>
              <a:t>8</a:t>
            </a:r>
            <a:r>
              <a:rPr lang="zh-CN" altLang="en-US"/>
              <a:t>并且</a:t>
            </a:r>
            <a:r>
              <a:rPr lang="en-US" altLang="zh-CN"/>
              <a:t>1</a:t>
            </a:r>
            <a:r>
              <a:rPr lang="zh-CN" altLang="en-US"/>
              <a:t>列等于</a:t>
            </a:r>
            <a:r>
              <a:rPr lang="en-US" altLang="zh-CN"/>
              <a:t>d</a:t>
            </a:r>
            <a:r>
              <a:rPr lang="zh-CN" altLang="en-US"/>
              <a:t>的元组集合，</a:t>
            </a:r>
          </a:p>
          <a:p>
            <a:r>
              <a:rPr lang="zh-CN" altLang="en-US"/>
              <a:t>域关系演算、关系代数、元组关系演算</a:t>
            </a:r>
          </a:p>
          <a:p>
            <a:r>
              <a:rPr lang="zh-CN" altLang="en-US"/>
              <a:t>表达式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8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4236BF02-332A-42F1-AD24-35C660410150}" type="slidenum">
              <a:rPr lang="en-US" altLang="zh-CN"/>
              <a:pPr>
                <a:defRPr/>
              </a:pPr>
              <a:t>77</a:t>
            </a:fld>
            <a:endParaRPr lang="en-US" altLang="zh-CN"/>
          </a:p>
        </p:txBody>
      </p:sp>
      <p:sp>
        <p:nvSpPr>
          <p:cNvPr id="73731" name="Text Box 2"/>
          <p:cNvSpPr txBox="1">
            <a:spLocks noChangeArrowheads="1"/>
          </p:cNvSpPr>
          <p:nvPr/>
        </p:nvSpPr>
        <p:spPr bwMode="auto">
          <a:xfrm>
            <a:off x="304800" y="860425"/>
            <a:ext cx="8458200" cy="2677656"/>
          </a:xfrm>
          <a:prstGeom prst="rect">
            <a:avLst/>
          </a:prstGeom>
          <a:noFill/>
          <a:ln w="9525">
            <a:noFill/>
            <a:miter lim="800000"/>
            <a:headEnd/>
            <a:tailEnd/>
          </a:ln>
        </p:spPr>
        <p:txBody>
          <a:bodyPr>
            <a:spAutoFit/>
          </a:bodyPr>
          <a:lstStyle/>
          <a:p>
            <a:r>
              <a:rPr lang="zh-CN" altLang="en-US" dirty="0">
                <a:latin typeface="宋体" pitchFamily="2" charset="-122"/>
              </a:rPr>
              <a:t>归纳：</a:t>
            </a:r>
          </a:p>
          <a:p>
            <a:r>
              <a:rPr lang="zh-CN" altLang="en-US" dirty="0">
                <a:latin typeface="宋体" pitchFamily="2" charset="-122"/>
              </a:rPr>
              <a:t> </a:t>
            </a:r>
            <a:r>
              <a:rPr lang="zh-CN" altLang="en-US" dirty="0" smtClean="0">
                <a:latin typeface="宋体" pitchFamily="2" charset="-122"/>
              </a:rPr>
              <a:t>   关系代数</a:t>
            </a:r>
            <a:r>
              <a:rPr lang="zh-CN" altLang="en-US" dirty="0">
                <a:latin typeface="宋体" pitchFamily="2" charset="-122"/>
              </a:rPr>
              <a:t>、元组关系演算和域关系演算都是抽象的查询语言，它们不是具体的</a:t>
            </a:r>
            <a:r>
              <a:rPr lang="en-US" altLang="zh-CN" dirty="0"/>
              <a:t>DBMS</a:t>
            </a:r>
            <a:r>
              <a:rPr lang="zh-CN" altLang="en-US" dirty="0">
                <a:latin typeface="宋体" pitchFamily="2" charset="-122"/>
              </a:rPr>
              <a:t>中用户使用的</a:t>
            </a:r>
            <a:r>
              <a:rPr lang="zh-CN" altLang="en-US" dirty="0" smtClean="0">
                <a:latin typeface="宋体" pitchFamily="2" charset="-122"/>
              </a:rPr>
              <a:t>语言。</a:t>
            </a:r>
            <a:endParaRPr lang="en-US" altLang="zh-CN" dirty="0" smtClean="0">
              <a:latin typeface="宋体" pitchFamily="2" charset="-122"/>
            </a:endParaRPr>
          </a:p>
          <a:p>
            <a:r>
              <a:rPr lang="en-US" altLang="zh-CN" dirty="0" smtClean="0">
                <a:latin typeface="宋体" pitchFamily="2" charset="-122"/>
              </a:rPr>
              <a:t>    </a:t>
            </a:r>
            <a:r>
              <a:rPr lang="zh-CN" altLang="en-US" dirty="0" smtClean="0">
                <a:latin typeface="宋体" pitchFamily="2" charset="-122"/>
              </a:rPr>
              <a:t>但</a:t>
            </a:r>
            <a:r>
              <a:rPr lang="zh-CN" altLang="en-US" dirty="0">
                <a:latin typeface="宋体" pitchFamily="2" charset="-122"/>
              </a:rPr>
              <a:t>其数学基础、实现方式适合于数据操纵的逻辑算法描述和实现，是学习和理解</a:t>
            </a:r>
            <a:r>
              <a:rPr lang="en-US" altLang="zh-CN" dirty="0">
                <a:latin typeface="宋体" pitchFamily="2" charset="-122"/>
              </a:rPr>
              <a:t>SQL</a:t>
            </a:r>
            <a:r>
              <a:rPr lang="zh-CN" altLang="en-US" dirty="0">
                <a:latin typeface="宋体" pitchFamily="2" charset="-122"/>
              </a:rPr>
              <a:t>语言的基础</a:t>
            </a:r>
            <a:r>
              <a:rPr lang="zh-CN" altLang="en-US" dirty="0" smtClean="0">
                <a:latin typeface="宋体" pitchFamily="2" charset="-122"/>
              </a:rPr>
              <a:t>。</a:t>
            </a:r>
            <a:endParaRPr lang="en-US" altLang="zh-CN" dirty="0" smtClean="0">
              <a:latin typeface="宋体" pitchFamily="2" charset="-122"/>
            </a:endParaRPr>
          </a:p>
          <a:p>
            <a:r>
              <a:rPr lang="en-US" altLang="zh-CN" dirty="0" smtClean="0">
                <a:latin typeface="宋体" pitchFamily="2" charset="-122"/>
              </a:rPr>
              <a:t>    </a:t>
            </a:r>
            <a:r>
              <a:rPr lang="zh-CN" altLang="en-US" dirty="0" smtClean="0">
                <a:latin typeface="宋体" pitchFamily="2" charset="-122"/>
              </a:rPr>
              <a:t>这</a:t>
            </a:r>
            <a:r>
              <a:rPr lang="zh-CN" altLang="en-US" dirty="0">
                <a:latin typeface="宋体" pitchFamily="2" charset="-122"/>
              </a:rPr>
              <a:t>三种语言在表达能力上是完全等价的，且都是非过程化的。</a:t>
            </a:r>
            <a:r>
              <a:rPr lang="zh-CN" altLang="en-US" dirty="0"/>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慕课讨论题</a:t>
            </a:r>
            <a:endParaRPr lang="zh-CN" altLang="en-US" dirty="0"/>
          </a:p>
        </p:txBody>
      </p:sp>
      <p:sp>
        <p:nvSpPr>
          <p:cNvPr id="4" name="内容占位符 3"/>
          <p:cNvSpPr>
            <a:spLocks noGrp="1"/>
          </p:cNvSpPr>
          <p:nvPr>
            <p:ph idx="1"/>
          </p:nvPr>
        </p:nvSpPr>
        <p:spPr>
          <a:xfrm>
            <a:off x="457200" y="1935163"/>
            <a:ext cx="8229600" cy="1781869"/>
          </a:xfrm>
        </p:spPr>
        <p:txBody>
          <a:bodyPr/>
          <a:lstStyle/>
          <a:p>
            <a:r>
              <a:rPr lang="zh-CN" altLang="zh-CN" dirty="0"/>
              <a:t>举例说明关系参照完整性的</a:t>
            </a:r>
            <a:r>
              <a:rPr lang="zh-CN" altLang="zh-CN" dirty="0" smtClean="0"/>
              <a:t>含义</a:t>
            </a:r>
            <a:endParaRPr lang="en-US" altLang="zh-CN" dirty="0" smtClean="0"/>
          </a:p>
          <a:p>
            <a:r>
              <a:rPr lang="zh-CN" altLang="zh-CN" dirty="0"/>
              <a:t>如下自然连接会出现什么</a:t>
            </a:r>
            <a:r>
              <a:rPr lang="zh-CN" altLang="zh-CN" dirty="0" smtClean="0"/>
              <a:t>问题，</a:t>
            </a:r>
            <a:r>
              <a:rPr lang="zh-CN" altLang="zh-CN" dirty="0"/>
              <a:t>如何解决该问题</a:t>
            </a:r>
            <a:r>
              <a:rPr lang="zh-CN" altLang="zh-CN" dirty="0" smtClean="0"/>
              <a:t>。</a:t>
            </a:r>
            <a:endParaRPr lang="en-US" altLang="zh-CN" dirty="0" smtClean="0"/>
          </a:p>
          <a:p>
            <a:pPr marL="0" indent="0">
              <a:buNone/>
            </a:pPr>
            <a:r>
              <a:rPr lang="en-US" altLang="zh-CN" sz="2400" dirty="0" smtClean="0"/>
              <a:t>     </a:t>
            </a:r>
            <a:r>
              <a:rPr lang="zh-CN" altLang="zh-CN" sz="2400" dirty="0" smtClean="0"/>
              <a:t>针对</a:t>
            </a:r>
            <a:r>
              <a:rPr lang="zh-CN" altLang="zh-CN" sz="2400" dirty="0"/>
              <a:t>如下关系，希望列出所有同学信息及其选修课程情况，若采用自然连接，会出现什么情况，如何解决该问题。</a:t>
            </a:r>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FC1012B3-DF50-45BB-8F61-514284FA658F}" type="slidenum">
              <a:rPr lang="en-US" altLang="zh-CN" smtClean="0"/>
              <a:pPr>
                <a:defRPr/>
              </a:pPr>
              <a:t>78</a:t>
            </a:fld>
            <a:endParaRPr lang="en-US" altLang="zh-CN"/>
          </a:p>
        </p:txBody>
      </p:sp>
      <p:pic>
        <p:nvPicPr>
          <p:cNvPr id="8" name="图片 7" descr="http://edu-image.nosdn.127.net/BD0181AF7EA9CE525278A8F87DA95F3D.png?imageView&amp;thumbnail=890x0&amp;quality=100"/>
          <p:cNvPicPr/>
          <p:nvPr/>
        </p:nvPicPr>
        <p:blipFill>
          <a:blip r:embed="rId2">
            <a:extLst>
              <a:ext uri="{28A0092B-C50C-407E-A947-70E740481C1C}">
                <a14:useLocalDpi xmlns:a14="http://schemas.microsoft.com/office/drawing/2010/main" val="0"/>
              </a:ext>
            </a:extLst>
          </a:blip>
          <a:srcRect/>
          <a:stretch>
            <a:fillRect/>
          </a:stretch>
        </p:blipFill>
        <p:spPr bwMode="auto">
          <a:xfrm>
            <a:off x="899592" y="3804345"/>
            <a:ext cx="6552728" cy="2793006"/>
          </a:xfrm>
          <a:prstGeom prst="rect">
            <a:avLst/>
          </a:prstGeom>
          <a:noFill/>
          <a:ln>
            <a:noFill/>
          </a:ln>
        </p:spPr>
      </p:pic>
    </p:spTree>
    <p:extLst>
      <p:ext uri="{BB962C8B-B14F-4D97-AF65-F5344CB8AC3E}">
        <p14:creationId xmlns:p14="http://schemas.microsoft.com/office/powerpoint/2010/main" val="3429289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247D3659-6E6A-4FC3-8D9D-474BB15F6551}" type="slidenum">
              <a:rPr lang="en-US" altLang="zh-CN"/>
              <a:pPr>
                <a:defRPr/>
              </a:pPr>
              <a:t>8</a:t>
            </a:fld>
            <a:endParaRPr lang="en-US" altLang="zh-CN"/>
          </a:p>
        </p:txBody>
      </p:sp>
      <p:graphicFrame>
        <p:nvGraphicFramePr>
          <p:cNvPr id="1026" name="Object 1024"/>
          <p:cNvGraphicFramePr>
            <a:graphicFrameLocks noChangeAspect="1"/>
          </p:cNvGraphicFramePr>
          <p:nvPr>
            <p:extLst>
              <p:ext uri="{D42A27DB-BD31-4B8C-83A1-F6EECF244321}">
                <p14:modId xmlns:p14="http://schemas.microsoft.com/office/powerpoint/2010/main" val="3915617315"/>
              </p:ext>
            </p:extLst>
          </p:nvPr>
        </p:nvGraphicFramePr>
        <p:xfrm>
          <a:off x="1071563" y="785813"/>
          <a:ext cx="4827587" cy="4405312"/>
        </p:xfrm>
        <a:graphic>
          <a:graphicData uri="http://schemas.openxmlformats.org/presentationml/2006/ole">
            <mc:AlternateContent xmlns:mc="http://schemas.openxmlformats.org/markup-compatibility/2006">
              <mc:Choice xmlns:v="urn:schemas-microsoft-com:vml" Requires="v">
                <p:oleObj spid="_x0000_s1184" name="Document" r:id="rId3" imgW="6261601" imgH="5691280" progId="Word.Document.8">
                  <p:embed/>
                </p:oleObj>
              </mc:Choice>
              <mc:Fallback>
                <p:oleObj name="Document" r:id="rId3" imgW="6261601" imgH="5691280" progId="Word.Document.8">
                  <p:embed/>
                  <p:pic>
                    <p:nvPicPr>
                      <p:cNvPr id="0" name="Picture 16"/>
                      <p:cNvPicPr>
                        <a:picLocks noChangeAspect="1" noChangeArrowheads="1"/>
                      </p:cNvPicPr>
                      <p:nvPr/>
                    </p:nvPicPr>
                    <p:blipFill>
                      <a:blip r:embed="rId4"/>
                      <a:srcRect/>
                      <a:stretch>
                        <a:fillRect/>
                      </a:stretch>
                    </p:blipFill>
                    <p:spPr bwMode="auto">
                      <a:xfrm>
                        <a:off x="1071563" y="785813"/>
                        <a:ext cx="4827587" cy="440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4"/>
          <p:cNvSpPr>
            <a:spLocks noChangeArrowheads="1"/>
          </p:cNvSpPr>
          <p:nvPr/>
        </p:nvSpPr>
        <p:spPr bwMode="auto">
          <a:xfrm>
            <a:off x="2930525" y="2906713"/>
            <a:ext cx="9144000" cy="0"/>
          </a:xfrm>
          <a:prstGeom prst="rect">
            <a:avLst/>
          </a:prstGeom>
          <a:noFill/>
          <a:ln w="9525">
            <a:noFill/>
            <a:miter lim="800000"/>
            <a:headEnd/>
            <a:tailEnd/>
          </a:ln>
        </p:spPr>
        <p:txBody>
          <a:bodyPr>
            <a:spAutoFit/>
          </a:bodyPr>
          <a:lstStyle/>
          <a:p>
            <a:endParaRPr lang="zh-CN" altLang="en-US"/>
          </a:p>
        </p:txBody>
      </p:sp>
      <p:graphicFrame>
        <p:nvGraphicFramePr>
          <p:cNvPr id="1027" name="Object 1025"/>
          <p:cNvGraphicFramePr>
            <a:graphicFrameLocks noChangeAspect="1"/>
          </p:cNvGraphicFramePr>
          <p:nvPr>
            <p:extLst>
              <p:ext uri="{D42A27DB-BD31-4B8C-83A1-F6EECF244321}">
                <p14:modId xmlns:p14="http://schemas.microsoft.com/office/powerpoint/2010/main" val="3099707437"/>
              </p:ext>
            </p:extLst>
          </p:nvPr>
        </p:nvGraphicFramePr>
        <p:xfrm>
          <a:off x="1126976" y="5133677"/>
          <a:ext cx="5029200" cy="1463675"/>
        </p:xfrm>
        <a:graphic>
          <a:graphicData uri="http://schemas.openxmlformats.org/presentationml/2006/ole">
            <mc:AlternateContent xmlns:mc="http://schemas.openxmlformats.org/markup-compatibility/2006">
              <mc:Choice xmlns:v="urn:schemas-microsoft-com:vml" Requires="v">
                <p:oleObj spid="_x0000_s1185" name="Picture" r:id="rId5" imgW="3286080" imgH="1040760" progId="Word.Picture.8">
                  <p:embed/>
                </p:oleObj>
              </mc:Choice>
              <mc:Fallback>
                <p:oleObj name="Picture" r:id="rId5" imgW="3286080" imgH="1040760" progId="Word.Picture.8">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6976" y="5133677"/>
                        <a:ext cx="5029200" cy="1463675"/>
                      </a:xfrm>
                      <a:prstGeom prst="rect">
                        <a:avLst/>
                      </a:prstGeom>
                      <a:noFill/>
                      <a:extLst/>
                    </p:spPr>
                  </p:pic>
                </p:oleObj>
              </mc:Fallback>
            </mc:AlternateContent>
          </a:graphicData>
        </a:graphic>
      </p:graphicFrame>
      <p:sp>
        <p:nvSpPr>
          <p:cNvPr id="2" name="圆角矩形标注 1"/>
          <p:cNvSpPr/>
          <p:nvPr/>
        </p:nvSpPr>
        <p:spPr>
          <a:xfrm>
            <a:off x="158826" y="5085184"/>
            <a:ext cx="914400" cy="612648"/>
          </a:xfrm>
          <a:prstGeom prst="wedgeRoundRectCallout">
            <a:avLst>
              <a:gd name="adj1" fmla="val 69889"/>
              <a:gd name="adj2" fmla="val 7173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基数</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C3DEB02B-25F6-4324-9169-8E5716CDF295}" type="slidenum">
              <a:rPr lang="en-US" altLang="zh-CN"/>
              <a:pPr>
                <a:defRPr/>
              </a:pPr>
              <a:t>9</a:t>
            </a:fld>
            <a:endParaRPr lang="en-US" altLang="zh-CN"/>
          </a:p>
        </p:txBody>
      </p:sp>
      <p:sp>
        <p:nvSpPr>
          <p:cNvPr id="2052" name="Text Box 4"/>
          <p:cNvSpPr txBox="1">
            <a:spLocks noChangeArrowheads="1"/>
          </p:cNvSpPr>
          <p:nvPr/>
        </p:nvSpPr>
        <p:spPr bwMode="auto">
          <a:xfrm>
            <a:off x="379413" y="376238"/>
            <a:ext cx="8535987" cy="4154984"/>
          </a:xfrm>
          <a:prstGeom prst="rect">
            <a:avLst/>
          </a:prstGeom>
          <a:noFill/>
          <a:ln w="9525">
            <a:noFill/>
            <a:miter lim="800000"/>
            <a:headEnd/>
            <a:tailEnd/>
          </a:ln>
        </p:spPr>
        <p:txBody>
          <a:bodyPr>
            <a:spAutoFit/>
          </a:bodyPr>
          <a:lstStyle/>
          <a:p>
            <a:r>
              <a:rPr lang="en-US" altLang="zh-CN" b="1" dirty="0">
                <a:ea typeface="黑体" pitchFamily="49" charset="-122"/>
              </a:rPr>
              <a:t>2.1.3  </a:t>
            </a:r>
            <a:r>
              <a:rPr lang="zh-CN" altLang="en-US" b="1" dirty="0">
                <a:ea typeface="黑体" pitchFamily="49" charset="-122"/>
              </a:rPr>
              <a:t>关系</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t>	</a:t>
            </a:r>
            <a:r>
              <a:rPr lang="en-US" altLang="zh-CN" dirty="0"/>
              <a:t>D</a:t>
            </a:r>
            <a:r>
              <a:rPr lang="en-US" altLang="zh-CN" baseline="-30000" dirty="0"/>
              <a:t>1</a:t>
            </a:r>
            <a:r>
              <a:rPr lang="en-US" altLang="zh-CN" dirty="0">
                <a:latin typeface="Times New Roman" pitchFamily="18" charset="0"/>
                <a:sym typeface="Symbol" pitchFamily="18" charset="2"/>
              </a:rPr>
              <a:t></a:t>
            </a:r>
            <a:r>
              <a:rPr lang="en-US" altLang="zh-CN" dirty="0"/>
              <a:t> D</a:t>
            </a:r>
            <a:r>
              <a:rPr lang="en-US" altLang="zh-CN" baseline="-30000" dirty="0"/>
              <a:t>2</a:t>
            </a:r>
            <a:r>
              <a:rPr lang="en-US" altLang="zh-CN" dirty="0">
                <a:latin typeface="Times New Roman" pitchFamily="18" charset="0"/>
                <a:sym typeface="Symbol" pitchFamily="18" charset="2"/>
              </a:rPr>
              <a:t></a:t>
            </a:r>
            <a:r>
              <a:rPr lang="en-US" altLang="zh-CN" dirty="0">
                <a:latin typeface="Times New Roman" pitchFamily="18" charset="0"/>
              </a:rPr>
              <a:t>…</a:t>
            </a:r>
            <a:r>
              <a:rPr lang="en-US" altLang="zh-CN" dirty="0">
                <a:latin typeface="Times New Roman" pitchFamily="18" charset="0"/>
                <a:sym typeface="Symbol" pitchFamily="18" charset="2"/>
              </a:rPr>
              <a:t></a:t>
            </a:r>
            <a:r>
              <a:rPr lang="en-US" altLang="zh-CN" dirty="0" err="1"/>
              <a:t>D</a:t>
            </a:r>
            <a:r>
              <a:rPr lang="en-US" altLang="zh-CN" baseline="-30000" dirty="0" err="1"/>
              <a:t>n</a:t>
            </a:r>
            <a:r>
              <a:rPr lang="zh-CN" altLang="en-US" dirty="0">
                <a:latin typeface="Times New Roman" pitchFamily="18" charset="0"/>
              </a:rPr>
              <a:t>的任意子集称为在域</a:t>
            </a:r>
            <a:r>
              <a:rPr lang="en-US" altLang="zh-CN" dirty="0"/>
              <a:t>D</a:t>
            </a:r>
            <a:r>
              <a:rPr lang="en-US" altLang="zh-CN" baseline="-30000" dirty="0"/>
              <a:t>1</a:t>
            </a:r>
            <a:r>
              <a:rPr lang="zh-CN" altLang="en-US" dirty="0">
                <a:latin typeface="Times New Roman" pitchFamily="18" charset="0"/>
              </a:rPr>
              <a:t>，</a:t>
            </a:r>
            <a:r>
              <a:rPr lang="en-US" altLang="zh-CN" dirty="0"/>
              <a:t>D</a:t>
            </a:r>
            <a:r>
              <a:rPr lang="en-US" altLang="zh-CN" baseline="-30000" dirty="0"/>
              <a:t>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err="1"/>
              <a:t>D</a:t>
            </a:r>
            <a:r>
              <a:rPr lang="en-US" altLang="zh-CN" baseline="-30000" dirty="0" err="1"/>
              <a:t>n</a:t>
            </a:r>
            <a:r>
              <a:rPr lang="zh-CN" altLang="en-US" dirty="0">
                <a:latin typeface="Times New Roman" pitchFamily="18" charset="0"/>
              </a:rPr>
              <a:t>上的关系。</a:t>
            </a:r>
            <a:endParaRPr lang="zh-CN" altLang="en-US" dirty="0"/>
          </a:p>
          <a:p>
            <a:r>
              <a:rPr lang="zh-CN" altLang="en-US" dirty="0">
                <a:latin typeface="Times New Roman" pitchFamily="18" charset="0"/>
              </a:rPr>
              <a:t>记为：</a:t>
            </a:r>
            <a:r>
              <a:rPr lang="en-US" altLang="zh-CN" dirty="0"/>
              <a:t>R(D</a:t>
            </a:r>
            <a:r>
              <a:rPr lang="en-US" altLang="zh-CN" baseline="-30000" dirty="0"/>
              <a:t>1</a:t>
            </a:r>
            <a:r>
              <a:rPr lang="zh-CN" altLang="en-US" dirty="0">
                <a:latin typeface="Times New Roman" pitchFamily="18" charset="0"/>
              </a:rPr>
              <a:t>，</a:t>
            </a:r>
            <a:r>
              <a:rPr lang="en-US" altLang="zh-CN" dirty="0"/>
              <a:t>D</a:t>
            </a:r>
            <a:r>
              <a:rPr lang="en-US" altLang="zh-CN" baseline="-30000" dirty="0"/>
              <a:t>2</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a:t>
            </a:r>
            <a:r>
              <a:rPr lang="en-US" altLang="zh-CN" dirty="0" err="1"/>
              <a:t>D</a:t>
            </a:r>
            <a:r>
              <a:rPr lang="en-US" altLang="zh-CN" baseline="-30000" dirty="0" err="1"/>
              <a:t>n</a:t>
            </a:r>
            <a:r>
              <a:rPr lang="en-US" altLang="zh-CN" dirty="0"/>
              <a:t>)</a:t>
            </a:r>
          </a:p>
          <a:p>
            <a:r>
              <a:rPr lang="en-US" altLang="zh-CN" dirty="0"/>
              <a:t>2. </a:t>
            </a:r>
            <a:r>
              <a:rPr lang="zh-CN" altLang="en-US" dirty="0">
                <a:latin typeface="Times New Roman" pitchFamily="18" charset="0"/>
              </a:rPr>
              <a:t>说明</a:t>
            </a:r>
            <a:endParaRPr lang="zh-CN" altLang="en-US" dirty="0"/>
          </a:p>
          <a:p>
            <a:r>
              <a:rPr lang="en-US" altLang="zh-CN" dirty="0"/>
              <a:t>1</a:t>
            </a:r>
            <a:r>
              <a:rPr lang="zh-CN" altLang="en-US" dirty="0">
                <a:latin typeface="Times New Roman" pitchFamily="18" charset="0"/>
              </a:rPr>
              <a:t>）</a:t>
            </a:r>
            <a:r>
              <a:rPr lang="en-US" altLang="zh-CN" dirty="0"/>
              <a:t>R</a:t>
            </a:r>
            <a:r>
              <a:rPr lang="zh-CN" altLang="en-US" dirty="0">
                <a:latin typeface="Times New Roman" pitchFamily="18" charset="0"/>
              </a:rPr>
              <a:t>为</a:t>
            </a:r>
            <a:r>
              <a:rPr lang="zh-CN" altLang="en-US" b="1" dirty="0">
                <a:latin typeface="微软雅黑" panose="020B0503020204020204" pitchFamily="34" charset="-122"/>
                <a:ea typeface="微软雅黑" panose="020B0503020204020204" pitchFamily="34" charset="-122"/>
              </a:rPr>
              <a:t>关系名</a:t>
            </a:r>
            <a:r>
              <a:rPr lang="zh-CN" altLang="en-US" dirty="0">
                <a:latin typeface="Times New Roman" pitchFamily="18" charset="0"/>
              </a:rPr>
              <a:t>，</a:t>
            </a:r>
            <a:r>
              <a:rPr lang="en-US" altLang="zh-CN" dirty="0"/>
              <a:t>n</a:t>
            </a:r>
            <a:r>
              <a:rPr lang="zh-CN" altLang="en-US" dirty="0">
                <a:latin typeface="Times New Roman" pitchFamily="18" charset="0"/>
              </a:rPr>
              <a:t>为关系的</a:t>
            </a:r>
            <a:r>
              <a:rPr lang="zh-CN" altLang="en-US" b="1" dirty="0">
                <a:latin typeface="Times New Roman" pitchFamily="18" charset="0"/>
              </a:rPr>
              <a:t>目</a:t>
            </a:r>
            <a:r>
              <a:rPr lang="zh-CN" altLang="en-US" dirty="0">
                <a:latin typeface="Times New Roman" pitchFamily="18" charset="0"/>
              </a:rPr>
              <a:t>或</a:t>
            </a:r>
            <a:r>
              <a:rPr lang="zh-CN" altLang="en-US" b="1" dirty="0">
                <a:latin typeface="Times New Roman" pitchFamily="18" charset="0"/>
              </a:rPr>
              <a:t>度</a:t>
            </a:r>
            <a:r>
              <a:rPr lang="en-US" altLang="zh-CN" dirty="0"/>
              <a:t>(degree)</a:t>
            </a:r>
            <a:r>
              <a:rPr lang="zh-CN" altLang="en-US" dirty="0">
                <a:latin typeface="Times New Roman" pitchFamily="18" charset="0"/>
              </a:rPr>
              <a:t>；</a:t>
            </a:r>
            <a:endParaRPr lang="zh-CN" altLang="en-US" dirty="0"/>
          </a:p>
          <a:p>
            <a:r>
              <a:rPr lang="en-US" altLang="zh-CN" dirty="0"/>
              <a:t>2</a:t>
            </a:r>
            <a:r>
              <a:rPr lang="zh-CN" altLang="en-US" dirty="0">
                <a:latin typeface="Times New Roman" pitchFamily="18" charset="0"/>
              </a:rPr>
              <a:t>）关系是一张二维表；</a:t>
            </a:r>
            <a:endParaRPr lang="zh-CN" altLang="en-US" dirty="0"/>
          </a:p>
          <a:p>
            <a:r>
              <a:rPr lang="en-US" altLang="zh-CN" dirty="0"/>
              <a:t>3</a:t>
            </a:r>
            <a:r>
              <a:rPr lang="zh-CN" altLang="en-US" dirty="0">
                <a:latin typeface="Times New Roman" pitchFamily="18" charset="0"/>
              </a:rPr>
              <a:t>）可多个</a:t>
            </a:r>
            <a:r>
              <a:rPr lang="zh-CN" altLang="en-US" b="1" dirty="0" smtClean="0">
                <a:latin typeface="微软雅黑" panose="020B0503020204020204" pitchFamily="34" charset="-122"/>
                <a:ea typeface="微软雅黑" panose="020B0503020204020204" pitchFamily="34" charset="-122"/>
              </a:rPr>
              <a:t>候选码</a:t>
            </a:r>
            <a:r>
              <a:rPr lang="en-US" altLang="zh-CN" dirty="0" smtClean="0">
                <a:latin typeface="微软雅黑" panose="020B0503020204020204" pitchFamily="34" charset="-122"/>
                <a:ea typeface="微软雅黑" panose="020B0503020204020204" pitchFamily="34" charset="-122"/>
              </a:rPr>
              <a:t>(candidate </a:t>
            </a:r>
            <a:r>
              <a:rPr lang="en-US" altLang="zh-CN" dirty="0">
                <a:latin typeface="微软雅黑" panose="020B0503020204020204" pitchFamily="34" charset="-122"/>
                <a:ea typeface="微软雅黑" panose="020B0503020204020204" pitchFamily="34" charset="-122"/>
              </a:rPr>
              <a:t>key)</a:t>
            </a:r>
            <a:r>
              <a:rPr lang="zh-CN" altLang="en-US" dirty="0">
                <a:latin typeface="Times New Roman" pitchFamily="18" charset="0"/>
              </a:rPr>
              <a:t>；</a:t>
            </a:r>
            <a:endParaRPr lang="zh-CN" altLang="en-US" dirty="0"/>
          </a:p>
          <a:p>
            <a:r>
              <a:rPr lang="en-US" altLang="zh-CN" dirty="0"/>
              <a:t>4</a:t>
            </a:r>
            <a:r>
              <a:rPr lang="zh-CN" altLang="en-US" dirty="0">
                <a:latin typeface="Times New Roman" pitchFamily="18" charset="0"/>
              </a:rPr>
              <a:t>）任选</a:t>
            </a:r>
            <a:r>
              <a:rPr lang="zh-CN" altLang="en-US" dirty="0" smtClean="0">
                <a:latin typeface="Times New Roman" pitchFamily="18" charset="0"/>
              </a:rPr>
              <a:t>候选码之一</a:t>
            </a:r>
            <a:r>
              <a:rPr lang="zh-CN" altLang="en-US" dirty="0">
                <a:latin typeface="微软雅黑" panose="020B0503020204020204" pitchFamily="34" charset="-122"/>
                <a:ea typeface="微软雅黑" panose="020B0503020204020204" pitchFamily="34" charset="-122"/>
              </a:rPr>
              <a:t>为</a:t>
            </a:r>
            <a:r>
              <a:rPr lang="zh-CN" altLang="en-US" b="1" dirty="0">
                <a:latin typeface="微软雅黑" panose="020B0503020204020204" pitchFamily="34" charset="-122"/>
                <a:ea typeface="微软雅黑" panose="020B0503020204020204" pitchFamily="34" charset="-122"/>
              </a:rPr>
              <a:t>主码</a:t>
            </a:r>
            <a:r>
              <a:rPr lang="en-US" altLang="zh-CN" dirty="0">
                <a:latin typeface="微软雅黑" panose="020B0503020204020204" pitchFamily="34" charset="-122"/>
                <a:ea typeface="微软雅黑" panose="020B0503020204020204" pitchFamily="34" charset="-122"/>
              </a:rPr>
              <a:t>(primary key)</a:t>
            </a:r>
            <a:r>
              <a:rPr lang="zh-CN" altLang="en-US" dirty="0">
                <a:latin typeface="Times New Roman" pitchFamily="18" charset="0"/>
              </a:rPr>
              <a:t>。</a:t>
            </a:r>
            <a:endParaRPr lang="zh-CN" altLang="en-US" dirty="0"/>
          </a:p>
          <a:p>
            <a:r>
              <a:rPr lang="zh-CN" altLang="en-US" dirty="0">
                <a:latin typeface="宋体" pitchFamily="2" charset="-122"/>
              </a:rPr>
              <a:t>例：可从上表中取出一个有意义子集作为一个关系</a:t>
            </a:r>
            <a:r>
              <a:rPr lang="zh-CN" altLang="en-US" dirty="0"/>
              <a:t> </a:t>
            </a:r>
          </a:p>
        </p:txBody>
      </p:sp>
      <p:graphicFrame>
        <p:nvGraphicFramePr>
          <p:cNvPr id="2050" name="Object 1024"/>
          <p:cNvGraphicFramePr>
            <a:graphicFrameLocks noChangeAspect="1"/>
          </p:cNvGraphicFramePr>
          <p:nvPr>
            <p:extLst>
              <p:ext uri="{D42A27DB-BD31-4B8C-83A1-F6EECF244321}">
                <p14:modId xmlns:p14="http://schemas.microsoft.com/office/powerpoint/2010/main" val="604118843"/>
              </p:ext>
            </p:extLst>
          </p:nvPr>
        </p:nvGraphicFramePr>
        <p:xfrm>
          <a:off x="677863" y="4581525"/>
          <a:ext cx="6981825" cy="2133600"/>
        </p:xfrm>
        <a:graphic>
          <a:graphicData uri="http://schemas.openxmlformats.org/presentationml/2006/ole">
            <mc:AlternateContent xmlns:mc="http://schemas.openxmlformats.org/markup-compatibility/2006">
              <mc:Choice xmlns:v="urn:schemas-microsoft-com:vml" Requires="v">
                <p:oleObj spid="_x0000_s2129" name="Document" r:id="rId3" imgW="7452809" imgH="2272841" progId="Word.Document.8">
                  <p:embed/>
                </p:oleObj>
              </mc:Choice>
              <mc:Fallback>
                <p:oleObj name="Document" r:id="rId3" imgW="7452809" imgH="2272841" progId="Word.Document.8">
                  <p:embed/>
                  <p:pic>
                    <p:nvPicPr>
                      <p:cNvPr id="0" name="Picture 9"/>
                      <p:cNvPicPr>
                        <a:picLocks noChangeAspect="1" noChangeArrowheads="1"/>
                      </p:cNvPicPr>
                      <p:nvPr/>
                    </p:nvPicPr>
                    <p:blipFill>
                      <a:blip r:embed="rId4"/>
                      <a:srcRect/>
                      <a:stretch>
                        <a:fillRect/>
                      </a:stretch>
                    </p:blipFill>
                    <p:spPr bwMode="auto">
                      <a:xfrm>
                        <a:off x="677863" y="4581525"/>
                        <a:ext cx="6981825"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圆角矩形标注 4"/>
          <p:cNvSpPr/>
          <p:nvPr/>
        </p:nvSpPr>
        <p:spPr>
          <a:xfrm>
            <a:off x="7020272" y="2708920"/>
            <a:ext cx="1800200" cy="1368152"/>
          </a:xfrm>
          <a:prstGeom prst="wedgeRoundRectCallout">
            <a:avLst>
              <a:gd name="adj1" fmla="val -83206"/>
              <a:gd name="adj2" fmla="val 362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主属性、非主属性、全码</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2848</TotalTime>
  <Words>6149</Words>
  <Application>Microsoft Office PowerPoint</Application>
  <PresentationFormat>全屏显示(4:3)</PresentationFormat>
  <Paragraphs>1283</Paragraphs>
  <Slides>78</Slides>
  <Notes>0</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7</vt:i4>
      </vt:variant>
      <vt:variant>
        <vt:lpstr>幻灯片标题</vt:lpstr>
      </vt:variant>
      <vt:variant>
        <vt:i4>78</vt:i4>
      </vt:variant>
    </vt:vector>
  </HeadingPairs>
  <TitlesOfParts>
    <vt:vector size="107" baseType="lpstr">
      <vt:lpstr>Times New Roman</vt:lpstr>
      <vt:lpstr>Tahoma</vt:lpstr>
      <vt:lpstr>Wingdings 2</vt:lpstr>
      <vt:lpstr>微软雅黑</vt:lpstr>
      <vt:lpstr>Wingdings</vt:lpstr>
      <vt:lpstr>Constantia</vt:lpstr>
      <vt:lpstr>黑体</vt:lpstr>
      <vt:lpstr>华文新魏</vt:lpstr>
      <vt:lpstr>Arial Narrow</vt:lpstr>
      <vt:lpstr>Symbol</vt:lpstr>
      <vt:lpstr>方正舒体</vt:lpstr>
      <vt:lpstr>华文行楷</vt:lpstr>
      <vt:lpstr>Arial Unicode MS</vt:lpstr>
      <vt:lpstr>仿宋_GB2312</vt:lpstr>
      <vt:lpstr>Arial</vt:lpstr>
      <vt:lpstr>Verdana</vt:lpstr>
      <vt:lpstr>楷体_GB2312</vt:lpstr>
      <vt:lpstr>宋体</vt:lpstr>
      <vt:lpstr>隶书</vt:lpstr>
      <vt:lpstr>Calibri</vt:lpstr>
      <vt:lpstr>流畅</vt:lpstr>
      <vt:lpstr>1_流畅</vt:lpstr>
      <vt:lpstr>Document</vt:lpstr>
      <vt:lpstr>Picture</vt:lpstr>
      <vt:lpstr>文档</vt:lpstr>
      <vt:lpstr>Microsoft Word Picture</vt:lpstr>
      <vt:lpstr>Microsoft 公式 3.0</vt:lpstr>
      <vt:lpstr>Equation</vt:lpstr>
      <vt:lpstr>Visio</vt:lpstr>
      <vt:lpstr>PowerPoint 演示文稿</vt:lpstr>
      <vt:lpstr>PowerPoint 演示文稿</vt:lpstr>
      <vt:lpstr>PowerPoint 演示文稿</vt:lpstr>
      <vt:lpstr>关系代数</vt:lpstr>
      <vt:lpstr>SQL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自然连接再举例</vt:lpstr>
      <vt:lpstr>补充概念：外连接、左外连接、右外连接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慕课讨论题</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ppl</dc:creator>
  <cp:lastModifiedBy>PC</cp:lastModifiedBy>
  <cp:revision>404</cp:revision>
  <dcterms:created xsi:type="dcterms:W3CDTF">2005-02-24T05:24:23Z</dcterms:created>
  <dcterms:modified xsi:type="dcterms:W3CDTF">2021-04-19T02:47:53Z</dcterms:modified>
</cp:coreProperties>
</file>