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1"/>
  </p:notesMasterIdLst>
  <p:sldIdLst>
    <p:sldId id="257" r:id="rId4"/>
    <p:sldId id="282" r:id="rId5"/>
    <p:sldId id="281" r:id="rId6"/>
    <p:sldId id="258" r:id="rId7"/>
    <p:sldId id="259" r:id="rId8"/>
    <p:sldId id="260" r:id="rId9"/>
    <p:sldId id="261" r:id="rId10"/>
    <p:sldId id="262" r:id="rId12"/>
    <p:sldId id="263" r:id="rId13"/>
    <p:sldId id="264" r:id="rId14"/>
    <p:sldId id="265" r:id="rId15"/>
    <p:sldId id="269" r:id="rId16"/>
    <p:sldId id="275" r:id="rId17"/>
    <p:sldId id="294" r:id="rId18"/>
    <p:sldId id="278" r:id="rId19"/>
  </p:sldIdLst>
  <p:sldSz cx="9144000" cy="6858000" type="screen4x3"/>
  <p:notesSz cx="6815455" cy="99428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8661DF-414E-4CBA-A1A3-2941EE65A33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3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fontAlgn="base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xfrm>
            <a:off x="681038" y="4722813"/>
            <a:ext cx="5453062" cy="4473575"/>
          </a:xfrm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1655763"/>
            <a:ext cx="7772400" cy="1406525"/>
          </a:xfrm>
        </p:spPr>
        <p:txBody>
          <a:bodyPr anchor="ctr"/>
          <a:lstStyle>
            <a:lvl1pPr>
              <a:defRPr>
                <a:effectLst/>
              </a:defRPr>
            </a:lvl1pPr>
          </a:lstStyle>
          <a:p>
            <a:pPr lvl="0" fontAlgn="base"/>
            <a:r>
              <a:rPr lang="zh-CN" altLang="zh-CN" strike="noStrike" noProof="0" smtClean="0"/>
              <a:t>Click to edit Master title style</a:t>
            </a:r>
            <a:endParaRPr lang="zh-CN" altLang="zh-CN" strike="noStrik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1350" y="4648200"/>
            <a:ext cx="7861300" cy="584200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3600">
                <a:effectLst/>
              </a:defRPr>
            </a:lvl1pPr>
          </a:lstStyle>
          <a:p>
            <a:pPr lvl="0" fontAlgn="base"/>
            <a:r>
              <a:rPr lang="zh-CN" altLang="zh-CN" strike="noStrike" noProof="0" smtClean="0"/>
              <a:t>Click to edit Master subtitle style</a:t>
            </a:r>
            <a:endParaRPr lang="zh-CN" altLang="zh-CN" strike="noStrike" noProof="0" smtClean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9088" y="595313"/>
            <a:ext cx="2100262" cy="34178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595313"/>
            <a:ext cx="6153150" cy="34178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3538" y="595313"/>
            <a:ext cx="8405812" cy="34178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063" y="1655763"/>
            <a:ext cx="7772400" cy="1406525"/>
          </a:xfrm>
        </p:spPr>
        <p:txBody>
          <a:bodyPr anchor="ctr"/>
          <a:lstStyle>
            <a:lvl1pPr>
              <a:defRPr>
                <a:effectLst/>
              </a:defRPr>
            </a:lvl1pPr>
          </a:lstStyle>
          <a:p>
            <a:pPr lvl="0" fontAlgn="base"/>
            <a:r>
              <a:rPr lang="zh-CN" altLang="zh-CN" strike="noStrike" noProof="0" smtClean="0"/>
              <a:t>Click to edit Master title style</a:t>
            </a:r>
            <a:endParaRPr lang="zh-CN" altLang="zh-CN" strike="noStrike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1350" y="4648200"/>
            <a:ext cx="7861300" cy="584200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sz="3600">
                <a:effectLst/>
              </a:defRPr>
            </a:lvl1pPr>
          </a:lstStyle>
          <a:p>
            <a:pPr lvl="0" fontAlgn="base"/>
            <a:r>
              <a:rPr lang="zh-CN" altLang="zh-CN" strike="noStrike" noProof="0" smtClean="0"/>
              <a:t>Click to edit Master subtitle style</a:t>
            </a:r>
            <a:endParaRPr lang="zh-CN" altLang="zh-CN" strike="noStrike" noProof="0" smtClean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03400"/>
            <a:ext cx="4117975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803400"/>
            <a:ext cx="4117975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9088" y="595313"/>
            <a:ext cx="2100262" cy="34178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3538" y="595313"/>
            <a:ext cx="6153150" cy="34178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3538" y="595313"/>
            <a:ext cx="8405812" cy="34178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803400"/>
            <a:ext cx="4117975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803400"/>
            <a:ext cx="4117975" cy="2209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vmlDrawing" Target="../drawings/vmlDrawing1.v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oleObject" Target="../embeddings/oleObject1.bin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vmlDrawing" Target="../drawings/vmlDrawing2.v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oleObject" Target="../embeddings/oleObject2.bin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3538" y="595313"/>
            <a:ext cx="839311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/>
            <a:r>
              <a:rPr lang="zh-CN" altLang="zh-CN" strike="noStrike" noProof="1" smtClean="0"/>
              <a:t>Click to edit Title Slide</a:t>
            </a:r>
            <a:endParaRPr lang="zh-CN" altLang="zh-CN" strike="noStrike" noProof="1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03400"/>
            <a:ext cx="83883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/>
            <a:r>
              <a:rPr lang="zh-CN" altLang="zh-CN" strike="noStrike" noProof="1" smtClean="0"/>
              <a:t>Click to edit Master text styles</a:t>
            </a:r>
            <a:endParaRPr lang="zh-CN" altLang="zh-CN" strike="noStrike" noProof="1" smtClean="0"/>
          </a:p>
          <a:p>
            <a:pPr lvl="1" fontAlgn="base"/>
            <a:r>
              <a:rPr lang="zh-CN" altLang="zh-CN" strike="noStrike" noProof="1" smtClean="0"/>
              <a:t>Second level</a:t>
            </a:r>
            <a:endParaRPr lang="zh-CN" altLang="zh-CN" strike="noStrike" noProof="1" smtClean="0"/>
          </a:p>
          <a:p>
            <a:pPr lvl="2" fontAlgn="base"/>
            <a:r>
              <a:rPr lang="zh-CN" altLang="zh-CN" strike="noStrike" noProof="1" smtClean="0"/>
              <a:t>Third level</a:t>
            </a:r>
            <a:endParaRPr lang="zh-CN" altLang="zh-CN" strike="noStrike" noProof="1" smtClean="0"/>
          </a:p>
          <a:p>
            <a:pPr lvl="3" fontAlgn="base"/>
            <a:r>
              <a:rPr lang="zh-CN" altLang="zh-CN" strike="noStrike" noProof="1" smtClean="0"/>
              <a:t>Fourth level</a:t>
            </a:r>
            <a:endParaRPr lang="zh-CN" altLang="zh-CN" strike="noStrike" noProof="1" smtClean="0"/>
          </a:p>
          <a:p>
            <a:pPr lvl="4" fontAlgn="base"/>
            <a:r>
              <a:rPr lang="zh-CN" altLang="zh-CN" strike="noStrike" noProof="1" smtClean="0"/>
              <a:t>Fifth level</a:t>
            </a:r>
            <a:endParaRPr lang="zh-CN" altLang="zh-CN" strike="noStrike" noProof="1" smtClean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312988" y="4505325"/>
            <a:ext cx="17526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14400" indent="-341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4138F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4" imgW="838200" imgH="647700" progId="Paint.Picture">
                  <p:embed/>
                </p:oleObj>
              </mc:Choice>
              <mc:Fallback>
                <p:oleObj name="" r:id="rId14" imgW="838200" imgH="6477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6"/>
        </a:buBlip>
        <a:defRPr sz="32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28700" indent="-45593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6"/>
        </a:buBlip>
        <a:defRPr sz="28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428750" indent="-39878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6"/>
        </a:buBlip>
        <a:defRPr sz="24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752600" indent="-32258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6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92325" indent="-33845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6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3538" y="595313"/>
            <a:ext cx="839311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/>
            <a:r>
              <a:rPr lang="zh-CN" altLang="zh-CN" strike="noStrike" noProof="1" smtClean="0"/>
              <a:t>Click to edit Title Slide</a:t>
            </a:r>
            <a:endParaRPr lang="zh-CN" altLang="zh-CN" strike="noStrike" noProof="1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03400"/>
            <a:ext cx="83883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 fontAlgn="base"/>
            <a:r>
              <a:rPr lang="zh-CN" altLang="zh-CN" strike="noStrike" noProof="1" smtClean="0"/>
              <a:t>Click to edit Master text styles</a:t>
            </a:r>
            <a:endParaRPr lang="zh-CN" altLang="zh-CN" strike="noStrike" noProof="1" smtClean="0"/>
          </a:p>
          <a:p>
            <a:pPr lvl="1" fontAlgn="base"/>
            <a:r>
              <a:rPr lang="zh-CN" altLang="zh-CN" strike="noStrike" noProof="1" smtClean="0"/>
              <a:t>Second level</a:t>
            </a:r>
            <a:endParaRPr lang="zh-CN" altLang="zh-CN" strike="noStrike" noProof="1" smtClean="0"/>
          </a:p>
          <a:p>
            <a:pPr lvl="2" fontAlgn="base"/>
            <a:r>
              <a:rPr lang="zh-CN" altLang="zh-CN" strike="noStrike" noProof="1" smtClean="0"/>
              <a:t>Third level</a:t>
            </a:r>
            <a:endParaRPr lang="zh-CN" altLang="zh-CN" strike="noStrike" noProof="1" smtClean="0"/>
          </a:p>
          <a:p>
            <a:pPr lvl="3" fontAlgn="base"/>
            <a:r>
              <a:rPr lang="zh-CN" altLang="zh-CN" strike="noStrike" noProof="1" smtClean="0"/>
              <a:t>Fourth level</a:t>
            </a:r>
            <a:endParaRPr lang="zh-CN" altLang="zh-CN" strike="noStrike" noProof="1" smtClean="0"/>
          </a:p>
          <a:p>
            <a:pPr lvl="4" fontAlgn="base"/>
            <a:r>
              <a:rPr lang="zh-CN" altLang="zh-CN" strike="noStrike" noProof="1" smtClean="0"/>
              <a:t>Fifth level</a:t>
            </a:r>
            <a:endParaRPr lang="zh-CN" altLang="zh-CN" strike="noStrike" noProof="1" smtClean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312988" y="4505325"/>
            <a:ext cx="17526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14400" indent="-341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4138FA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0" y="0"/>
          <a:ext cx="838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4" imgW="838200" imgH="647700" progId="Paint.Picture">
                  <p:embed/>
                </p:oleObj>
              </mc:Choice>
              <mc:Fallback>
                <p:oleObj name="" r:id="rId14" imgW="838200" imgH="6477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8382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6"/>
        </a:buBlip>
        <a:defRPr sz="32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1028700" indent="-45593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6"/>
        </a:buBlip>
        <a:defRPr sz="28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428750" indent="-39878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6"/>
        </a:buBlip>
        <a:defRPr sz="24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752600" indent="-32258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6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92325" indent="-33845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panose="05000000000000000000" pitchFamily="2" charset="2"/>
        <a:buBlip>
          <a:blip r:embed="rId16"/>
        </a:buBlip>
        <a:defRPr sz="2000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GIF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596900"/>
            <a:ext cx="8816975" cy="588963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实验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二</a:t>
            </a:r>
            <a:r>
              <a:rPr kumimoji="0" 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、线程控制与同步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60363" y="1484313"/>
            <a:ext cx="8388350" cy="3635375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一、实验目的</a:t>
            </a: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、了解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Linux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下线程的概念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2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掌握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Linux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下线程的基本控制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；</a:t>
            </a:r>
            <a:endParaRPr kumimoji="0" 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、了解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Linux环境信号灯机制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通过信号灯操作实现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线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程间的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互斥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与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同步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/>
          </p:nvPr>
        </p:nvSpPr>
        <p:spPr>
          <a:xfrm>
            <a:off x="395288" y="981075"/>
            <a:ext cx="7772400" cy="544830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）信号灯的控制:系统调用semctl()</a:t>
            </a:r>
            <a:b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原型：int semctl(int semid,int semnum,int cmd,union semun arg);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返回值：如果成功，则为一个正数。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semid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是要操作的信号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灯集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ID 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semnum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是信号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灯集中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信号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灯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的编号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参数cmd中可以使用的命令如下：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IPC_RMID将信号灯集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semid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从内存中删除。</a:t>
            </a:r>
            <a:endParaRPr kumimoji="0" lang="en-US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SETALL设置信号灯集中的所有的信号灯的值。</a:t>
            </a:r>
            <a:b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SETVAL设置信号灯集中的一个单独的信号灯的值。</a:t>
            </a:r>
            <a:b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如arg.val=1;semctl(semid,1,SETVAL,arg) ；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ChangeArrowheads="1"/>
          </p:cNvSpPr>
          <p:nvPr>
            <p:ph/>
          </p:nvPr>
        </p:nvSpPr>
        <p:spPr>
          <a:xfrm>
            <a:off x="363538" y="595313"/>
            <a:ext cx="8780463" cy="564515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Linux</a:t>
            </a:r>
            <a:r>
              <a:rPr kumimoji="0" 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</a:t>
            </a:r>
            <a:endParaRPr kumimoji="0" lang="zh-CN" sz="3200" b="1" i="0" u="none" strike="noStrike" kern="1200" cap="none" spc="0" normalizeH="0" baseline="0" noProof="0" smtClean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）线程创建</a:t>
            </a:r>
            <a:endParaRPr kumimoji="0" 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pthread_create(pthread_t  *thread, pthread_attr_t		*attr,</a:t>
            </a:r>
            <a:endParaRPr kumimoji="0" lang="zh-CN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void *(*start_routine)(void *),void *arg);</a:t>
            </a:r>
            <a:endParaRPr kumimoji="0" lang="zh-CN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2)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线程等待：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等待一个线程的结束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pthread_join(pthread_t th, void **thread_retrun);</a:t>
            </a:r>
            <a:endParaRPr kumimoji="0" lang="zh-CN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作用：挂起当前线程直到由参数</a:t>
            </a:r>
            <a:r>
              <a: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th</a:t>
            </a:r>
            <a:r>
              <a:rPr kumimoji="0" 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指定的线程被终止为止。</a:t>
            </a:r>
            <a:endParaRPr kumimoji="0" 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/>
          </p:nvPr>
        </p:nvSpPr>
        <p:spPr>
          <a:xfrm>
            <a:off x="395288" y="3500438"/>
            <a:ext cx="8405813" cy="239395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编辑、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编译、调试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vi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$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cc –o  test  -g test.c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–lpthread   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gdb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4" name="矩形 1"/>
          <p:cNvSpPr/>
          <p:nvPr/>
        </p:nvSpPr>
        <p:spPr>
          <a:xfrm>
            <a:off x="395288" y="1052513"/>
            <a:ext cx="8208962" cy="1568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3)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线程撤消：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void pthread_exit (void   *__retval);</a:t>
            </a:r>
            <a:b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 noChangeArrowheads="1"/>
          </p:cNvSpPr>
          <p:nvPr>
            <p:ph/>
          </p:nvPr>
        </p:nvSpPr>
        <p:spPr>
          <a:xfrm>
            <a:off x="363538" y="595313"/>
            <a:ext cx="8405813" cy="534988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四</a:t>
            </a: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、实验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指导</a:t>
            </a: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79388" y="1196975"/>
            <a:ext cx="8837613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93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8750" indent="-39878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752600" indent="-32258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92325" indent="-33845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程序结构提示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0825" y="1825625"/>
            <a:ext cx="8404225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93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8750" indent="-39878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752600" indent="-32258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92325" indent="-33845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#include  头文件pthread.h、sys/types.h、linux/sem.h等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P、V操作的函数定义：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void P(int semid,int index)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void V(int semid,int index)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信号灯、线程句柄定义：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int semid;	pthread_t p1,p2;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线程执行函数定义：void *subp（）;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 noChangeArrowheads="1"/>
          </p:cNvSpPr>
          <p:nvPr>
            <p:ph/>
          </p:nvPr>
        </p:nvSpPr>
        <p:spPr>
          <a:xfrm>
            <a:off x="4716463" y="549275"/>
            <a:ext cx="4248150" cy="5957888"/>
          </a:xfrm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void *subp()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{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while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(有票)  {	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	P(…….);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	打印售票信息;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	V(…..);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}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显示售票总数；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return;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79400" y="1323975"/>
            <a:ext cx="4103688" cy="4849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93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8750" indent="-39878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752600" indent="-32258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92325" indent="-33845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主函数：main()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{	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创建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信号灯；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信号灯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赋初值；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创建多个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线程subp1、subp2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...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等待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线程运行结束；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删除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信号灯；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3" name="文本框 1"/>
          <p:cNvSpPr txBox="1"/>
          <p:nvPr/>
        </p:nvSpPr>
        <p:spPr>
          <a:xfrm>
            <a:off x="279400" y="815975"/>
            <a:ext cx="362585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售票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 noChangeArrowheads="1"/>
          </p:cNvSpPr>
          <p:nvPr>
            <p:ph/>
          </p:nvPr>
        </p:nvSpPr>
        <p:spPr>
          <a:xfrm>
            <a:off x="4716463" y="549275"/>
            <a:ext cx="4248150" cy="5957888"/>
          </a:xfrm>
          <a:ln>
            <a:solidFill>
              <a:srgbClr val="000000"/>
            </a:solidFill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void *subp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1/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2/3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()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{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for (......)  {	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	P(…….);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	计算或打印;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	V(…..);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}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return;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问题：各线程如何退出？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96863" y="1519238"/>
            <a:ext cx="4103688" cy="485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93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8750" indent="-39878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752600" indent="-32258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92325" indent="-338455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主函数：main()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{	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创建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信号灯；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信号灯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赋初值；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创建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线程subp1、subp2、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subp3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;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等待三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个线程运行结束；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删除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信号灯；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}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文本框 1"/>
          <p:cNvSpPr txBox="1"/>
          <p:nvPr/>
        </p:nvSpPr>
        <p:spPr>
          <a:xfrm>
            <a:off x="279400" y="815975"/>
            <a:ext cx="362585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zh-CN" sz="2800">
                <a:latin typeface="Arial" panose="020B0604020202020204" pitchFamily="34" charset="0"/>
                <a:ea typeface="宋体" panose="02010600030101010101" pitchFamily="2" charset="-122"/>
              </a:rPr>
              <a:t>打印</a:t>
            </a:r>
            <a:endParaRPr lang="zh-CN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538" y="595313"/>
            <a:ext cx="8393113" cy="1419225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二</a:t>
            </a: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、实验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内容</a:t>
            </a:r>
            <a:b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br>
            <a:r>
              <a:rPr kumimoji="0" lang="en-US" altLang="zh-CN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1</a:t>
            </a:r>
            <a:r>
              <a:rPr kumimoji="0" lang="zh-CN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）线程互斥</a:t>
            </a:r>
            <a:endParaRPr kumimoji="0" lang="zh-CN" altLang="en-US" sz="48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338" y="2087563"/>
            <a:ext cx="7991475" cy="39687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编程模拟实现飞机售票：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创建多个售票线程；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已售票使用公用全局变量；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创建互斥信号灯；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对售票线程临界区施加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操作，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售票线程打印售票信息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主进程等待子线程退出，各线程在票卖完时打印售票总数、退出。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1925" y="715963"/>
            <a:ext cx="903605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32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93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8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8750" indent="-39878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4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752600" indent="-32258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92325" indent="-33845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 sz="2000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）线程同步</a:t>
            </a:r>
            <a:endParaRPr kumimoji="0" lang="zh-CN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设计并实现一个计算线程、两个打印线程共享一个缓冲区的同步与通信， 程序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要求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共享缓冲区使用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共享公共变量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计算线程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负责计算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的累加，每次加一个数)，结果为偶数由打印线程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打印，奇数由打印线程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打印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主进程等待子线程退出。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/>
          </p:nvPr>
        </p:nvSpPr>
        <p:spPr>
          <a:xfrm>
            <a:off x="363538" y="595313"/>
            <a:ext cx="8405813" cy="5589588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三、预备知识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、Linux下的信号灯及其P、V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操作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在Linux中信号灯是一个数据集合，可以单独使用这一集合的每个元素。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有关的系统调用命令：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semget：创建或返回一个被内核指定的整型的信号灯集索引。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semop：执行对信号灯的操作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semctl：执行对信号灯的控制操作。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/>
          </p:nvPr>
        </p:nvSpPr>
        <p:spPr>
          <a:xfrm>
            <a:off x="363538" y="595313"/>
            <a:ext cx="8405813" cy="522605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信号灯的定义: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数据结构的原型是semid_ds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在linux/sem.h中定义：</a:t>
            </a:r>
            <a:b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struct semid_ds{</a:t>
            </a:r>
            <a:b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struct  ipc_permsem_perm;/*permissions..seeipc.h*/</a:t>
            </a:r>
            <a:b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time_t  sem_otime;/*last semop time*/</a:t>
            </a:r>
            <a:b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time_t sem_ctime;/*last change time*/</a:t>
            </a:r>
            <a:b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struct  sem*sem_base;/*ptr to first semaphore in array*/</a:t>
            </a:r>
            <a:b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struct  wait_queue *eventn;</a:t>
            </a:r>
            <a:b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struct  wait_queue  *eventz;</a:t>
            </a:r>
            <a:b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struct  sem_undo*undo;/*undo requestson this array*/</a:t>
            </a:r>
            <a:b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ushort sem_nsems;/*no. of semaphores in array*/</a:t>
            </a:r>
            <a:b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};</a:t>
            </a:r>
            <a:b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/>
          </p:nvPr>
        </p:nvSpPr>
        <p:spPr>
          <a:xfrm>
            <a:off x="365125" y="477838"/>
            <a:ext cx="8405813" cy="585470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）信号灯的创建: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系统调用semget()创建一个新的信号灯集，或者存取一个已经存在的信号灯集.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原型：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int semget(key_t key,int nsems,int semflg);</a:t>
            </a:r>
            <a:b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返回值：如果成功，返回信号灯集的IPC标识符。如果失败，返回-1。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key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是一个常数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，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IPC_PRIVATE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表明由系统选用一个关键字；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nsems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创建的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信号灯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个数，信号灯编号为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nsems-1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semflg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创建的权限标志，如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IPC_CREAT|0666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/*IPC_CREAT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表示不存在则创建*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Blip>
                <a:blip r:embed="rId1"/>
              </a:buBlip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成功时返回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信号灯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ID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，否则为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/>
          </p:nvPr>
        </p:nvSpPr>
        <p:spPr>
          <a:xfrm>
            <a:off x="468313" y="620713"/>
            <a:ext cx="8496300" cy="640715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）信号灯的操作:	系统调用semop()</a:t>
            </a:r>
            <a:b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调用原型：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int semop(int semid,struct sembuf *sops,unsigned nsops);</a:t>
            </a:r>
            <a:b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返回值：0，如果成功。-1，如果失敗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struct sembuf{</a:t>
            </a:r>
            <a:b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ushort sem_num;</a:t>
            </a:r>
            <a:r>
              <a:rPr kumimoji="0" lang="zh-CN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/*使用哪一个信号灯*/</a:t>
            </a:r>
            <a:b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short sem_op</a:t>
            </a:r>
            <a:r>
              <a:rPr kumimoji="0" lang="zh-CN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;  /*操作*/</a:t>
            </a:r>
            <a:b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short sem_flg</a:t>
            </a:r>
            <a:r>
              <a:rPr kumimoji="0" lang="zh-CN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; /*操作标志*/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</a:t>
            </a: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</a:t>
            </a:r>
            <a:endParaRPr kumimoji="0" lang="en-US" altLang="zh-CN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  </a:t>
            </a:r>
            <a:r>
              <a:rPr kumimoji="0" lang="zh-CN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sem</a:t>
            </a: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_num 将要处理的信号灯的</a:t>
            </a:r>
            <a:r>
              <a:rPr kumimoji="0" lang="zh-CN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下标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	sem_op  要执行的</a:t>
            </a:r>
            <a:r>
              <a:rPr kumimoji="0" lang="zh-CN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操作</a:t>
            </a:r>
            <a:endParaRPr kumimoji="0" lang="en-US" altLang="zh-CN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  </a:t>
            </a:r>
            <a:r>
              <a:rPr kumimoji="0" lang="zh-CN" alt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sem</a:t>
            </a: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_flg 操作标志,IPC_NOWAIT，一般设置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0</a:t>
            </a:r>
            <a:r>
              <a: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。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sops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信号灯集合（数组），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nsops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信号灯个数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/>
          </p:nvPr>
        </p:nvSpPr>
        <p:spPr>
          <a:xfrm>
            <a:off x="363538" y="595313"/>
            <a:ext cx="8601075" cy="4967288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操作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接口：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void P(int semid,int index)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{	   struct sembuf sem;	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sem.sem_num = index;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sem.sem_op = -1;	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sem.sem_flg = 0;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操作标记：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或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IPC_NOWAIT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semop(semid,&amp;sem,1);	//1: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表示执行命令的个数	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return;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/>
          </p:nvPr>
        </p:nvSpPr>
        <p:spPr>
          <a:xfrm>
            <a:off x="363538" y="595313"/>
            <a:ext cx="8405813" cy="5521325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V操作接口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	void V(int semid,int index)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	{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struct sembuf sem;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sem.sem_num = index;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sem.sem_op =  1;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sem.sem_flg = 0;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semop(semid,&amp;sem,1);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return;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}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F_2004_Template">
  <a:themeElements>
    <a:clrScheme name="SAF_2004_Template 6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A"/>
      </a:accent6>
      <a:hlink>
        <a:srgbClr val="66CC66"/>
      </a:hlink>
      <a:folHlink>
        <a:srgbClr val="6699FF"/>
      </a:folHlink>
    </a:clrScheme>
    <a:fontScheme name="SAF_2004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F_2004_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_2004_Template 2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3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7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4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5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6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F_2004_Template">
  <a:themeElements>
    <a:clrScheme name="SAF_2004_Template 6">
      <a:dk1>
        <a:srgbClr val="000000"/>
      </a:dk1>
      <a:lt1>
        <a:srgbClr val="FFFFFF"/>
      </a:lt1>
      <a:dk2>
        <a:srgbClr val="FF9900"/>
      </a:dk2>
      <a:lt2>
        <a:srgbClr val="5F5F5F"/>
      </a:lt2>
      <a:accent1>
        <a:srgbClr val="FCEB98"/>
      </a:accent1>
      <a:accent2>
        <a:srgbClr val="000099"/>
      </a:accent2>
      <a:accent3>
        <a:srgbClr val="FFFFFF"/>
      </a:accent3>
      <a:accent4>
        <a:srgbClr val="000000"/>
      </a:accent4>
      <a:accent5>
        <a:srgbClr val="FDF3CA"/>
      </a:accent5>
      <a:accent6>
        <a:srgbClr val="00008A"/>
      </a:accent6>
      <a:hlink>
        <a:srgbClr val="66CC66"/>
      </a:hlink>
      <a:folHlink>
        <a:srgbClr val="6699FF"/>
      </a:folHlink>
    </a:clrScheme>
    <a:fontScheme name="SAF_2004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AF_2004_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FA7438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_2004_Template 2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FA7438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E36832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3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E7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4">
        <a:dk1>
          <a:srgbClr val="000000"/>
        </a:dk1>
        <a:lt1>
          <a:srgbClr val="FFFFFF"/>
        </a:lt1>
        <a:dk2>
          <a:srgbClr val="FFCC29"/>
        </a:dk2>
        <a:lt2>
          <a:srgbClr val="FFFFCC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5">
        <a:dk1>
          <a:srgbClr val="000000"/>
        </a:dk1>
        <a:lt1>
          <a:srgbClr val="FFFFFF"/>
        </a:lt1>
        <a:dk2>
          <a:srgbClr val="FFCC29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_2004_Template 6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CEB98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FDF3CA"/>
        </a:accent5>
        <a:accent6>
          <a:srgbClr val="00008A"/>
        </a:accent6>
        <a:hlink>
          <a:srgbClr val="66CC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2938</Words>
  <Application>WPS 演示</Application>
  <PresentationFormat>全屏显示(4:3)</PresentationFormat>
  <Paragraphs>151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SAF_2004_Template</vt:lpstr>
      <vt:lpstr>1_SAF_2004_Template</vt:lpstr>
      <vt:lpstr>Paint.Picture</vt:lpstr>
      <vt:lpstr>Paint.Picture</vt:lpstr>
      <vt:lpstr>实验二、线程控制与同步</vt:lpstr>
      <vt:lpstr>二、实验内容 1）线程互斥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实验二、线程同步与通信</dc:title>
  <dc:creator>yangfm-PC</dc:creator>
  <cp:lastModifiedBy>WIN7-20180709KG</cp:lastModifiedBy>
  <cp:revision>37</cp:revision>
  <dcterms:created xsi:type="dcterms:W3CDTF">2011-11-07T09:46:00Z</dcterms:created>
  <dcterms:modified xsi:type="dcterms:W3CDTF">2020-11-02T03:35:51Z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