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1960" y="4815840"/>
            <a:ext cx="1053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注：本文箭头所指向的表示可以</a:t>
            </a:r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点击</a:t>
            </a:r>
            <a:endParaRPr lang="en-US" altLang="zh-CN" sz="28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280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网址：</a:t>
            </a:r>
            <a:r>
              <a:rPr lang="en-US" altLang="zh-CN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http://www.cgunion.net/cd1605/2016/#/tabs/zixun</a:t>
            </a:r>
            <a:endParaRPr lang="zh-CN" altLang="en-US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5730" y="411480"/>
            <a:ext cx="798195" cy="42748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4000"/>
              <a:t>APP</a:t>
            </a:r>
            <a:r>
              <a:rPr lang="zh-CN" altLang="en-US" sz="4000"/>
              <a:t>轻应用说明书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55" y="204470"/>
            <a:ext cx="3028950" cy="538607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184400" y="3482340"/>
            <a:ext cx="3047365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131695" y="5292725"/>
            <a:ext cx="2138045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2214880" y="4034790"/>
            <a:ext cx="1961515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671954" y="487886"/>
            <a:ext cx="3047365" cy="16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5" y="191770"/>
            <a:ext cx="3059430" cy="543941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836420" y="1807210"/>
            <a:ext cx="169481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1896745" y="4102100"/>
            <a:ext cx="169481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80" y="85090"/>
            <a:ext cx="3239135" cy="575945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531745" y="4119245"/>
            <a:ext cx="1355725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2580640" y="4628515"/>
            <a:ext cx="1355725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37465"/>
            <a:ext cx="3227070" cy="573913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296795" y="2554605"/>
            <a:ext cx="1355725" cy="20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hxsd</cp:lastModifiedBy>
  <cp:revision>6</cp:revision>
  <dcterms:created xsi:type="dcterms:W3CDTF">2015-05-05T08:02:00Z</dcterms:created>
  <dcterms:modified xsi:type="dcterms:W3CDTF">2016-08-09T12:08:02Z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