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5" r:id="rId22"/>
    <p:sldId id="274" r:id="rId23"/>
    <p:sldId id="277" r:id="rId24"/>
    <p:sldId id="27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4">
            <a:lumMod val="20000"/>
            <a:lumOff val="8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4110990" y="2331720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124960" y="235267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28185" y="235331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331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8445" y="235331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4870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5383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28540" y="1670050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146675" y="1976755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6896100" y="1670050"/>
            <a:ext cx="530860" cy="565785"/>
            <a:chOff x="9683" y="2630"/>
            <a:chExt cx="836" cy="891"/>
          </a:xfrm>
        </p:grpSpPr>
        <p:sp>
          <p:nvSpPr>
            <p:cNvPr id="61" name="文本框 60"/>
            <p:cNvSpPr txBox="1"/>
            <p:nvPr/>
          </p:nvSpPr>
          <p:spPr>
            <a:xfrm>
              <a:off x="9683" y="2630"/>
              <a:ext cx="8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0000" y="3113"/>
              <a:ext cx="0" cy="4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74357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8719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232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9745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0258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0771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21284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1797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24960" y="4293235"/>
            <a:ext cx="2995930" cy="433705"/>
            <a:chOff x="7775" y="8919"/>
            <a:chExt cx="4272" cy="68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138930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215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728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241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7805" y="431419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754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116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629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142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655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168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681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194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02430" y="2840990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906135" y="2863215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392805" y="3747770"/>
            <a:ext cx="718185" cy="459105"/>
            <a:chOff x="5096" y="6142"/>
            <a:chExt cx="1131" cy="723"/>
          </a:xfrm>
        </p:grpSpPr>
        <p:sp>
          <p:nvSpPr>
            <p:cNvPr id="30" name="文本框 29"/>
            <p:cNvSpPr txBox="1"/>
            <p:nvPr/>
          </p:nvSpPr>
          <p:spPr>
            <a:xfrm>
              <a:off x="5096" y="614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947" y="6625"/>
              <a:ext cx="280" cy="24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551930" y="3718560"/>
            <a:ext cx="635000" cy="497840"/>
            <a:chOff x="4823" y="6092"/>
            <a:chExt cx="1000" cy="784"/>
          </a:xfrm>
        </p:grpSpPr>
        <p:sp>
          <p:nvSpPr>
            <p:cNvPr id="71" name="文本框 70"/>
            <p:cNvSpPr txBox="1"/>
            <p:nvPr/>
          </p:nvSpPr>
          <p:spPr>
            <a:xfrm>
              <a:off x="4823" y="609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5151" y="6575"/>
              <a:ext cx="0" cy="30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7900035" y="23526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入队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2675" y="4314190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6810" y="2294255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85720" y="1830070"/>
            <a:ext cx="1208405" cy="392430"/>
            <a:chOff x="4072" y="2882"/>
            <a:chExt cx="1903" cy="618"/>
          </a:xfrm>
        </p:grpSpPr>
        <p:grpSp>
          <p:nvGrpSpPr>
            <p:cNvPr id="17" name="组合 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94760" y="1830070"/>
            <a:ext cx="1208405" cy="392430"/>
            <a:chOff x="4072" y="2882"/>
            <a:chExt cx="1903" cy="618"/>
          </a:xfrm>
        </p:grpSpPr>
        <p:grpSp>
          <p:nvGrpSpPr>
            <p:cNvPr id="27" name="组合 2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004435" y="1830070"/>
            <a:ext cx="1208405" cy="392430"/>
            <a:chOff x="4072" y="2882"/>
            <a:chExt cx="1903" cy="618"/>
          </a:xfrm>
        </p:grpSpPr>
        <p:grpSp>
          <p:nvGrpSpPr>
            <p:cNvPr id="35" name="组合 3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0">
            <a:off x="6214745" y="1830070"/>
            <a:ext cx="805815" cy="392430"/>
            <a:chOff x="10321" y="3705"/>
            <a:chExt cx="1269" cy="618"/>
          </a:xfrm>
        </p:grpSpPr>
        <p:sp>
          <p:nvSpPr>
            <p:cNvPr id="48" name="矩形 47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13475" y="1165860"/>
            <a:ext cx="422910" cy="542925"/>
            <a:chOff x="9785" y="1836"/>
            <a:chExt cx="666" cy="855"/>
          </a:xfrm>
        </p:grpSpPr>
        <p:sp>
          <p:nvSpPr>
            <p:cNvPr id="78" name="文本框 77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05075" y="1165860"/>
            <a:ext cx="607060" cy="544195"/>
            <a:chOff x="9658" y="1835"/>
            <a:chExt cx="956" cy="857"/>
          </a:xfrm>
        </p:grpSpPr>
        <p:sp>
          <p:nvSpPr>
            <p:cNvPr id="82" name="文本框 81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1406525" y="3360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86355" y="3330575"/>
            <a:ext cx="1208405" cy="392430"/>
            <a:chOff x="4072" y="2882"/>
            <a:chExt cx="1903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795395" y="3330575"/>
            <a:ext cx="1208405" cy="392430"/>
            <a:chOff x="4072" y="2882"/>
            <a:chExt cx="1903" cy="618"/>
          </a:xfrm>
        </p:grpSpPr>
        <p:grpSp>
          <p:nvGrpSpPr>
            <p:cNvPr id="92" name="组合 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5005070" y="3330575"/>
            <a:ext cx="1208405" cy="392430"/>
            <a:chOff x="4072" y="2882"/>
            <a:chExt cx="1903" cy="618"/>
          </a:xfrm>
        </p:grpSpPr>
        <p:grpSp>
          <p:nvGrpSpPr>
            <p:cNvPr id="97" name="组合 9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505710" y="2666365"/>
            <a:ext cx="607060" cy="544195"/>
            <a:chOff x="9658" y="1835"/>
            <a:chExt cx="956" cy="857"/>
          </a:xfrm>
        </p:grpSpPr>
        <p:sp>
          <p:nvSpPr>
            <p:cNvPr id="108" name="文本框 10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0">
            <a:off x="7450455" y="3330575"/>
            <a:ext cx="805815" cy="392430"/>
            <a:chOff x="10321" y="3705"/>
            <a:chExt cx="1269" cy="618"/>
          </a:xfrm>
        </p:grpSpPr>
        <p:sp>
          <p:nvSpPr>
            <p:cNvPr id="111" name="矩形 11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449185" y="2666365"/>
            <a:ext cx="422910" cy="542925"/>
            <a:chOff x="9785" y="1836"/>
            <a:chExt cx="666" cy="855"/>
          </a:xfrm>
        </p:grpSpPr>
        <p:sp>
          <p:nvSpPr>
            <p:cNvPr id="114" name="文本框 11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227445" y="3330575"/>
            <a:ext cx="1208405" cy="392430"/>
            <a:chOff x="4072" y="2882"/>
            <a:chExt cx="1903" cy="61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0" name="直接箭头连接符 1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1407795" y="48609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587625" y="4831080"/>
            <a:ext cx="1208405" cy="392430"/>
            <a:chOff x="4072" y="2882"/>
            <a:chExt cx="1903" cy="61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3796665" y="4831080"/>
            <a:ext cx="1208405" cy="392430"/>
            <a:chOff x="4072" y="2882"/>
            <a:chExt cx="1903" cy="61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直接箭头连接符 130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5006340" y="4831080"/>
            <a:ext cx="1208405" cy="392430"/>
            <a:chOff x="4072" y="2882"/>
            <a:chExt cx="1903" cy="618"/>
          </a:xfrm>
        </p:grpSpPr>
        <p:grpSp>
          <p:nvGrpSpPr>
            <p:cNvPr id="133" name="组合 13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直接箭头连接符 13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3695065" y="4166235"/>
            <a:ext cx="607060" cy="544195"/>
            <a:chOff x="9658" y="1835"/>
            <a:chExt cx="956" cy="857"/>
          </a:xfrm>
        </p:grpSpPr>
        <p:sp>
          <p:nvSpPr>
            <p:cNvPr id="138" name="文本框 13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 rot="0">
            <a:off x="7451725" y="4831080"/>
            <a:ext cx="805815" cy="392430"/>
            <a:chOff x="10321" y="3705"/>
            <a:chExt cx="1269" cy="618"/>
          </a:xfrm>
        </p:grpSpPr>
        <p:sp>
          <p:nvSpPr>
            <p:cNvPr id="141" name="矩形 14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450455" y="4166870"/>
            <a:ext cx="422910" cy="542925"/>
            <a:chOff x="9785" y="1836"/>
            <a:chExt cx="666" cy="855"/>
          </a:xfrm>
        </p:grpSpPr>
        <p:sp>
          <p:nvSpPr>
            <p:cNvPr id="144" name="文本框 14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28715" y="4831080"/>
            <a:ext cx="1208405" cy="392430"/>
            <a:chOff x="4072" y="2882"/>
            <a:chExt cx="1903" cy="618"/>
          </a:xfrm>
        </p:grpSpPr>
        <p:grpSp>
          <p:nvGrpSpPr>
            <p:cNvPr id="147" name="组合 14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/>
          <p:cNvSpPr txBox="1"/>
          <p:nvPr/>
        </p:nvSpPr>
        <p:spPr>
          <a:xfrm>
            <a:off x="3392170" y="4763135"/>
            <a:ext cx="340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794125" y="132905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576570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6315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6315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6570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1415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1670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71670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1415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2070" y="482409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350000" y="452247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9455" y="402336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7425" y="402336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56380" y="323469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3840" y="228854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92880" y="751205"/>
            <a:ext cx="602615" cy="643255"/>
            <a:chOff x="11610" y="2789"/>
            <a:chExt cx="949" cy="1013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228" y="3369"/>
              <a:ext cx="331" cy="4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491615" y="166941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27406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380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380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406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6890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6916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6916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6890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9560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4047490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96945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4915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3870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51330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803015" y="935990"/>
            <a:ext cx="492760" cy="708660"/>
            <a:chOff x="11610" y="2789"/>
            <a:chExt cx="776" cy="1116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1636" y="3369"/>
              <a:ext cx="185" cy="53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506345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02730" y="1669415"/>
            <a:ext cx="3285490" cy="3285490"/>
            <a:chOff x="5975" y="2093"/>
            <a:chExt cx="5174" cy="5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/>
            <p:cNvCxnSpPr>
              <a:stCxn id="20" idx="0"/>
              <a:endCxn id="20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7"/>
              <a:endCxn id="20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1"/>
              <a:endCxn id="20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2"/>
              <a:endCxn id="20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38517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8492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492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517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8002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027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8027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002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10675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9158605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8060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06030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64985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62445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38385" y="2150745"/>
            <a:ext cx="787400" cy="471170"/>
            <a:chOff x="11146" y="2789"/>
            <a:chExt cx="1240" cy="742"/>
          </a:xfrm>
        </p:grpSpPr>
        <p:sp>
          <p:nvSpPr>
            <p:cNvPr id="53" name="文本框 5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11146" y="3165"/>
              <a:ext cx="427" cy="3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617460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08060" y="18923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503670" y="119824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8611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586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586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611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8096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121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21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096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03895" y="4642485"/>
            <a:ext cx="727710" cy="862965"/>
            <a:chOff x="9515" y="7122"/>
            <a:chExt cx="1146" cy="1359"/>
          </a:xfrm>
        </p:grpSpPr>
        <p:sp>
          <p:nvSpPr>
            <p:cNvPr id="25" name="文本框 24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10000" y="7122"/>
              <a:ext cx="0" cy="52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509000" y="389255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6970" y="389255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5925" y="310388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63385" y="215773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89160" y="3472180"/>
            <a:ext cx="901700" cy="368300"/>
            <a:chOff x="10966" y="2789"/>
            <a:chExt cx="1420" cy="580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10966" y="2888"/>
              <a:ext cx="644" cy="19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501255" y="14478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491855" y="14605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3060" y="2171065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39520" y="1198245"/>
            <a:ext cx="3285490" cy="3285490"/>
            <a:chOff x="5975" y="2093"/>
            <a:chExt cx="5174" cy="5174"/>
          </a:xfrm>
        </p:grpSpPr>
        <p:grpSp>
          <p:nvGrpSpPr>
            <p:cNvPr id="23" name="组合 22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>
              <a:stCxn id="24" idx="0"/>
              <a:endCxn id="24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7"/>
              <a:endCxn id="24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1"/>
              <a:endCxn id="24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2"/>
              <a:endCxn id="24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02196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2171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2171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2196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1681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1706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1706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1681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47465" y="898525"/>
            <a:ext cx="1145540" cy="456565"/>
            <a:chOff x="8857" y="7901"/>
            <a:chExt cx="1804" cy="719"/>
          </a:xfrm>
        </p:grpSpPr>
        <p:sp>
          <p:nvSpPr>
            <p:cNvPr id="49" name="文本框 48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8857" y="8228"/>
              <a:ext cx="658" cy="392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3101340" y="414020"/>
            <a:ext cx="492760" cy="784225"/>
            <a:chOff x="11610" y="2789"/>
            <a:chExt cx="776" cy="1235"/>
          </a:xfrm>
        </p:grpSpPr>
        <p:sp>
          <p:nvSpPr>
            <p:cNvPr id="57" name="文本框 56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11998" y="3369"/>
              <a:ext cx="0" cy="65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4549140" y="3037840"/>
            <a:ext cx="2995930" cy="433705"/>
            <a:chOff x="7775" y="8919"/>
            <a:chExt cx="4272" cy="68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4612005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1523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2036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82549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4088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3062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3575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399780" y="216725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399780" y="2961640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399780" y="375602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63395" y="2961640"/>
            <a:ext cx="2038350" cy="586105"/>
          </a:xfrm>
          <a:prstGeom prst="ellips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生产者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3963670" y="324231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916680" y="2853690"/>
            <a:ext cx="516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put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750175" y="322199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750175" y="2690495"/>
            <a:ext cx="401320" cy="27114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50175" y="3482340"/>
            <a:ext cx="434975" cy="28892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545705" y="25781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消费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796415" y="363410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f(6)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016885" y="193611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f(5)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016885" y="524446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47260" y="101155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793615" y="600710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143625" y="145542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143625" y="257175"/>
            <a:ext cx="2066290" cy="1424305"/>
            <a:chOff x="9675" y="101"/>
            <a:chExt cx="3254" cy="2243"/>
          </a:xfrm>
        </p:grpSpPr>
        <p:sp>
          <p:nvSpPr>
            <p:cNvPr id="10" name="椭圆 9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88940" y="1011555"/>
            <a:ext cx="608330" cy="617855"/>
            <a:chOff x="11003" y="903"/>
            <a:chExt cx="958" cy="973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11006" y="9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1003" y="16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40275" y="2364105"/>
            <a:ext cx="2066290" cy="1424305"/>
            <a:chOff x="9675" y="101"/>
            <a:chExt cx="3254" cy="2243"/>
          </a:xfrm>
        </p:grpSpPr>
        <p:sp>
          <p:nvSpPr>
            <p:cNvPr id="28" name="椭圆 27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793615" y="4140835"/>
            <a:ext cx="2066290" cy="1424305"/>
            <a:chOff x="9675" y="101"/>
            <a:chExt cx="3254" cy="2243"/>
          </a:xfrm>
        </p:grpSpPr>
        <p:sp>
          <p:nvSpPr>
            <p:cNvPr id="34" name="椭圆 33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958590" y="1537335"/>
            <a:ext cx="608965" cy="1383030"/>
            <a:chOff x="11037" y="574"/>
            <a:chExt cx="959" cy="217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980180" y="4887595"/>
            <a:ext cx="608965" cy="1383030"/>
            <a:chOff x="11037" y="574"/>
            <a:chExt cx="959" cy="2178"/>
          </a:xfrm>
        </p:grpSpPr>
        <p:cxnSp>
          <p:nvCxnSpPr>
            <p:cNvPr id="43" name="直接箭头连接符 42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406015" y="2832735"/>
            <a:ext cx="504190" cy="2253615"/>
            <a:chOff x="10976" y="33"/>
            <a:chExt cx="794" cy="3549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11071" y="33"/>
              <a:ext cx="699" cy="857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0976" y="2754"/>
              <a:ext cx="676" cy="82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4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−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9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27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9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251460" y="460946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原始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链表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41070" y="4683760"/>
            <a:ext cx="862965" cy="309880"/>
            <a:chOff x="4072" y="3012"/>
            <a:chExt cx="1359" cy="48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文本框 228"/>
          <p:cNvSpPr txBox="1"/>
          <p:nvPr/>
        </p:nvSpPr>
        <p:spPr>
          <a:xfrm>
            <a:off x="175260" y="357441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第一级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951230" y="3909060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4683760"/>
            <a:ext cx="862965" cy="309880"/>
            <a:chOff x="4072" y="3012"/>
            <a:chExt cx="1359" cy="48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667000" y="4683760"/>
            <a:ext cx="862965" cy="309880"/>
            <a:chOff x="4072" y="3012"/>
            <a:chExt cx="1359" cy="48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29965" y="4683760"/>
            <a:ext cx="862965" cy="309880"/>
            <a:chOff x="4072" y="3012"/>
            <a:chExt cx="1359" cy="488"/>
          </a:xfrm>
        </p:grpSpPr>
        <p:grpSp>
          <p:nvGrpSpPr>
            <p:cNvPr id="13" name="组合 1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392930" y="4683760"/>
            <a:ext cx="862965" cy="309880"/>
            <a:chOff x="4072" y="3012"/>
            <a:chExt cx="1359" cy="488"/>
          </a:xfrm>
        </p:grpSpPr>
        <p:grpSp>
          <p:nvGrpSpPr>
            <p:cNvPr id="19" name="组合 18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55895" y="4683760"/>
            <a:ext cx="862965" cy="309880"/>
            <a:chOff x="4072" y="3012"/>
            <a:chExt cx="1359" cy="488"/>
          </a:xfrm>
        </p:grpSpPr>
        <p:grpSp>
          <p:nvGrpSpPr>
            <p:cNvPr id="25" name="组合 2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118860" y="4683760"/>
            <a:ext cx="862965" cy="309880"/>
            <a:chOff x="4072" y="3012"/>
            <a:chExt cx="1359" cy="48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844790" y="4683760"/>
            <a:ext cx="862965" cy="309880"/>
            <a:chOff x="4072" y="3012"/>
            <a:chExt cx="1359" cy="488"/>
          </a:xfrm>
        </p:grpSpPr>
        <p:grpSp>
          <p:nvGrpSpPr>
            <p:cNvPr id="40" name="组合 3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707755" y="4683760"/>
            <a:ext cx="862965" cy="309880"/>
            <a:chOff x="4072" y="3012"/>
            <a:chExt cx="1359" cy="488"/>
          </a:xfrm>
        </p:grpSpPr>
        <p:grpSp>
          <p:nvGrpSpPr>
            <p:cNvPr id="45" name="组合 4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570720" y="4683760"/>
            <a:ext cx="862965" cy="309880"/>
            <a:chOff x="4072" y="3012"/>
            <a:chExt cx="1359" cy="488"/>
          </a:xfrm>
        </p:grpSpPr>
        <p:grpSp>
          <p:nvGrpSpPr>
            <p:cNvPr id="50" name="组合 4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0">
            <a:off x="11296650" y="4684395"/>
            <a:ext cx="634365" cy="309880"/>
            <a:chOff x="10321" y="3835"/>
            <a:chExt cx="999" cy="488"/>
          </a:xfrm>
        </p:grpSpPr>
        <p:sp>
          <p:nvSpPr>
            <p:cNvPr id="56" name="矩形 5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41070" y="3598545"/>
            <a:ext cx="2588895" cy="309880"/>
            <a:chOff x="4072" y="3012"/>
            <a:chExt cx="4077" cy="488"/>
          </a:xfrm>
        </p:grpSpPr>
        <p:grpSp>
          <p:nvGrpSpPr>
            <p:cNvPr id="78" name="组合 7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直接箭头连接符 80"/>
            <p:cNvCxnSpPr>
              <a:endCxn id="96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529965" y="3598545"/>
            <a:ext cx="5177790" cy="309880"/>
            <a:chOff x="4072" y="3012"/>
            <a:chExt cx="8154" cy="488"/>
          </a:xfrm>
        </p:grpSpPr>
        <p:grpSp>
          <p:nvGrpSpPr>
            <p:cNvPr id="94" name="组合 93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7" name="直接箭头连接符 96"/>
            <p:cNvCxnSpPr>
              <a:endCxn id="198" idx="1"/>
            </p:cNvCxnSpPr>
            <p:nvPr/>
          </p:nvCxnSpPr>
          <p:spPr>
            <a:xfrm flipV="1">
              <a:off x="4860" y="3219"/>
              <a:ext cx="7366" cy="38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>
            <a:off x="3540125" y="3910330"/>
            <a:ext cx="624205" cy="774700"/>
            <a:chOff x="2755" y="5993"/>
            <a:chExt cx="983" cy="1220"/>
          </a:xfrm>
        </p:grpSpPr>
        <p:cxnSp>
          <p:nvCxnSpPr>
            <p:cNvPr id="143" name="直接箭头连接符 1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707755" y="3910330"/>
            <a:ext cx="624205" cy="774700"/>
            <a:chOff x="2755" y="5993"/>
            <a:chExt cx="983" cy="1220"/>
          </a:xfrm>
        </p:grpSpPr>
        <p:cxnSp>
          <p:nvCxnSpPr>
            <p:cNvPr id="149" name="直接箭头连接符 14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433685" y="4683125"/>
            <a:ext cx="862965" cy="309880"/>
            <a:chOff x="4072" y="3012"/>
            <a:chExt cx="1359" cy="488"/>
          </a:xfrm>
        </p:grpSpPr>
        <p:grpSp>
          <p:nvGrpSpPr>
            <p:cNvPr id="186" name="组合 18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直接箭头连接符 188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8707755" y="3574415"/>
            <a:ext cx="2588895" cy="309880"/>
            <a:chOff x="4072" y="3012"/>
            <a:chExt cx="4077" cy="488"/>
          </a:xfrm>
        </p:grpSpPr>
        <p:grpSp>
          <p:nvGrpSpPr>
            <p:cNvPr id="196" name="组合 19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9" name="直接箭头连接符 198"/>
            <p:cNvCxnSpPr>
              <a:endCxn id="207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 rot="0">
            <a:off x="11296650" y="3574415"/>
            <a:ext cx="634365" cy="309880"/>
            <a:chOff x="10321" y="3835"/>
            <a:chExt cx="999" cy="488"/>
          </a:xfrm>
        </p:grpSpPr>
        <p:sp>
          <p:nvSpPr>
            <p:cNvPr id="206" name="矩形 20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1296650" y="3886200"/>
            <a:ext cx="624205" cy="774700"/>
            <a:chOff x="2755" y="5993"/>
            <a:chExt cx="983" cy="1220"/>
          </a:xfrm>
        </p:grpSpPr>
        <p:cxnSp>
          <p:nvCxnSpPr>
            <p:cNvPr id="209" name="直接箭头连接符 20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951230" y="2817495"/>
            <a:ext cx="624205" cy="774700"/>
            <a:chOff x="2755" y="5993"/>
            <a:chExt cx="983" cy="1220"/>
          </a:xfrm>
        </p:grpSpPr>
        <p:cxnSp>
          <p:nvCxnSpPr>
            <p:cNvPr id="217" name="直接箭头连接符 21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941070" y="2506980"/>
            <a:ext cx="7766685" cy="309880"/>
            <a:chOff x="4072" y="3012"/>
            <a:chExt cx="12231" cy="488"/>
          </a:xfrm>
        </p:grpSpPr>
        <p:grpSp>
          <p:nvGrpSpPr>
            <p:cNvPr id="220" name="组合 21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6" name="直接箭头连接符 225"/>
            <p:cNvCxnSpPr>
              <a:endCxn id="288" idx="1"/>
            </p:cNvCxnSpPr>
            <p:nvPr/>
          </p:nvCxnSpPr>
          <p:spPr>
            <a:xfrm flipV="1">
              <a:off x="4860" y="3222"/>
              <a:ext cx="11443" cy="35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/>
          <p:cNvGrpSpPr/>
          <p:nvPr/>
        </p:nvGrpSpPr>
        <p:grpSpPr>
          <a:xfrm>
            <a:off x="8707755" y="2818765"/>
            <a:ext cx="624205" cy="774700"/>
            <a:chOff x="2755" y="5993"/>
            <a:chExt cx="983" cy="1220"/>
          </a:xfrm>
        </p:grpSpPr>
        <p:cxnSp>
          <p:nvCxnSpPr>
            <p:cNvPr id="280" name="直接箭头连接符 27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 rot="0">
            <a:off x="8707755" y="2484755"/>
            <a:ext cx="634365" cy="309880"/>
            <a:chOff x="10321" y="3835"/>
            <a:chExt cx="999" cy="488"/>
          </a:xfrm>
        </p:grpSpPr>
        <p:sp>
          <p:nvSpPr>
            <p:cNvPr id="287" name="矩形 286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sp>
        <p:nvSpPr>
          <p:cNvPr id="296" name="文本框 295"/>
          <p:cNvSpPr txBox="1"/>
          <p:nvPr/>
        </p:nvSpPr>
        <p:spPr>
          <a:xfrm>
            <a:off x="251460" y="243205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第二级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126605" y="460946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98" name="左大括号 297"/>
          <p:cNvSpPr/>
          <p:nvPr/>
        </p:nvSpPr>
        <p:spPr>
          <a:xfrm rot="16200000">
            <a:off x="6417945" y="3083560"/>
            <a:ext cx="149860" cy="442976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5956935" y="564515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</a:rPr>
              <a:t>很多个节点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3074670" cy="392430"/>
            <a:chOff x="4072" y="2882"/>
            <a:chExt cx="4842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10" y="3191"/>
              <a:ext cx="3904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5104765" cy="392430"/>
            <a:chOff x="4072" y="2882"/>
            <a:chExt cx="8039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>
              <a:off x="5046" y="3191"/>
              <a:ext cx="706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2009140" cy="392430"/>
            <a:chOff x="4072" y="2882"/>
            <a:chExt cx="3164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10" idx="1"/>
            </p:cNvCxnSpPr>
            <p:nvPr/>
          </p:nvCxnSpPr>
          <p:spPr>
            <a:xfrm flipV="1">
              <a:off x="5010" y="3189"/>
              <a:ext cx="2226" cy="2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4038600" cy="392430"/>
            <a:chOff x="4072" y="2882"/>
            <a:chExt cx="6360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19" idx="1"/>
            </p:cNvCxnSpPr>
            <p:nvPr/>
          </p:nvCxnSpPr>
          <p:spPr>
            <a:xfrm>
              <a:off x="5046" y="3191"/>
              <a:ext cx="5386" cy="3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89905" y="3807460"/>
            <a:ext cx="624205" cy="774700"/>
            <a:chOff x="2755" y="5993"/>
            <a:chExt cx="983" cy="122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96560" y="3411855"/>
            <a:ext cx="1004570" cy="392430"/>
            <a:chOff x="4072" y="2882"/>
            <a:chExt cx="1582" cy="61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589905" y="2642235"/>
            <a:ext cx="624205" cy="774700"/>
            <a:chOff x="2755" y="5993"/>
            <a:chExt cx="983" cy="122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96560" y="2246630"/>
            <a:ext cx="1004570" cy="392430"/>
            <a:chOff x="4072" y="2882"/>
            <a:chExt cx="1582" cy="618"/>
          </a:xfrm>
        </p:grpSpPr>
        <p:grpSp>
          <p:nvGrpSpPr>
            <p:cNvPr id="16" name="组合 1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053080" y="5483225"/>
            <a:ext cx="69291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插入元素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6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时，随机函数生成了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，则在第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1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～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级索引中添加对应的索引节点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51990" y="259969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42335" y="2454275"/>
            <a:ext cx="1408430" cy="659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hash(key)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658110" y="2813050"/>
            <a:ext cx="5810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>
            <a:off x="5008880" y="2813050"/>
            <a:ext cx="1118235" cy="988695"/>
          </a:xfrm>
          <a:prstGeom prst="curvedConnector3">
            <a:avLst>
              <a:gd name="adj1" fmla="val 500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278245" y="854710"/>
            <a:ext cx="1830705" cy="4071620"/>
            <a:chOff x="9508" y="1346"/>
            <a:chExt cx="2883" cy="6412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7997" y="3364"/>
              <a:ext cx="6412" cy="2376"/>
              <a:chOff x="3123" y="1172"/>
              <a:chExt cx="6412" cy="23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123" y="1172"/>
                <a:ext cx="640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123" y="3548"/>
                <a:ext cx="64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019" y="568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xxx</a:t>
              </a:r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9" y="257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9" y="335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9" y="412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9" y="490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9" y="645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xxx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9" y="180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xxx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08" y="1900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08" y="267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08" y="345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08" y="423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08" y="5012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08" y="5790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08" y="6568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sp>
        <p:nvSpPr>
          <p:cNvPr id="33" name="弧形 32"/>
          <p:cNvSpPr/>
          <p:nvPr/>
        </p:nvSpPr>
        <p:spPr>
          <a:xfrm rot="5400000">
            <a:off x="7988935" y="3868420"/>
            <a:ext cx="471170" cy="539115"/>
          </a:xfrm>
          <a:prstGeom prst="arc">
            <a:avLst>
              <a:gd name="adj1" fmla="val 11171599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5400000">
            <a:off x="6641465" y="2186305"/>
            <a:ext cx="3166745" cy="1408430"/>
          </a:xfrm>
          <a:prstGeom prst="arc">
            <a:avLst>
              <a:gd name="adj1" fmla="val 10724359"/>
              <a:gd name="adj2" fmla="val 0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5400000">
            <a:off x="7988935" y="1400810"/>
            <a:ext cx="471170" cy="539115"/>
          </a:xfrm>
          <a:prstGeom prst="arc">
            <a:avLst>
              <a:gd name="adj1" fmla="val 11171599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91590" y="2892425"/>
            <a:ext cx="1408430" cy="659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hash(key)</a:t>
            </a:r>
            <a:endParaRPr lang="en-US" altLang="zh-CN"/>
          </a:p>
        </p:txBody>
      </p:sp>
      <p:cxnSp>
        <p:nvCxnSpPr>
          <p:cNvPr id="14" name="曲线连接符 13"/>
          <p:cNvCxnSpPr/>
          <p:nvPr/>
        </p:nvCxnSpPr>
        <p:spPr>
          <a:xfrm>
            <a:off x="2854960" y="3303270"/>
            <a:ext cx="1272540" cy="995680"/>
          </a:xfrm>
          <a:prstGeom prst="curvedConnector3">
            <a:avLst>
              <a:gd name="adj1" fmla="val 5005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127500" y="1292860"/>
            <a:ext cx="1830705" cy="4071620"/>
            <a:chOff x="9508" y="1346"/>
            <a:chExt cx="2883" cy="6412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7997" y="3364"/>
              <a:ext cx="6412" cy="2376"/>
              <a:chOff x="3123" y="1172"/>
              <a:chExt cx="6412" cy="23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123" y="1172"/>
                <a:ext cx="640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123" y="3548"/>
                <a:ext cx="64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019" y="568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19" y="257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019" y="335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019" y="4128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19" y="4903"/>
              <a:ext cx="2372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/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9" y="645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19" y="1803"/>
              <a:ext cx="2372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08" y="1900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08" y="2678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08" y="345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08" y="4234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08" y="5012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08" y="5790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508" y="6568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</p:grpSp>
      <p:cxnSp>
        <p:nvCxnSpPr>
          <p:cNvPr id="6" name="曲线连接符 5"/>
          <p:cNvCxnSpPr/>
          <p:nvPr/>
        </p:nvCxnSpPr>
        <p:spPr>
          <a:xfrm flipV="1">
            <a:off x="2869565" y="2036445"/>
            <a:ext cx="1173480" cy="1021715"/>
          </a:xfrm>
          <a:prstGeom prst="curvedConnector3">
            <a:avLst>
              <a:gd name="adj1" fmla="val 5005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972810" y="1607820"/>
            <a:ext cx="2372995" cy="405130"/>
            <a:chOff x="9406" y="2532"/>
            <a:chExt cx="3737" cy="638"/>
          </a:xfrm>
        </p:grpSpPr>
        <p:grpSp>
          <p:nvGrpSpPr>
            <p:cNvPr id="86" name="组合 85"/>
            <p:cNvGrpSpPr/>
            <p:nvPr/>
          </p:nvGrpSpPr>
          <p:grpSpPr>
            <a:xfrm>
              <a:off x="9978" y="2552"/>
              <a:ext cx="1582" cy="618"/>
              <a:chOff x="4072" y="2882"/>
              <a:chExt cx="1582" cy="618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4072" y="2882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箭头连接符 89"/>
              <p:cNvCxnSpPr/>
              <p:nvPr/>
            </p:nvCxnSpPr>
            <p:spPr>
              <a:xfrm>
                <a:off x="5083" y="3191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1561" y="2532"/>
              <a:ext cx="1582" cy="618"/>
              <a:chOff x="4072" y="2882"/>
              <a:chExt cx="1582" cy="61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072" y="2882"/>
                <a:ext cx="1269" cy="618"/>
                <a:chOff x="10321" y="3705"/>
                <a:chExt cx="1269" cy="6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5083" y="3191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/>
            <p:cNvCxnSpPr/>
            <p:nvPr/>
          </p:nvCxnSpPr>
          <p:spPr>
            <a:xfrm>
              <a:off x="9406" y="288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rot="0">
            <a:off x="6334760" y="4096385"/>
            <a:ext cx="1004570" cy="392430"/>
            <a:chOff x="4072" y="2882"/>
            <a:chExt cx="1582" cy="618"/>
          </a:xfrm>
        </p:grpSpPr>
        <p:grpSp>
          <p:nvGrpSpPr>
            <p:cNvPr id="38" name="组合 3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0">
            <a:off x="7339965" y="409638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/>
          <p:nvPr/>
        </p:nvCxnSpPr>
        <p:spPr>
          <a:xfrm>
            <a:off x="5971540" y="4318000"/>
            <a:ext cx="36258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 rot="0">
            <a:off x="8345170" y="4096385"/>
            <a:ext cx="1004570" cy="392430"/>
            <a:chOff x="4072" y="2882"/>
            <a:chExt cx="1582" cy="618"/>
          </a:xfrm>
        </p:grpSpPr>
        <p:grpSp>
          <p:nvGrpSpPr>
            <p:cNvPr id="49" name="组合 4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rot="0">
            <a:off x="9350375" y="4096385"/>
            <a:ext cx="1004570" cy="392430"/>
            <a:chOff x="4072" y="2882"/>
            <a:chExt cx="1582" cy="618"/>
          </a:xfrm>
        </p:grpSpPr>
        <p:grpSp>
          <p:nvGrpSpPr>
            <p:cNvPr id="54" name="组合 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直接箭头连接符 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rot="0">
            <a:off x="6321425" y="4617085"/>
            <a:ext cx="1004570" cy="392430"/>
            <a:chOff x="4072" y="2882"/>
            <a:chExt cx="1582" cy="618"/>
          </a:xfrm>
        </p:grpSpPr>
        <p:grpSp>
          <p:nvGrpSpPr>
            <p:cNvPr id="59" name="组合 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" name="直接箭头连接符 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 rot="0">
            <a:off x="7326630" y="4617085"/>
            <a:ext cx="1004570" cy="392430"/>
            <a:chOff x="4072" y="2882"/>
            <a:chExt cx="1582" cy="618"/>
          </a:xfrm>
        </p:grpSpPr>
        <p:grpSp>
          <p:nvGrpSpPr>
            <p:cNvPr id="64" name="组合 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直接箭头连接符 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>
            <a:off x="5958205" y="4838700"/>
            <a:ext cx="36258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 rot="0">
            <a:off x="8331835" y="4617085"/>
            <a:ext cx="1004570" cy="392430"/>
            <a:chOff x="4072" y="2882"/>
            <a:chExt cx="1582" cy="618"/>
          </a:xfrm>
        </p:grpSpPr>
        <p:grpSp>
          <p:nvGrpSpPr>
            <p:cNvPr id="70" name="组合 6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3" name="直接箭头连接符 7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133985" y="3368675"/>
            <a:ext cx="2174240" cy="1089025"/>
            <a:chOff x="3123" y="1172"/>
            <a:chExt cx="6412" cy="23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78180" y="456247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815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8180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8180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180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8180" y="288925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53695" y="290195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53695" y="32372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53695" y="35725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3695" y="390779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353695" y="424307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353695" y="457835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71855" y="499681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106" name="组合 105"/>
          <p:cNvGrpSpPr/>
          <p:nvPr/>
        </p:nvGrpSpPr>
        <p:grpSpPr>
          <a:xfrm rot="5400000">
            <a:off x="785495" y="2357755"/>
            <a:ext cx="4196715" cy="1089025"/>
            <a:chOff x="3123" y="1172"/>
            <a:chExt cx="6412" cy="2376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2341245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340610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340610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340610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534285" y="499681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123" name="矩形 122"/>
          <p:cNvSpPr/>
          <p:nvPr/>
        </p:nvSpPr>
        <p:spPr>
          <a:xfrm>
            <a:off x="2343785" y="12160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343150" y="15506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343150" y="188531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343150" y="221996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341245" y="88455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343785" y="2560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339340" y="28968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339340" y="45624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031240" y="54902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扩容但不迁移数据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rot="5400000">
            <a:off x="4338320" y="3368675"/>
            <a:ext cx="2174240" cy="1089025"/>
            <a:chOff x="3123" y="1172"/>
            <a:chExt cx="6412" cy="2376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4882515" y="456247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883150" y="32238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882515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882515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882515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558030" y="290195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49" name="文本框 148"/>
          <p:cNvSpPr txBox="1"/>
          <p:nvPr/>
        </p:nvSpPr>
        <p:spPr>
          <a:xfrm>
            <a:off x="4558030" y="32372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50" name="文本框 149"/>
          <p:cNvSpPr txBox="1"/>
          <p:nvPr/>
        </p:nvSpPr>
        <p:spPr>
          <a:xfrm>
            <a:off x="4558030" y="35725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51" name="文本框 150"/>
          <p:cNvSpPr txBox="1"/>
          <p:nvPr/>
        </p:nvSpPr>
        <p:spPr>
          <a:xfrm>
            <a:off x="4558030" y="390779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52" name="文本框 151"/>
          <p:cNvSpPr txBox="1"/>
          <p:nvPr/>
        </p:nvSpPr>
        <p:spPr>
          <a:xfrm>
            <a:off x="4558030" y="424307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153" name="文本框 152"/>
          <p:cNvSpPr txBox="1"/>
          <p:nvPr/>
        </p:nvSpPr>
        <p:spPr>
          <a:xfrm>
            <a:off x="4558030" y="457835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154" name="文本框 153"/>
          <p:cNvSpPr txBox="1"/>
          <p:nvPr/>
        </p:nvSpPr>
        <p:spPr>
          <a:xfrm>
            <a:off x="5076190" y="499681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155" name="组合 154"/>
          <p:cNvGrpSpPr/>
          <p:nvPr/>
        </p:nvGrpSpPr>
        <p:grpSpPr>
          <a:xfrm rot="5400000">
            <a:off x="4989830" y="2357755"/>
            <a:ext cx="4196715" cy="1089025"/>
            <a:chOff x="3123" y="1172"/>
            <a:chExt cx="6412" cy="2376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矩形 158"/>
          <p:cNvSpPr/>
          <p:nvPr/>
        </p:nvSpPr>
        <p:spPr>
          <a:xfrm>
            <a:off x="6544945" y="355854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544945" y="389318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544945" y="42278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738620" y="499681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169" name="矩形 168"/>
          <p:cNvSpPr/>
          <p:nvPr/>
        </p:nvSpPr>
        <p:spPr>
          <a:xfrm>
            <a:off x="6543675" y="12160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547485" y="15506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547485" y="188531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547485" y="221996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6106795" y="894715"/>
            <a:ext cx="436880" cy="3990340"/>
            <a:chOff x="9600" y="1408"/>
            <a:chExt cx="688" cy="6284"/>
          </a:xfrm>
        </p:grpSpPr>
        <p:sp>
          <p:nvSpPr>
            <p:cNvPr id="162" name="文本框 161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sp>
        <p:nvSpPr>
          <p:cNvPr id="179" name="矩形 178"/>
          <p:cNvSpPr/>
          <p:nvPr/>
        </p:nvSpPr>
        <p:spPr>
          <a:xfrm>
            <a:off x="6545580" y="88455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544945" y="2560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543675" y="45624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220335" y="5490210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插入</a:t>
            </a:r>
            <a:r>
              <a:rPr lang="en-US" altLang="zh-CN">
                <a:latin typeface="微软雅黑" charset="0"/>
                <a:ea typeface="微软雅黑" charset="0"/>
              </a:rPr>
              <a:t>zzz</a:t>
            </a:r>
            <a:r>
              <a:rPr lang="zh-CN" altLang="en-US">
                <a:latin typeface="微软雅黑" charset="0"/>
                <a:ea typeface="微软雅黑" charset="0"/>
              </a:rPr>
              <a:t>，迁移</a:t>
            </a:r>
            <a:r>
              <a:rPr lang="en-US" altLang="zh-CN">
                <a:latin typeface="微软雅黑" charset="0"/>
                <a:ea typeface="微软雅黑" charset="0"/>
              </a:rPr>
              <a:t>xxx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543675" y="323786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zzz</a:t>
            </a:r>
            <a:endParaRPr lang="en-US" altLang="zh-CN" sz="1400"/>
          </a:p>
        </p:txBody>
      </p:sp>
      <p:sp>
        <p:nvSpPr>
          <p:cNvPr id="186" name="矩形 185"/>
          <p:cNvSpPr/>
          <p:nvPr/>
        </p:nvSpPr>
        <p:spPr>
          <a:xfrm>
            <a:off x="6543675" y="289687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grpSp>
        <p:nvGrpSpPr>
          <p:cNvPr id="187" name="组合 186"/>
          <p:cNvGrpSpPr/>
          <p:nvPr/>
        </p:nvGrpSpPr>
        <p:grpSpPr>
          <a:xfrm rot="5400000">
            <a:off x="8542020" y="3362325"/>
            <a:ext cx="2174240" cy="1089025"/>
            <a:chOff x="3123" y="1172"/>
            <a:chExt cx="6412" cy="2376"/>
          </a:xfrm>
        </p:grpSpPr>
        <p:cxnSp>
          <p:nvCxnSpPr>
            <p:cNvPr id="188" name="直接连接符 187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矩形 190"/>
          <p:cNvSpPr/>
          <p:nvPr/>
        </p:nvSpPr>
        <p:spPr>
          <a:xfrm>
            <a:off x="9086850" y="321754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9086215" y="355219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9086215" y="388683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9086215" y="422148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761730" y="289560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97" name="文本框 196"/>
          <p:cNvSpPr txBox="1"/>
          <p:nvPr/>
        </p:nvSpPr>
        <p:spPr>
          <a:xfrm>
            <a:off x="8761730" y="323088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98" name="文本框 197"/>
          <p:cNvSpPr txBox="1"/>
          <p:nvPr/>
        </p:nvSpPr>
        <p:spPr>
          <a:xfrm>
            <a:off x="8761730" y="356616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99" name="文本框 198"/>
          <p:cNvSpPr txBox="1"/>
          <p:nvPr/>
        </p:nvSpPr>
        <p:spPr>
          <a:xfrm>
            <a:off x="8761730" y="390144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00" name="文本框 199"/>
          <p:cNvSpPr txBox="1"/>
          <p:nvPr/>
        </p:nvSpPr>
        <p:spPr>
          <a:xfrm>
            <a:off x="8761730" y="423672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201" name="文本框 200"/>
          <p:cNvSpPr txBox="1"/>
          <p:nvPr/>
        </p:nvSpPr>
        <p:spPr>
          <a:xfrm>
            <a:off x="8761730" y="4572000"/>
            <a:ext cx="309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02" name="文本框 201"/>
          <p:cNvSpPr txBox="1"/>
          <p:nvPr/>
        </p:nvSpPr>
        <p:spPr>
          <a:xfrm>
            <a:off x="9279890" y="4990465"/>
            <a:ext cx="643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6</a:t>
            </a:r>
            <a:endParaRPr lang="en-US" altLang="zh-CN" sz="1600"/>
          </a:p>
        </p:txBody>
      </p:sp>
      <p:grpSp>
        <p:nvGrpSpPr>
          <p:cNvPr id="203" name="组合 202"/>
          <p:cNvGrpSpPr/>
          <p:nvPr/>
        </p:nvGrpSpPr>
        <p:grpSpPr>
          <a:xfrm rot="5400000">
            <a:off x="9193530" y="2351405"/>
            <a:ext cx="4196715" cy="1089025"/>
            <a:chOff x="3123" y="1172"/>
            <a:chExt cx="6412" cy="2376"/>
          </a:xfrm>
        </p:grpSpPr>
        <p:cxnSp>
          <p:nvCxnSpPr>
            <p:cNvPr id="204" name="直接连接符 20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矩形 205"/>
          <p:cNvSpPr/>
          <p:nvPr/>
        </p:nvSpPr>
        <p:spPr>
          <a:xfrm>
            <a:off x="10748645" y="355219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0748645" y="388683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0748645" y="422148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10942320" y="4990465"/>
            <a:ext cx="756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 = 12</a:t>
            </a:r>
            <a:endParaRPr lang="en-US" altLang="zh-CN" sz="1600"/>
          </a:p>
        </p:txBody>
      </p:sp>
      <p:sp>
        <p:nvSpPr>
          <p:cNvPr id="216" name="矩形 215"/>
          <p:cNvSpPr/>
          <p:nvPr/>
        </p:nvSpPr>
        <p:spPr>
          <a:xfrm>
            <a:off x="10747375" y="12096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51185" y="154432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751185" y="187896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0751185" y="221361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0749280" y="87820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0748645" y="255397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10747375" y="455612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9424035" y="5483860"/>
            <a:ext cx="2106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插入</a:t>
            </a:r>
            <a:r>
              <a:rPr lang="en-US" altLang="zh-CN">
                <a:latin typeface="微软雅黑" charset="0"/>
                <a:ea typeface="微软雅黑" charset="0"/>
              </a:rPr>
              <a:t>ooo</a:t>
            </a:r>
            <a:r>
              <a:rPr lang="zh-CN" altLang="en-US">
                <a:latin typeface="微软雅黑" charset="0"/>
                <a:ea typeface="微软雅黑" charset="0"/>
              </a:rPr>
              <a:t>，迁移</a:t>
            </a:r>
            <a:r>
              <a:rPr lang="en-US" altLang="zh-CN">
                <a:latin typeface="微软雅黑" charset="0"/>
                <a:ea typeface="微软雅黑" charset="0"/>
              </a:rPr>
              <a:t>yyy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0747375" y="3231515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zzz</a:t>
            </a:r>
            <a:endParaRPr lang="en-US" altLang="zh-CN" sz="1400"/>
          </a:p>
        </p:txBody>
      </p:sp>
      <p:sp>
        <p:nvSpPr>
          <p:cNvPr id="231" name="矩形 230"/>
          <p:cNvSpPr/>
          <p:nvPr/>
        </p:nvSpPr>
        <p:spPr>
          <a:xfrm>
            <a:off x="10747375" y="289052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35" name="矩形 234"/>
          <p:cNvSpPr/>
          <p:nvPr/>
        </p:nvSpPr>
        <p:spPr>
          <a:xfrm>
            <a:off x="10751185" y="187198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ooo</a:t>
            </a:r>
            <a:endParaRPr lang="en-US" altLang="zh-CN" sz="1400">
              <a:sym typeface="+mn-ea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0747375" y="4550410"/>
            <a:ext cx="1087120" cy="334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yyy</a:t>
            </a:r>
            <a:endParaRPr lang="en-US" altLang="zh-CN" sz="1400">
              <a:sym typeface="+mn-ea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902460" y="901065"/>
            <a:ext cx="436880" cy="3990340"/>
            <a:chOff x="9600" y="1408"/>
            <a:chExt cx="688" cy="6284"/>
          </a:xfrm>
        </p:grpSpPr>
        <p:sp>
          <p:nvSpPr>
            <p:cNvPr id="239" name="文本框 238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0314305" y="878205"/>
            <a:ext cx="436880" cy="3990340"/>
            <a:chOff x="9600" y="1408"/>
            <a:chExt cx="688" cy="6284"/>
          </a:xfrm>
        </p:grpSpPr>
        <p:sp>
          <p:nvSpPr>
            <p:cNvPr id="252" name="文本框 251"/>
            <p:cNvSpPr txBox="1"/>
            <p:nvPr/>
          </p:nvSpPr>
          <p:spPr>
            <a:xfrm>
              <a:off x="9796" y="4570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sp>
          <p:nvSpPr>
            <p:cNvPr id="253" name="文本框 252"/>
            <p:cNvSpPr txBox="1"/>
            <p:nvPr/>
          </p:nvSpPr>
          <p:spPr>
            <a:xfrm>
              <a:off x="9796" y="509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7</a:t>
              </a:r>
              <a:endParaRPr lang="en-US" altLang="zh-CN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9796" y="562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8</a:t>
              </a:r>
              <a:endParaRPr lang="en-US" altLang="zh-CN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9796" y="615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9</a:t>
              </a:r>
              <a:endParaRPr lang="en-US" altLang="zh-CN" sz="1400"/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9600" y="6682"/>
              <a:ext cx="6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10</a:t>
              </a:r>
              <a:endParaRPr lang="en-US" altLang="zh-CN" sz="1400"/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9601" y="7210"/>
              <a:ext cx="6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400"/>
                <a:t>11</a:t>
              </a:r>
              <a:endParaRPr lang="en-US" altLang="zh-CN" sz="1400"/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9800" y="1408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9800" y="1936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9800" y="246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9800" y="2992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9800" y="3520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4</a:t>
              </a:r>
              <a:endParaRPr lang="en-US" altLang="zh-CN" sz="1400"/>
            </a:p>
          </p:txBody>
        </p:sp>
        <p:sp>
          <p:nvSpPr>
            <p:cNvPr id="263" name="文本框 262"/>
            <p:cNvSpPr txBox="1"/>
            <p:nvPr/>
          </p:nvSpPr>
          <p:spPr>
            <a:xfrm>
              <a:off x="9800" y="4048"/>
              <a:ext cx="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5</a:t>
              </a:r>
              <a:endParaRPr lang="en-US" altLang="zh-CN" sz="1400"/>
            </a:p>
          </p:txBody>
        </p:sp>
      </p:grpSp>
      <p:sp>
        <p:nvSpPr>
          <p:cNvPr id="264" name="矩形 263"/>
          <p:cNvSpPr/>
          <p:nvPr/>
        </p:nvSpPr>
        <p:spPr>
          <a:xfrm>
            <a:off x="4883150" y="288607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9086850" y="2880995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9086850" y="4558030"/>
            <a:ext cx="1087120" cy="33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/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758825" y="2696210"/>
            <a:ext cx="4071620" cy="1167130"/>
            <a:chOff x="3123" y="1172"/>
            <a:chExt cx="6412" cy="23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2213610" y="399796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3610" y="2026285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13610" y="2518410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13610" y="3010535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213610" y="3502660"/>
            <a:ext cx="116459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/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13610" y="448691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213610" y="1534160"/>
            <a:ext cx="116459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871980" y="159575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871980" y="208978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871980" y="258381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871980" y="307784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871980" y="357187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871980" y="406590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871980" y="455993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3392805" y="1571625"/>
            <a:ext cx="2332990" cy="392430"/>
            <a:chOff x="5343" y="2475"/>
            <a:chExt cx="3674" cy="61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13" name="组合 12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" name="直接箭头连接符 23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组合 8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84550" y="4053840"/>
            <a:ext cx="2332990" cy="392430"/>
            <a:chOff x="5343" y="2475"/>
            <a:chExt cx="3674" cy="618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76" name="组合 75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9" name="直接箭头连接符 78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文本框 82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378200" y="4559935"/>
            <a:ext cx="2332990" cy="392430"/>
            <a:chOff x="5343" y="2475"/>
            <a:chExt cx="3674" cy="618"/>
          </a:xfrm>
        </p:grpSpPr>
        <p:cxnSp>
          <p:nvCxnSpPr>
            <p:cNvPr id="93" name="直接箭头连接符 92"/>
            <p:cNvCxnSpPr/>
            <p:nvPr/>
          </p:nvCxnSpPr>
          <p:spPr>
            <a:xfrm>
              <a:off x="5343" y="280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5869" y="2475"/>
              <a:ext cx="3149" cy="618"/>
              <a:chOff x="5869" y="2475"/>
              <a:chExt cx="3149" cy="618"/>
            </a:xfrm>
          </p:grpSpPr>
          <p:grpSp>
            <p:nvGrpSpPr>
              <p:cNvPr id="95" name="组合 94"/>
              <p:cNvGrpSpPr/>
              <p:nvPr/>
            </p:nvGrpSpPr>
            <p:grpSpPr>
              <a:xfrm rot="0">
                <a:off x="7178" y="2475"/>
                <a:ext cx="1269" cy="618"/>
                <a:chOff x="10321" y="3705"/>
                <a:chExt cx="1269" cy="618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8" name="直接箭头连接符 97"/>
              <p:cNvCxnSpPr/>
              <p:nvPr/>
            </p:nvCxnSpPr>
            <p:spPr>
              <a:xfrm>
                <a:off x="8448" y="2784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2" name="文本框 10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data</a:t>
                </a:r>
                <a:endParaRPr lang="en-US" altLang="zh-CN" sz="120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736" y="2599"/>
                <a:ext cx="1031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hnext</a:t>
                </a:r>
                <a:endParaRPr lang="en-US" altLang="zh-CN" sz="100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 rot="0">
            <a:off x="5718810" y="4053840"/>
            <a:ext cx="1999615" cy="392430"/>
            <a:chOff x="5869" y="2475"/>
            <a:chExt cx="3149" cy="618"/>
          </a:xfrm>
        </p:grpSpPr>
        <p:grpSp>
          <p:nvGrpSpPr>
            <p:cNvPr id="109" name="组合 108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cxnSp>
        <p:nvCxnSpPr>
          <p:cNvPr id="120" name="曲线连接符 119"/>
          <p:cNvCxnSpPr>
            <a:stCxn id="82" idx="0"/>
            <a:endCxn id="88" idx="2"/>
          </p:cNvCxnSpPr>
          <p:nvPr/>
        </p:nvCxnSpPr>
        <p:spPr>
          <a:xfrm rot="16200000">
            <a:off x="3110230" y="2802890"/>
            <a:ext cx="2089785" cy="41148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/>
          <p:nvPr/>
        </p:nvCxnSpPr>
        <p:spPr>
          <a:xfrm rot="5400000">
            <a:off x="3471545" y="2804795"/>
            <a:ext cx="2089785" cy="407035"/>
          </a:xfrm>
          <a:prstGeom prst="curvedConnector3">
            <a:avLst>
              <a:gd name="adj1" fmla="val 50015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 rot="0">
            <a:off x="5727065" y="1576705"/>
            <a:ext cx="1999615" cy="392430"/>
            <a:chOff x="5869" y="2475"/>
            <a:chExt cx="3149" cy="618"/>
          </a:xfrm>
        </p:grpSpPr>
        <p:grpSp>
          <p:nvGrpSpPr>
            <p:cNvPr id="123" name="组合 122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文本框 129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7719060" y="4041775"/>
            <a:ext cx="1999615" cy="392430"/>
            <a:chOff x="5869" y="2475"/>
            <a:chExt cx="3149" cy="618"/>
          </a:xfrm>
        </p:grpSpPr>
        <p:grpSp>
          <p:nvGrpSpPr>
            <p:cNvPr id="135" name="组合 134"/>
            <p:cNvGrpSpPr/>
            <p:nvPr/>
          </p:nvGrpSpPr>
          <p:grpSpPr>
            <a:xfrm rot="0">
              <a:off x="7178" y="2475"/>
              <a:ext cx="1269" cy="618"/>
              <a:chOff x="10321" y="3705"/>
              <a:chExt cx="1269" cy="618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8" name="直接箭头连接符 137"/>
            <p:cNvCxnSpPr/>
            <p:nvPr/>
          </p:nvCxnSpPr>
          <p:spPr>
            <a:xfrm>
              <a:off x="8448" y="2784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文本框 141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data</a:t>
              </a:r>
              <a:endParaRPr lang="en-US" altLang="zh-CN" sz="120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7736" y="2599"/>
              <a:ext cx="103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hnext</a:t>
              </a:r>
              <a:endParaRPr lang="en-US" altLang="zh-CN" sz="1000"/>
            </a:p>
          </p:txBody>
        </p:sp>
      </p:grpSp>
      <p:cxnSp>
        <p:nvCxnSpPr>
          <p:cNvPr id="146" name="曲线连接符 145"/>
          <p:cNvCxnSpPr/>
          <p:nvPr/>
        </p:nvCxnSpPr>
        <p:spPr>
          <a:xfrm rot="16200000" flipV="1">
            <a:off x="5161280" y="3241675"/>
            <a:ext cx="3175" cy="1597025"/>
          </a:xfrm>
          <a:prstGeom prst="curvedConnector3">
            <a:avLst>
              <a:gd name="adj1" fmla="val 756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97430" y="5854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散列表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1750" y="585470"/>
            <a:ext cx="2903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</a:rPr>
              <a:t>个双向链表 </a:t>
            </a:r>
            <a:r>
              <a:rPr lang="en-US" altLang="zh-CN">
                <a:latin typeface="微软雅黑" charset="0"/>
                <a:ea typeface="微软雅黑" charset="0"/>
              </a:rPr>
              <a:t>+ </a:t>
            </a:r>
            <a:r>
              <a:rPr lang="zh-CN" altLang="en-US">
                <a:latin typeface="微软雅黑" charset="0"/>
                <a:ea typeface="微软雅黑" charset="0"/>
              </a:rPr>
              <a:t>多个单链表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>
            <a:off x="2459990" y="300990"/>
            <a:ext cx="7272655" cy="1164590"/>
            <a:chOff x="3887" y="3473"/>
            <a:chExt cx="11453" cy="1834"/>
          </a:xfrm>
        </p:grpSpPr>
        <p:grpSp>
          <p:nvGrpSpPr>
            <p:cNvPr id="34" name="组合 33"/>
            <p:cNvGrpSpPr/>
            <p:nvPr/>
          </p:nvGrpSpPr>
          <p:grpSpPr>
            <a:xfrm rot="0">
              <a:off x="4754" y="4689"/>
              <a:ext cx="2108" cy="618"/>
              <a:chOff x="5869" y="2475"/>
              <a:chExt cx="2108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3,11</a:t>
                </a:r>
                <a:endParaRPr lang="en-US" altLang="zh-CN" sz="12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730" y="4689"/>
              <a:ext cx="2680" cy="618"/>
              <a:chOff x="6730" y="4689"/>
              <a:chExt cx="2680" cy="618"/>
            </a:xfrm>
          </p:grpSpPr>
          <p:grpSp>
            <p:nvGrpSpPr>
              <p:cNvPr id="122" name="组合 121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7" name="组合 126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128" name="矩形 127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0" name="文本框 129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131" name="文本框 130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1,12</a:t>
                  </a:r>
                  <a:endParaRPr lang="en-US" altLang="zh-CN" sz="1200"/>
                </a:p>
              </p:txBody>
            </p:sp>
            <p:sp>
              <p:nvSpPr>
                <p:cNvPr id="132" name="文本框 131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弧形 31"/>
            <p:cNvSpPr/>
            <p:nvPr/>
          </p:nvSpPr>
          <p:spPr>
            <a:xfrm rot="17520000" flipH="1">
              <a:off x="4484" y="3709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278" y="4689"/>
              <a:ext cx="2680" cy="618"/>
              <a:chOff x="6730" y="4689"/>
              <a:chExt cx="2680" cy="618"/>
            </a:xfrm>
          </p:grpSpPr>
          <p:grpSp>
            <p:nvGrpSpPr>
              <p:cNvPr id="38" name="组合 37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文本框 42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5,23</a:t>
                  </a:r>
                  <a:endParaRPr lang="en-US" altLang="zh-CN" sz="120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46" name="直接箭头连接符 45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11826" y="4689"/>
              <a:ext cx="2680" cy="618"/>
              <a:chOff x="6730" y="4689"/>
              <a:chExt cx="2680" cy="618"/>
            </a:xfrm>
          </p:grpSpPr>
          <p:grpSp>
            <p:nvGrpSpPr>
              <p:cNvPr id="49" name="组合 48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4" name="文本框 53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2,22</a:t>
                  </a:r>
                  <a:endParaRPr lang="en-US" altLang="zh-CN" sz="1200"/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57" name="直接箭头连接符 56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弧形 58"/>
            <p:cNvSpPr/>
            <p:nvPr/>
          </p:nvSpPr>
          <p:spPr>
            <a:xfrm rot="10560000" flipH="1">
              <a:off x="13927" y="3473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887" y="3560"/>
              <a:ext cx="100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head</a:t>
              </a:r>
              <a:endParaRPr lang="en-US" altLang="zh-CN" sz="16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4638" y="3682"/>
              <a:ext cx="7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tail</a:t>
              </a:r>
              <a:endParaRPr lang="en-US" altLang="zh-CN" sz="1600"/>
            </a:p>
          </p:txBody>
        </p:sp>
      </p:grpSp>
      <p:grpSp>
        <p:nvGrpSpPr>
          <p:cNvPr id="64" name="组合 63"/>
          <p:cNvGrpSpPr/>
          <p:nvPr/>
        </p:nvGrpSpPr>
        <p:grpSpPr>
          <a:xfrm rot="0">
            <a:off x="2978785" y="2799080"/>
            <a:ext cx="1338580" cy="392430"/>
            <a:chOff x="5869" y="2475"/>
            <a:chExt cx="2108" cy="618"/>
          </a:xfrm>
        </p:grpSpPr>
        <p:sp>
          <p:nvSpPr>
            <p:cNvPr id="65" name="矩形 64"/>
            <p:cNvSpPr/>
            <p:nvPr/>
          </p:nvSpPr>
          <p:spPr>
            <a:xfrm>
              <a:off x="7178" y="247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chemeClr val="tx1"/>
                </a:solidFill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 rot="0">
              <a:off x="5915" y="2475"/>
              <a:ext cx="1269" cy="618"/>
              <a:chOff x="10321" y="3705"/>
              <a:chExt cx="1269" cy="61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5869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</a:t>
              </a:r>
              <a:endParaRPr lang="en-US" altLang="zh-CN" sz="12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495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1,12</a:t>
              </a:r>
              <a:endParaRPr lang="en-US" altLang="zh-CN" sz="12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102" y="2567"/>
              <a:ext cx="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next</a:t>
              </a:r>
              <a:endParaRPr lang="en-US" altLang="zh-CN" sz="1200"/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4233545" y="2799080"/>
            <a:ext cx="1701800" cy="392430"/>
            <a:chOff x="6730" y="4689"/>
            <a:chExt cx="2680" cy="618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文本框 146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5,23</a:t>
                </a:r>
                <a:endParaRPr lang="en-US" altLang="zh-CN" sz="120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弧形 151"/>
          <p:cNvSpPr/>
          <p:nvPr/>
        </p:nvSpPr>
        <p:spPr>
          <a:xfrm rot="17520000" flipH="1">
            <a:off x="2807335" y="2176780"/>
            <a:ext cx="670560" cy="939165"/>
          </a:xfrm>
          <a:prstGeom prst="arc">
            <a:avLst>
              <a:gd name="adj1" fmla="val 16200000"/>
              <a:gd name="adj2" fmla="val 205478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 rot="0">
            <a:off x="5851525" y="2799080"/>
            <a:ext cx="1701800" cy="392430"/>
            <a:chOff x="6730" y="4689"/>
            <a:chExt cx="2680" cy="618"/>
          </a:xfrm>
        </p:grpSpPr>
        <p:grpSp>
          <p:nvGrpSpPr>
            <p:cNvPr id="154" name="组合 153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2,22</a:t>
                </a:r>
                <a:endParaRPr lang="en-US" altLang="zh-CN" sz="1200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/>
          <p:cNvGrpSpPr/>
          <p:nvPr/>
        </p:nvGrpSpPr>
        <p:grpSpPr>
          <a:xfrm rot="0">
            <a:off x="7469505" y="2799080"/>
            <a:ext cx="1701800" cy="392430"/>
            <a:chOff x="6730" y="4689"/>
            <a:chExt cx="2680" cy="618"/>
          </a:xfrm>
        </p:grpSpPr>
        <p:grpSp>
          <p:nvGrpSpPr>
            <p:cNvPr id="165" name="组合 164"/>
            <p:cNvGrpSpPr/>
            <p:nvPr/>
          </p:nvGrpSpPr>
          <p:grpSpPr>
            <a:xfrm rot="0">
              <a:off x="7302" y="4689"/>
              <a:ext cx="2108" cy="618"/>
              <a:chOff x="5869" y="2475"/>
              <a:chExt cx="2108" cy="618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7" name="组合 166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0" name="文本框 169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>
                    <a:solidFill>
                      <a:srgbClr val="C00000"/>
                    </a:solidFill>
                  </a:rPr>
                  <a:t>3,26</a:t>
                </a:r>
                <a:endParaRPr lang="en-US" altLang="zh-CN" sz="12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cxnSp>
          <p:nvCxnSpPr>
            <p:cNvPr id="173" name="直接箭头连接符 172"/>
            <p:cNvCxnSpPr/>
            <p:nvPr/>
          </p:nvCxnSpPr>
          <p:spPr>
            <a:xfrm>
              <a:off x="6730" y="4866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6730" y="5152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弧形 174"/>
          <p:cNvSpPr/>
          <p:nvPr/>
        </p:nvSpPr>
        <p:spPr>
          <a:xfrm rot="10560000" flipH="1">
            <a:off x="8803640" y="2026920"/>
            <a:ext cx="670560" cy="939165"/>
          </a:xfrm>
          <a:prstGeom prst="arc">
            <a:avLst>
              <a:gd name="adj1" fmla="val 16200000"/>
              <a:gd name="adj2" fmla="val 205478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2428240" y="2082165"/>
            <a:ext cx="635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head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9255125" y="2159635"/>
            <a:ext cx="446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tail</a:t>
            </a:r>
            <a:endParaRPr lang="en-US" altLang="zh-CN" sz="1600"/>
          </a:p>
        </p:txBody>
      </p:sp>
      <p:grpSp>
        <p:nvGrpSpPr>
          <p:cNvPr id="223" name="组合 222"/>
          <p:cNvGrpSpPr/>
          <p:nvPr/>
        </p:nvGrpSpPr>
        <p:grpSpPr>
          <a:xfrm>
            <a:off x="2396490" y="3900170"/>
            <a:ext cx="7273290" cy="1164590"/>
            <a:chOff x="3887" y="3473"/>
            <a:chExt cx="11454" cy="1834"/>
          </a:xfrm>
        </p:grpSpPr>
        <p:grpSp>
          <p:nvGrpSpPr>
            <p:cNvPr id="224" name="组合 223"/>
            <p:cNvGrpSpPr/>
            <p:nvPr/>
          </p:nvGrpSpPr>
          <p:grpSpPr>
            <a:xfrm rot="0">
              <a:off x="4754" y="4689"/>
              <a:ext cx="2108" cy="618"/>
              <a:chOff x="5869" y="2475"/>
              <a:chExt cx="2108" cy="618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7178" y="247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6" name="组合 225"/>
              <p:cNvGrpSpPr/>
              <p:nvPr/>
            </p:nvGrpSpPr>
            <p:grpSpPr>
              <a:xfrm rot="0">
                <a:off x="5915" y="2475"/>
                <a:ext cx="1269" cy="618"/>
                <a:chOff x="10321" y="3705"/>
                <a:chExt cx="1269" cy="618"/>
              </a:xfrm>
            </p:grpSpPr>
            <p:sp>
              <p:nvSpPr>
                <p:cNvPr id="227" name="矩形 226"/>
                <p:cNvSpPr/>
                <p:nvPr/>
              </p:nvSpPr>
              <p:spPr>
                <a:xfrm>
                  <a:off x="10956" y="3705"/>
                  <a:ext cx="635" cy="61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>
                  <a:off x="10321" y="370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9" name="文本框 228"/>
              <p:cNvSpPr txBox="1"/>
              <p:nvPr/>
            </p:nvSpPr>
            <p:spPr>
              <a:xfrm>
                <a:off x="5869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prev</a:t>
                </a:r>
                <a:endParaRPr lang="en-US" altLang="zh-CN" sz="1200"/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6495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1,12</a:t>
                </a:r>
                <a:endParaRPr lang="en-US" sz="1200"/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7102" y="2567"/>
                <a:ext cx="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next</a:t>
                </a:r>
                <a:endParaRPr lang="en-US" altLang="zh-CN" sz="1200"/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6730" y="4689"/>
              <a:ext cx="2680" cy="618"/>
              <a:chOff x="6730" y="4689"/>
              <a:chExt cx="2680" cy="618"/>
            </a:xfrm>
          </p:grpSpPr>
          <p:grpSp>
            <p:nvGrpSpPr>
              <p:cNvPr id="233" name="组合 232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5" name="组合 234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36" name="矩形 235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矩形 236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38" name="文本框 237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39" name="文本框 238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2,22</a:t>
                  </a:r>
                  <a:endParaRPr lang="en-US" altLang="zh-CN" sz="1200"/>
                </a:p>
              </p:txBody>
            </p:sp>
            <p:sp>
              <p:nvSpPr>
                <p:cNvPr id="240" name="文本框 239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弧形 242"/>
            <p:cNvSpPr/>
            <p:nvPr/>
          </p:nvSpPr>
          <p:spPr>
            <a:xfrm rot="17520000" flipH="1">
              <a:off x="4484" y="3709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4" name="组合 243"/>
            <p:cNvGrpSpPr/>
            <p:nvPr/>
          </p:nvGrpSpPr>
          <p:grpSpPr>
            <a:xfrm>
              <a:off x="9278" y="4689"/>
              <a:ext cx="2680" cy="618"/>
              <a:chOff x="6730" y="4689"/>
              <a:chExt cx="2680" cy="618"/>
            </a:xfrm>
          </p:grpSpPr>
          <p:grpSp>
            <p:nvGrpSpPr>
              <p:cNvPr id="245" name="组合 244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46" name="矩形 245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7" name="组合 246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9" name="矩形 248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0" name="文本框 249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51" name="文本框 250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3,26</a:t>
                  </a:r>
                  <a:endParaRPr lang="en-US" altLang="zh-CN" sz="1200"/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53" name="直接箭头连接符 252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箭头连接符 253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组合 254"/>
            <p:cNvGrpSpPr/>
            <p:nvPr/>
          </p:nvGrpSpPr>
          <p:grpSpPr>
            <a:xfrm>
              <a:off x="11826" y="4689"/>
              <a:ext cx="2680" cy="618"/>
              <a:chOff x="6730" y="4689"/>
              <a:chExt cx="2680" cy="618"/>
            </a:xfrm>
          </p:grpSpPr>
          <p:grpSp>
            <p:nvGrpSpPr>
              <p:cNvPr id="256" name="组合 255"/>
              <p:cNvGrpSpPr/>
              <p:nvPr/>
            </p:nvGrpSpPr>
            <p:grpSpPr>
              <a:xfrm rot="0">
                <a:off x="7302" y="4689"/>
                <a:ext cx="2108" cy="618"/>
                <a:chOff x="5869" y="2475"/>
                <a:chExt cx="2108" cy="618"/>
              </a:xfrm>
            </p:grpSpPr>
            <p:sp>
              <p:nvSpPr>
                <p:cNvPr id="257" name="矩形 256"/>
                <p:cNvSpPr/>
                <p:nvPr/>
              </p:nvSpPr>
              <p:spPr>
                <a:xfrm>
                  <a:off x="7178" y="2475"/>
                  <a:ext cx="635" cy="61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8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8" name="组合 257"/>
                <p:cNvGrpSpPr/>
                <p:nvPr/>
              </p:nvGrpSpPr>
              <p:grpSpPr>
                <a:xfrm rot="0">
                  <a:off x="5915" y="2475"/>
                  <a:ext cx="1269" cy="618"/>
                  <a:chOff x="10321" y="3705"/>
                  <a:chExt cx="1269" cy="618"/>
                </a:xfrm>
              </p:grpSpPr>
              <p:sp>
                <p:nvSpPr>
                  <p:cNvPr id="259" name="矩形 258"/>
                  <p:cNvSpPr/>
                  <p:nvPr/>
                </p:nvSpPr>
                <p:spPr>
                  <a:xfrm>
                    <a:off x="10956" y="3705"/>
                    <a:ext cx="635" cy="61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矩形 259"/>
                  <p:cNvSpPr/>
                  <p:nvPr/>
                </p:nvSpPr>
                <p:spPr>
                  <a:xfrm>
                    <a:off x="10321" y="3705"/>
                    <a:ext cx="635" cy="61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8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1" name="文本框 260"/>
                <p:cNvSpPr txBox="1"/>
                <p:nvPr/>
              </p:nvSpPr>
              <p:spPr>
                <a:xfrm>
                  <a:off x="5869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prev</a:t>
                  </a:r>
                  <a:endParaRPr lang="en-US" altLang="zh-CN" sz="1200"/>
                </a:p>
              </p:txBody>
            </p:sp>
            <p:sp>
              <p:nvSpPr>
                <p:cNvPr id="262" name="文本框 261"/>
                <p:cNvSpPr txBox="1"/>
                <p:nvPr/>
              </p:nvSpPr>
              <p:spPr>
                <a:xfrm>
                  <a:off x="6495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>
                      <a:solidFill>
                        <a:srgbClr val="C00000"/>
                      </a:solidFill>
                    </a:rPr>
                    <a:t>5,23</a:t>
                  </a:r>
                  <a:endParaRPr lang="en-US" altLang="zh-CN" sz="1200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3" name="文本框 262"/>
                <p:cNvSpPr txBox="1"/>
                <p:nvPr/>
              </p:nvSpPr>
              <p:spPr>
                <a:xfrm>
                  <a:off x="7102" y="2567"/>
                  <a:ext cx="87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next</a:t>
                  </a:r>
                  <a:endParaRPr lang="en-US" altLang="zh-CN" sz="1200"/>
                </a:p>
              </p:txBody>
            </p:sp>
          </p:grpSp>
          <p:cxnSp>
            <p:nvCxnSpPr>
              <p:cNvPr id="264" name="直接箭头连接符 263"/>
              <p:cNvCxnSpPr/>
              <p:nvPr/>
            </p:nvCxnSpPr>
            <p:spPr>
              <a:xfrm>
                <a:off x="6730" y="4866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/>
              <p:cNvCxnSpPr/>
              <p:nvPr/>
            </p:nvCxnSpPr>
            <p:spPr>
              <a:xfrm>
                <a:off x="6730" y="5152"/>
                <a:ext cx="571" cy="0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弧形 265"/>
            <p:cNvSpPr/>
            <p:nvPr/>
          </p:nvSpPr>
          <p:spPr>
            <a:xfrm rot="10560000" flipH="1">
              <a:off x="13927" y="3473"/>
              <a:ext cx="1056" cy="1479"/>
            </a:xfrm>
            <a:prstGeom prst="arc">
              <a:avLst>
                <a:gd name="adj1" fmla="val 16200000"/>
                <a:gd name="adj2" fmla="val 2054783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3887" y="3560"/>
              <a:ext cx="100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head</a:t>
              </a:r>
              <a:endParaRPr lang="en-US" altLang="zh-CN" sz="1600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4638" y="3682"/>
              <a:ext cx="7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tail</a:t>
              </a:r>
              <a:endParaRPr lang="en-US" altLang="zh-CN" sz="1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98475" y="2267585"/>
            <a:ext cx="1278890" cy="1493520"/>
            <a:chOff x="785" y="3571"/>
            <a:chExt cx="2014" cy="2352"/>
          </a:xfrm>
        </p:grpSpPr>
        <p:sp>
          <p:nvSpPr>
            <p:cNvPr id="4" name="折角形 3"/>
            <p:cNvSpPr/>
            <p:nvPr/>
          </p:nvSpPr>
          <p:spPr>
            <a:xfrm>
              <a:off x="980" y="3571"/>
              <a:ext cx="1355" cy="1770"/>
            </a:xfrm>
            <a:prstGeom prst="foldedCorner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.data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85" y="5489"/>
              <a:ext cx="201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日志文件（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1T</a:t>
              </a:r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）</a:t>
              </a:r>
              <a:endParaRPr lang="zh-CN" altLang="en-US" sz="1200"/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1631315" y="2888615"/>
            <a:ext cx="639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477135" y="2113280"/>
            <a:ext cx="2636520" cy="1432560"/>
            <a:chOff x="4265" y="2603"/>
            <a:chExt cx="4152" cy="2256"/>
          </a:xfrm>
        </p:grpSpPr>
        <p:sp>
          <p:nvSpPr>
            <p:cNvPr id="9" name="圆角矩形 8"/>
            <p:cNvSpPr/>
            <p:nvPr/>
          </p:nvSpPr>
          <p:spPr>
            <a:xfrm>
              <a:off x="4265" y="2603"/>
              <a:ext cx="4152" cy="2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17" y="2710"/>
              <a:ext cx="22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求目标机器编号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535" y="3703"/>
              <a:ext cx="361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hash(keyword) % n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16" name="流程图: 磁盘 15"/>
          <p:cNvSpPr/>
          <p:nvPr/>
        </p:nvSpPr>
        <p:spPr>
          <a:xfrm>
            <a:off x="6563995" y="2219325"/>
            <a:ext cx="1562735" cy="1326515"/>
          </a:xfrm>
          <a:prstGeom prst="flowChartMagneticDisk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磁盘 17"/>
          <p:cNvSpPr/>
          <p:nvPr/>
        </p:nvSpPr>
        <p:spPr>
          <a:xfrm>
            <a:off x="6563995" y="4805045"/>
            <a:ext cx="1562735" cy="1326515"/>
          </a:xfrm>
          <a:prstGeom prst="flowChartMagneticDisk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63740" y="399161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459095" y="1320800"/>
            <a:ext cx="760095" cy="9467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68290" y="14636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编号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83690" y="248793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关键词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563995" y="505460"/>
            <a:ext cx="1564005" cy="1325880"/>
            <a:chOff x="10337" y="796"/>
            <a:chExt cx="2463" cy="2088"/>
          </a:xfrm>
        </p:grpSpPr>
        <p:sp>
          <p:nvSpPr>
            <p:cNvPr id="15" name="流程图: 磁盘 14"/>
            <p:cNvSpPr/>
            <p:nvPr/>
          </p:nvSpPr>
          <p:spPr>
            <a:xfrm>
              <a:off x="10337" y="796"/>
              <a:ext cx="2461" cy="2089"/>
            </a:xfrm>
            <a:prstGeom prst="flowChartMagneticDisk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338" y="1534"/>
              <a:ext cx="2462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(keyword_1, 100)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(keyword_2, 1679)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(keyword_3, 1)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             ......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564630" y="2699385"/>
            <a:ext cx="1563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(keyword_4, 90)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(keyword_5, 4792)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(keyword_6, 13)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      ......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4630" y="5301615"/>
            <a:ext cx="14541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(keyword_x, 7)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(keyword_y, 881)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(keyword_z, 654)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      ......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39770" y="1212215"/>
            <a:ext cx="5711825" cy="5266690"/>
          </a:xfrm>
          <a:prstGeom prst="rect">
            <a:avLst/>
          </a:prstGeom>
          <a:noFill/>
          <a:ln w="254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5325" y="1288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图库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33470" y="3025140"/>
            <a:ext cx="1889125" cy="1432560"/>
            <a:chOff x="4265" y="2603"/>
            <a:chExt cx="4152" cy="2256"/>
          </a:xfrm>
        </p:grpSpPr>
        <p:sp>
          <p:nvSpPr>
            <p:cNvPr id="7" name="圆角矩形 6"/>
            <p:cNvSpPr/>
            <p:nvPr/>
          </p:nvSpPr>
          <p:spPr>
            <a:xfrm>
              <a:off x="4265" y="2603"/>
              <a:ext cx="4152" cy="2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5" y="2770"/>
              <a:ext cx="31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求目标机器编号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29" y="3803"/>
              <a:ext cx="34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hash(id) % n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43090" y="1656715"/>
            <a:ext cx="1562100" cy="4606290"/>
            <a:chOff x="13088" y="2609"/>
            <a:chExt cx="2460" cy="7254"/>
          </a:xfrm>
        </p:grpSpPr>
        <p:grpSp>
          <p:nvGrpSpPr>
            <p:cNvPr id="32" name="组合 31"/>
            <p:cNvGrpSpPr/>
            <p:nvPr/>
          </p:nvGrpSpPr>
          <p:grpSpPr>
            <a:xfrm>
              <a:off x="13088" y="2609"/>
              <a:ext cx="2461" cy="2089"/>
              <a:chOff x="10337" y="796"/>
              <a:chExt cx="2461" cy="2089"/>
            </a:xfrm>
          </p:grpSpPr>
          <p:sp>
            <p:nvSpPr>
              <p:cNvPr id="33" name="流程图: 磁盘 32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699" y="1578"/>
                <a:ext cx="1745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(id_1, path1)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(id_2,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path2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(id_3,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path3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3088" y="4931"/>
              <a:ext cx="2461" cy="2089"/>
              <a:chOff x="10337" y="796"/>
              <a:chExt cx="2461" cy="2089"/>
            </a:xfrm>
          </p:grpSpPr>
          <p:sp>
            <p:nvSpPr>
              <p:cNvPr id="36" name="流程图: 磁盘 35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695" y="1577"/>
                <a:ext cx="1745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(id_4,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path4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(id_5,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path5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(id_6,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path6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3088" y="7775"/>
              <a:ext cx="2461" cy="2089"/>
              <a:chOff x="10337" y="796"/>
              <a:chExt cx="2461" cy="2089"/>
            </a:xfrm>
          </p:grpSpPr>
          <p:sp>
            <p:nvSpPr>
              <p:cNvPr id="39" name="流程图: 磁盘 38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649" y="1578"/>
                <a:ext cx="1839" cy="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(id_x,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path_x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(id_y,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path_y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(id_z,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  <a:sym typeface="+mn-ea"/>
                  </a:rPr>
                  <a:t>path_z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)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algn="l"/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        ......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3875" y="7019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......</a:t>
              </a:r>
              <a:endParaRPr lang="en-US" altLang="zh-CN"/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V="1">
            <a:off x="5888990" y="2491105"/>
            <a:ext cx="760095" cy="9467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836920" y="2826385"/>
            <a:ext cx="7924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机器编号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417320" y="3437255"/>
            <a:ext cx="795655" cy="1052201"/>
            <a:chOff x="980" y="3571"/>
            <a:chExt cx="1355" cy="2534"/>
          </a:xfrm>
        </p:grpSpPr>
        <p:sp>
          <p:nvSpPr>
            <p:cNvPr id="47" name="折角形 46"/>
            <p:cNvSpPr/>
            <p:nvPr/>
          </p:nvSpPr>
          <p:spPr>
            <a:xfrm>
              <a:off x="980" y="3571"/>
              <a:ext cx="1355" cy="1770"/>
            </a:xfrm>
            <a:prstGeom prst="foldedCorner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.image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80" y="5441"/>
              <a:ext cx="1355" cy="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图片文件</a:t>
              </a:r>
              <a:endParaRPr lang="zh-CN" altLang="en-US" sz="12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315210" y="3844290"/>
            <a:ext cx="11144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30450" y="3511550"/>
            <a:ext cx="7924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唯一标识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257665" y="3989070"/>
            <a:ext cx="11144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207500" y="3667125"/>
            <a:ext cx="116459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path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或不存在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3977640" y="1993265"/>
            <a:ext cx="4220210" cy="433705"/>
            <a:chOff x="6264" y="3139"/>
            <a:chExt cx="6646" cy="683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6264" y="3139"/>
              <a:ext cx="6646" cy="683"/>
              <a:chOff x="7775" y="8919"/>
              <a:chExt cx="4272" cy="68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7775" y="8919"/>
                <a:ext cx="427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7775" y="9602"/>
                <a:ext cx="427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396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31" y="3173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669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07" y="3173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945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583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218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856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494" y="3172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132" y="3171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23690" y="2423160"/>
            <a:ext cx="3918585" cy="275590"/>
            <a:chOff x="6494" y="3864"/>
            <a:chExt cx="6171" cy="434"/>
          </a:xfrm>
        </p:grpSpPr>
        <p:sp>
          <p:nvSpPr>
            <p:cNvPr id="16" name="文本框 15"/>
            <p:cNvSpPr txBox="1"/>
            <p:nvPr/>
          </p:nvSpPr>
          <p:spPr>
            <a:xfrm>
              <a:off x="6494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0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31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68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405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3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42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679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5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316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6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953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7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590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227" y="3864"/>
              <a:ext cx="4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9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061460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869815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5678170" y="921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6486525" y="92138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7421880" y="92138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61" name="任意多边形 60"/>
          <p:cNvSpPr/>
          <p:nvPr/>
        </p:nvSpPr>
        <p:spPr>
          <a:xfrm>
            <a:off x="4262755" y="1254760"/>
            <a:ext cx="403225" cy="655320"/>
          </a:xfrm>
          <a:custGeom>
            <a:avLst/>
            <a:gdLst>
              <a:gd name="connisteX0" fmla="*/ 0 w 448310"/>
              <a:gd name="connsiteY0" fmla="*/ 0 h 542925"/>
              <a:gd name="connisteX1" fmla="*/ 69215 w 448310"/>
              <a:gd name="connsiteY1" fmla="*/ 25400 h 542925"/>
              <a:gd name="connisteX2" fmla="*/ 137795 w 448310"/>
              <a:gd name="connsiteY2" fmla="*/ 68580 h 542925"/>
              <a:gd name="connisteX3" fmla="*/ 207010 w 448310"/>
              <a:gd name="connsiteY3" fmla="*/ 120650 h 542925"/>
              <a:gd name="connisteX4" fmla="*/ 275590 w 448310"/>
              <a:gd name="connsiteY4" fmla="*/ 189230 h 542925"/>
              <a:gd name="connisteX5" fmla="*/ 336550 w 448310"/>
              <a:gd name="connsiteY5" fmla="*/ 266700 h 542925"/>
              <a:gd name="connisteX6" fmla="*/ 379095 w 448310"/>
              <a:gd name="connsiteY6" fmla="*/ 335915 h 542925"/>
              <a:gd name="connisteX7" fmla="*/ 405130 w 448310"/>
              <a:gd name="connsiteY7" fmla="*/ 405130 h 542925"/>
              <a:gd name="connisteX8" fmla="*/ 431165 w 448310"/>
              <a:gd name="connsiteY8" fmla="*/ 473710 h 542925"/>
              <a:gd name="connisteX9" fmla="*/ 448310 w 448310"/>
              <a:gd name="connsiteY9" fmla="*/ 542925 h 5429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48310" h="542925">
                <a:moveTo>
                  <a:pt x="0" y="0"/>
                </a:moveTo>
                <a:cubicBezTo>
                  <a:pt x="12700" y="4445"/>
                  <a:pt x="41910" y="11430"/>
                  <a:pt x="69215" y="25400"/>
                </a:cubicBezTo>
                <a:cubicBezTo>
                  <a:pt x="96520" y="39370"/>
                  <a:pt x="110490" y="49530"/>
                  <a:pt x="137795" y="68580"/>
                </a:cubicBezTo>
                <a:cubicBezTo>
                  <a:pt x="165100" y="87630"/>
                  <a:pt x="179705" y="96520"/>
                  <a:pt x="207010" y="120650"/>
                </a:cubicBezTo>
                <a:cubicBezTo>
                  <a:pt x="234315" y="144780"/>
                  <a:pt x="249555" y="160020"/>
                  <a:pt x="275590" y="189230"/>
                </a:cubicBezTo>
                <a:cubicBezTo>
                  <a:pt x="301625" y="218440"/>
                  <a:pt x="315595" y="237490"/>
                  <a:pt x="336550" y="266700"/>
                </a:cubicBezTo>
                <a:cubicBezTo>
                  <a:pt x="357505" y="295910"/>
                  <a:pt x="365125" y="307975"/>
                  <a:pt x="379095" y="335915"/>
                </a:cubicBezTo>
                <a:cubicBezTo>
                  <a:pt x="393065" y="363855"/>
                  <a:pt x="394970" y="377825"/>
                  <a:pt x="405130" y="405130"/>
                </a:cubicBezTo>
                <a:cubicBezTo>
                  <a:pt x="415290" y="432435"/>
                  <a:pt x="422275" y="446405"/>
                  <a:pt x="431165" y="473710"/>
                </a:cubicBezTo>
                <a:cubicBezTo>
                  <a:pt x="440055" y="501015"/>
                  <a:pt x="445135" y="530225"/>
                  <a:pt x="448310" y="5429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77460" y="1289050"/>
            <a:ext cx="1193800" cy="655955"/>
          </a:xfrm>
          <a:custGeom>
            <a:avLst/>
            <a:gdLst>
              <a:gd name="connisteX0" fmla="*/ 0 w 1193800"/>
              <a:gd name="connsiteY0" fmla="*/ 0 h 655955"/>
              <a:gd name="connisteX1" fmla="*/ 36830 w 1193800"/>
              <a:gd name="connsiteY1" fmla="*/ 73660 h 655955"/>
              <a:gd name="connisteX2" fmla="*/ 88265 w 1193800"/>
              <a:gd name="connsiteY2" fmla="*/ 147955 h 655955"/>
              <a:gd name="connisteX3" fmla="*/ 154940 w 1193800"/>
              <a:gd name="connsiteY3" fmla="*/ 199390 h 655955"/>
              <a:gd name="connisteX4" fmla="*/ 220980 w 1193800"/>
              <a:gd name="connsiteY4" fmla="*/ 228600 h 655955"/>
              <a:gd name="connisteX5" fmla="*/ 302260 w 1193800"/>
              <a:gd name="connsiteY5" fmla="*/ 243205 h 655955"/>
              <a:gd name="connisteX6" fmla="*/ 383540 w 1193800"/>
              <a:gd name="connsiteY6" fmla="*/ 258445 h 655955"/>
              <a:gd name="connisteX7" fmla="*/ 457200 w 1193800"/>
              <a:gd name="connsiteY7" fmla="*/ 265430 h 655955"/>
              <a:gd name="connisteX8" fmla="*/ 523240 w 1193800"/>
              <a:gd name="connsiteY8" fmla="*/ 265430 h 655955"/>
              <a:gd name="connisteX9" fmla="*/ 589915 w 1193800"/>
              <a:gd name="connsiteY9" fmla="*/ 273050 h 655955"/>
              <a:gd name="connisteX10" fmla="*/ 655955 w 1193800"/>
              <a:gd name="connsiteY10" fmla="*/ 280035 h 655955"/>
              <a:gd name="connisteX11" fmla="*/ 737235 w 1193800"/>
              <a:gd name="connsiteY11" fmla="*/ 280035 h 655955"/>
              <a:gd name="connisteX12" fmla="*/ 825500 w 1193800"/>
              <a:gd name="connsiteY12" fmla="*/ 287655 h 655955"/>
              <a:gd name="connisteX13" fmla="*/ 928370 w 1193800"/>
              <a:gd name="connsiteY13" fmla="*/ 316865 h 655955"/>
              <a:gd name="connisteX14" fmla="*/ 1024255 w 1193800"/>
              <a:gd name="connsiteY14" fmla="*/ 368935 h 655955"/>
              <a:gd name="connisteX15" fmla="*/ 1097915 w 1193800"/>
              <a:gd name="connsiteY15" fmla="*/ 442595 h 655955"/>
              <a:gd name="connisteX16" fmla="*/ 1142365 w 1193800"/>
              <a:gd name="connsiteY16" fmla="*/ 508635 h 655955"/>
              <a:gd name="connisteX17" fmla="*/ 1172210 w 1193800"/>
              <a:gd name="connsiteY17" fmla="*/ 589915 h 655955"/>
              <a:gd name="connisteX18" fmla="*/ 1193800 w 1193800"/>
              <a:gd name="connsiteY18" fmla="*/ 655955 h 65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1193800" h="655955">
                <a:moveTo>
                  <a:pt x="0" y="0"/>
                </a:moveTo>
                <a:cubicBezTo>
                  <a:pt x="6350" y="13335"/>
                  <a:pt x="19050" y="43815"/>
                  <a:pt x="36830" y="73660"/>
                </a:cubicBezTo>
                <a:cubicBezTo>
                  <a:pt x="54610" y="103505"/>
                  <a:pt x="64770" y="122555"/>
                  <a:pt x="88265" y="147955"/>
                </a:cubicBezTo>
                <a:cubicBezTo>
                  <a:pt x="111760" y="173355"/>
                  <a:pt x="128270" y="183515"/>
                  <a:pt x="154940" y="199390"/>
                </a:cubicBezTo>
                <a:cubicBezTo>
                  <a:pt x="181610" y="215265"/>
                  <a:pt x="191770" y="219710"/>
                  <a:pt x="220980" y="228600"/>
                </a:cubicBezTo>
                <a:cubicBezTo>
                  <a:pt x="250190" y="237490"/>
                  <a:pt x="269875" y="237490"/>
                  <a:pt x="302260" y="243205"/>
                </a:cubicBezTo>
                <a:cubicBezTo>
                  <a:pt x="334645" y="248920"/>
                  <a:pt x="352425" y="254000"/>
                  <a:pt x="383540" y="258445"/>
                </a:cubicBezTo>
                <a:cubicBezTo>
                  <a:pt x="414655" y="262890"/>
                  <a:pt x="429260" y="264160"/>
                  <a:pt x="457200" y="265430"/>
                </a:cubicBezTo>
                <a:cubicBezTo>
                  <a:pt x="485140" y="266700"/>
                  <a:pt x="496570" y="264160"/>
                  <a:pt x="523240" y="265430"/>
                </a:cubicBezTo>
                <a:cubicBezTo>
                  <a:pt x="549910" y="266700"/>
                  <a:pt x="563245" y="269875"/>
                  <a:pt x="589915" y="273050"/>
                </a:cubicBezTo>
                <a:cubicBezTo>
                  <a:pt x="616585" y="276225"/>
                  <a:pt x="626745" y="278765"/>
                  <a:pt x="655955" y="280035"/>
                </a:cubicBezTo>
                <a:cubicBezTo>
                  <a:pt x="685165" y="281305"/>
                  <a:pt x="703580" y="278765"/>
                  <a:pt x="737235" y="280035"/>
                </a:cubicBezTo>
                <a:cubicBezTo>
                  <a:pt x="770890" y="281305"/>
                  <a:pt x="787400" y="280035"/>
                  <a:pt x="825500" y="287655"/>
                </a:cubicBezTo>
                <a:cubicBezTo>
                  <a:pt x="863600" y="295275"/>
                  <a:pt x="888365" y="300355"/>
                  <a:pt x="928370" y="316865"/>
                </a:cubicBezTo>
                <a:cubicBezTo>
                  <a:pt x="968375" y="333375"/>
                  <a:pt x="990600" y="343535"/>
                  <a:pt x="1024255" y="368935"/>
                </a:cubicBezTo>
                <a:cubicBezTo>
                  <a:pt x="1057910" y="394335"/>
                  <a:pt x="1074420" y="414655"/>
                  <a:pt x="1097915" y="442595"/>
                </a:cubicBezTo>
                <a:cubicBezTo>
                  <a:pt x="1121410" y="470535"/>
                  <a:pt x="1127760" y="479425"/>
                  <a:pt x="1142365" y="508635"/>
                </a:cubicBezTo>
                <a:cubicBezTo>
                  <a:pt x="1156970" y="537845"/>
                  <a:pt x="1162050" y="560705"/>
                  <a:pt x="1172210" y="589915"/>
                </a:cubicBezTo>
                <a:cubicBezTo>
                  <a:pt x="1182370" y="619125"/>
                  <a:pt x="1189990" y="644525"/>
                  <a:pt x="1193800" y="65595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5879465" y="1259840"/>
            <a:ext cx="1614170" cy="693420"/>
          </a:xfrm>
          <a:custGeom>
            <a:avLst/>
            <a:gdLst>
              <a:gd name="connisteX0" fmla="*/ 0 w 1614170"/>
              <a:gd name="connsiteY0" fmla="*/ 0 h 707390"/>
              <a:gd name="connisteX1" fmla="*/ 80645 w 1614170"/>
              <a:gd name="connsiteY1" fmla="*/ 81280 h 707390"/>
              <a:gd name="connisteX2" fmla="*/ 161925 w 1614170"/>
              <a:gd name="connsiteY2" fmla="*/ 140335 h 707390"/>
              <a:gd name="connisteX3" fmla="*/ 227965 w 1614170"/>
              <a:gd name="connsiteY3" fmla="*/ 191770 h 707390"/>
              <a:gd name="connisteX4" fmla="*/ 316865 w 1614170"/>
              <a:gd name="connsiteY4" fmla="*/ 243205 h 707390"/>
              <a:gd name="connisteX5" fmla="*/ 390525 w 1614170"/>
              <a:gd name="connsiteY5" fmla="*/ 265430 h 707390"/>
              <a:gd name="connisteX6" fmla="*/ 501015 w 1614170"/>
              <a:gd name="connsiteY6" fmla="*/ 302260 h 707390"/>
              <a:gd name="connisteX7" fmla="*/ 574675 w 1614170"/>
              <a:gd name="connsiteY7" fmla="*/ 316865 h 707390"/>
              <a:gd name="connisteX8" fmla="*/ 699770 w 1614170"/>
              <a:gd name="connsiteY8" fmla="*/ 346710 h 707390"/>
              <a:gd name="connisteX9" fmla="*/ 781050 w 1614170"/>
              <a:gd name="connsiteY9" fmla="*/ 368300 h 707390"/>
              <a:gd name="connisteX10" fmla="*/ 891540 w 1614170"/>
              <a:gd name="connsiteY10" fmla="*/ 383540 h 707390"/>
              <a:gd name="connisteX11" fmla="*/ 965200 w 1614170"/>
              <a:gd name="connsiteY11" fmla="*/ 390525 h 707390"/>
              <a:gd name="connisteX12" fmla="*/ 1075690 w 1614170"/>
              <a:gd name="connsiteY12" fmla="*/ 398145 h 707390"/>
              <a:gd name="connisteX13" fmla="*/ 1149350 w 1614170"/>
              <a:gd name="connsiteY13" fmla="*/ 412750 h 707390"/>
              <a:gd name="connisteX14" fmla="*/ 1238250 w 1614170"/>
              <a:gd name="connsiteY14" fmla="*/ 441960 h 707390"/>
              <a:gd name="connisteX15" fmla="*/ 1311910 w 1614170"/>
              <a:gd name="connsiteY15" fmla="*/ 471805 h 707390"/>
              <a:gd name="connisteX16" fmla="*/ 1385570 w 1614170"/>
              <a:gd name="connsiteY16" fmla="*/ 515620 h 707390"/>
              <a:gd name="connisteX17" fmla="*/ 1459230 w 1614170"/>
              <a:gd name="connsiteY17" fmla="*/ 560070 h 707390"/>
              <a:gd name="connisteX18" fmla="*/ 1555115 w 1614170"/>
              <a:gd name="connsiteY18" fmla="*/ 641350 h 707390"/>
              <a:gd name="connisteX19" fmla="*/ 1614170 w 1614170"/>
              <a:gd name="connsiteY19" fmla="*/ 707390 h 707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614170" h="707390">
                <a:moveTo>
                  <a:pt x="0" y="0"/>
                </a:moveTo>
                <a:cubicBezTo>
                  <a:pt x="14605" y="15240"/>
                  <a:pt x="48260" y="53340"/>
                  <a:pt x="80645" y="81280"/>
                </a:cubicBezTo>
                <a:cubicBezTo>
                  <a:pt x="113030" y="109220"/>
                  <a:pt x="132715" y="118110"/>
                  <a:pt x="161925" y="140335"/>
                </a:cubicBezTo>
                <a:cubicBezTo>
                  <a:pt x="191135" y="162560"/>
                  <a:pt x="196850" y="171450"/>
                  <a:pt x="227965" y="191770"/>
                </a:cubicBezTo>
                <a:cubicBezTo>
                  <a:pt x="259080" y="212090"/>
                  <a:pt x="284480" y="228600"/>
                  <a:pt x="316865" y="243205"/>
                </a:cubicBezTo>
                <a:cubicBezTo>
                  <a:pt x="349250" y="257810"/>
                  <a:pt x="353695" y="253365"/>
                  <a:pt x="390525" y="265430"/>
                </a:cubicBezTo>
                <a:cubicBezTo>
                  <a:pt x="427355" y="277495"/>
                  <a:pt x="464185" y="292100"/>
                  <a:pt x="501015" y="302260"/>
                </a:cubicBezTo>
                <a:cubicBezTo>
                  <a:pt x="537845" y="312420"/>
                  <a:pt x="534670" y="307975"/>
                  <a:pt x="574675" y="316865"/>
                </a:cubicBezTo>
                <a:cubicBezTo>
                  <a:pt x="614680" y="325755"/>
                  <a:pt x="658495" y="336550"/>
                  <a:pt x="699770" y="346710"/>
                </a:cubicBezTo>
                <a:cubicBezTo>
                  <a:pt x="741045" y="356870"/>
                  <a:pt x="742950" y="360680"/>
                  <a:pt x="781050" y="368300"/>
                </a:cubicBezTo>
                <a:cubicBezTo>
                  <a:pt x="819150" y="375920"/>
                  <a:pt x="854710" y="379095"/>
                  <a:pt x="891540" y="383540"/>
                </a:cubicBezTo>
                <a:cubicBezTo>
                  <a:pt x="928370" y="387985"/>
                  <a:pt x="928370" y="387350"/>
                  <a:pt x="965200" y="390525"/>
                </a:cubicBezTo>
                <a:cubicBezTo>
                  <a:pt x="1002030" y="393700"/>
                  <a:pt x="1038860" y="393700"/>
                  <a:pt x="1075690" y="398145"/>
                </a:cubicBezTo>
                <a:cubicBezTo>
                  <a:pt x="1112520" y="402590"/>
                  <a:pt x="1116965" y="403860"/>
                  <a:pt x="1149350" y="412750"/>
                </a:cubicBezTo>
                <a:cubicBezTo>
                  <a:pt x="1181735" y="421640"/>
                  <a:pt x="1205865" y="429895"/>
                  <a:pt x="1238250" y="441960"/>
                </a:cubicBezTo>
                <a:cubicBezTo>
                  <a:pt x="1270635" y="454025"/>
                  <a:pt x="1282700" y="457200"/>
                  <a:pt x="1311910" y="471805"/>
                </a:cubicBezTo>
                <a:cubicBezTo>
                  <a:pt x="1341120" y="486410"/>
                  <a:pt x="1356360" y="497840"/>
                  <a:pt x="1385570" y="515620"/>
                </a:cubicBezTo>
                <a:cubicBezTo>
                  <a:pt x="1414780" y="533400"/>
                  <a:pt x="1425575" y="534670"/>
                  <a:pt x="1459230" y="560070"/>
                </a:cubicBezTo>
                <a:cubicBezTo>
                  <a:pt x="1492885" y="585470"/>
                  <a:pt x="1524000" y="612140"/>
                  <a:pt x="1555115" y="641350"/>
                </a:cubicBezTo>
                <a:cubicBezTo>
                  <a:pt x="1586230" y="670560"/>
                  <a:pt x="1604010" y="695960"/>
                  <a:pt x="1614170" y="70739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5526405" y="1289050"/>
            <a:ext cx="1193165" cy="655320"/>
          </a:xfrm>
          <a:custGeom>
            <a:avLst/>
            <a:gdLst>
              <a:gd name="connisteX0" fmla="*/ 1142365 w 1142365"/>
              <a:gd name="connsiteY0" fmla="*/ 0 h 619125"/>
              <a:gd name="connisteX1" fmla="*/ 1097915 w 1142365"/>
              <a:gd name="connsiteY1" fmla="*/ 66675 h 619125"/>
              <a:gd name="connisteX2" fmla="*/ 1017270 w 1142365"/>
              <a:gd name="connsiteY2" fmla="*/ 140335 h 619125"/>
              <a:gd name="connisteX3" fmla="*/ 942975 w 1142365"/>
              <a:gd name="connsiteY3" fmla="*/ 184785 h 619125"/>
              <a:gd name="connisteX4" fmla="*/ 862330 w 1142365"/>
              <a:gd name="connsiteY4" fmla="*/ 221615 h 619125"/>
              <a:gd name="connisteX5" fmla="*/ 795655 w 1142365"/>
              <a:gd name="connsiteY5" fmla="*/ 243205 h 619125"/>
              <a:gd name="connisteX6" fmla="*/ 721995 w 1142365"/>
              <a:gd name="connsiteY6" fmla="*/ 273050 h 619125"/>
              <a:gd name="connisteX7" fmla="*/ 641350 w 1142365"/>
              <a:gd name="connsiteY7" fmla="*/ 309880 h 619125"/>
              <a:gd name="connisteX8" fmla="*/ 574675 w 1142365"/>
              <a:gd name="connsiteY8" fmla="*/ 339090 h 619125"/>
              <a:gd name="connisteX9" fmla="*/ 501015 w 1142365"/>
              <a:gd name="connsiteY9" fmla="*/ 354330 h 619125"/>
              <a:gd name="connisteX10" fmla="*/ 419735 w 1142365"/>
              <a:gd name="connsiteY10" fmla="*/ 368935 h 619125"/>
              <a:gd name="connisteX11" fmla="*/ 353695 w 1142365"/>
              <a:gd name="connsiteY11" fmla="*/ 391160 h 619125"/>
              <a:gd name="connisteX12" fmla="*/ 287020 w 1142365"/>
              <a:gd name="connsiteY12" fmla="*/ 420370 h 619125"/>
              <a:gd name="connisteX13" fmla="*/ 213360 w 1142365"/>
              <a:gd name="connsiteY13" fmla="*/ 457200 h 619125"/>
              <a:gd name="connisteX14" fmla="*/ 147320 w 1142365"/>
              <a:gd name="connsiteY14" fmla="*/ 501650 h 619125"/>
              <a:gd name="connisteX15" fmla="*/ 73660 w 1142365"/>
              <a:gd name="connsiteY15" fmla="*/ 560705 h 619125"/>
              <a:gd name="connisteX16" fmla="*/ 0 w 1142365"/>
              <a:gd name="connsiteY16" fmla="*/ 619125 h 619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42365" h="619125">
                <a:moveTo>
                  <a:pt x="1142365" y="0"/>
                </a:moveTo>
                <a:cubicBezTo>
                  <a:pt x="1135380" y="12065"/>
                  <a:pt x="1122680" y="38735"/>
                  <a:pt x="1097915" y="66675"/>
                </a:cubicBezTo>
                <a:cubicBezTo>
                  <a:pt x="1073150" y="94615"/>
                  <a:pt x="1048385" y="116840"/>
                  <a:pt x="1017270" y="140335"/>
                </a:cubicBezTo>
                <a:cubicBezTo>
                  <a:pt x="986155" y="163830"/>
                  <a:pt x="974090" y="168275"/>
                  <a:pt x="942975" y="184785"/>
                </a:cubicBezTo>
                <a:cubicBezTo>
                  <a:pt x="911860" y="201295"/>
                  <a:pt x="891540" y="210185"/>
                  <a:pt x="862330" y="221615"/>
                </a:cubicBezTo>
                <a:cubicBezTo>
                  <a:pt x="833120" y="233045"/>
                  <a:pt x="823595" y="233045"/>
                  <a:pt x="795655" y="243205"/>
                </a:cubicBezTo>
                <a:cubicBezTo>
                  <a:pt x="767715" y="253365"/>
                  <a:pt x="753110" y="259715"/>
                  <a:pt x="721995" y="273050"/>
                </a:cubicBezTo>
                <a:cubicBezTo>
                  <a:pt x="690880" y="286385"/>
                  <a:pt x="670560" y="296545"/>
                  <a:pt x="641350" y="309880"/>
                </a:cubicBezTo>
                <a:cubicBezTo>
                  <a:pt x="612140" y="323215"/>
                  <a:pt x="602615" y="330200"/>
                  <a:pt x="574675" y="339090"/>
                </a:cubicBezTo>
                <a:cubicBezTo>
                  <a:pt x="546735" y="347980"/>
                  <a:pt x="532130" y="348615"/>
                  <a:pt x="501015" y="354330"/>
                </a:cubicBezTo>
                <a:cubicBezTo>
                  <a:pt x="469900" y="360045"/>
                  <a:pt x="448945" y="361315"/>
                  <a:pt x="419735" y="368935"/>
                </a:cubicBezTo>
                <a:cubicBezTo>
                  <a:pt x="390525" y="376555"/>
                  <a:pt x="380365" y="381000"/>
                  <a:pt x="353695" y="391160"/>
                </a:cubicBezTo>
                <a:cubicBezTo>
                  <a:pt x="327025" y="401320"/>
                  <a:pt x="314960" y="407035"/>
                  <a:pt x="287020" y="420370"/>
                </a:cubicBezTo>
                <a:cubicBezTo>
                  <a:pt x="259080" y="433705"/>
                  <a:pt x="241300" y="440690"/>
                  <a:pt x="213360" y="457200"/>
                </a:cubicBezTo>
                <a:cubicBezTo>
                  <a:pt x="185420" y="473710"/>
                  <a:pt x="175260" y="480695"/>
                  <a:pt x="147320" y="501650"/>
                </a:cubicBezTo>
                <a:cubicBezTo>
                  <a:pt x="119380" y="522605"/>
                  <a:pt x="102870" y="537210"/>
                  <a:pt x="73660" y="560705"/>
                </a:cubicBezTo>
                <a:cubicBezTo>
                  <a:pt x="44450" y="584200"/>
                  <a:pt x="13335" y="608330"/>
                  <a:pt x="0" y="6191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7066280" y="1296670"/>
            <a:ext cx="574675" cy="662940"/>
          </a:xfrm>
          <a:custGeom>
            <a:avLst/>
            <a:gdLst>
              <a:gd name="connisteX0" fmla="*/ 530860 w 530860"/>
              <a:gd name="connsiteY0" fmla="*/ 0 h 596900"/>
              <a:gd name="connisteX1" fmla="*/ 508635 w 530860"/>
              <a:gd name="connsiteY1" fmla="*/ 73660 h 596900"/>
              <a:gd name="connisteX2" fmla="*/ 441960 w 530860"/>
              <a:gd name="connsiteY2" fmla="*/ 161925 h 596900"/>
              <a:gd name="connisteX3" fmla="*/ 375920 w 530860"/>
              <a:gd name="connsiteY3" fmla="*/ 206375 h 596900"/>
              <a:gd name="connisteX4" fmla="*/ 309245 w 530860"/>
              <a:gd name="connsiteY4" fmla="*/ 250825 h 596900"/>
              <a:gd name="connisteX5" fmla="*/ 228600 w 530860"/>
              <a:gd name="connsiteY5" fmla="*/ 324485 h 596900"/>
              <a:gd name="connisteX6" fmla="*/ 147320 w 530860"/>
              <a:gd name="connsiteY6" fmla="*/ 390525 h 596900"/>
              <a:gd name="connisteX7" fmla="*/ 88265 w 530860"/>
              <a:gd name="connsiteY7" fmla="*/ 457200 h 596900"/>
              <a:gd name="connisteX8" fmla="*/ 36830 w 530860"/>
              <a:gd name="connsiteY8" fmla="*/ 530860 h 596900"/>
              <a:gd name="connisteX9" fmla="*/ 0 w 530860"/>
              <a:gd name="connsiteY9" fmla="*/ 596900 h 596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530860" h="596900">
                <a:moveTo>
                  <a:pt x="530860" y="0"/>
                </a:moveTo>
                <a:cubicBezTo>
                  <a:pt x="527685" y="12700"/>
                  <a:pt x="526415" y="41275"/>
                  <a:pt x="508635" y="73660"/>
                </a:cubicBezTo>
                <a:cubicBezTo>
                  <a:pt x="490855" y="106045"/>
                  <a:pt x="468630" y="135255"/>
                  <a:pt x="441960" y="161925"/>
                </a:cubicBezTo>
                <a:cubicBezTo>
                  <a:pt x="415290" y="188595"/>
                  <a:pt x="402590" y="188595"/>
                  <a:pt x="375920" y="206375"/>
                </a:cubicBezTo>
                <a:cubicBezTo>
                  <a:pt x="349250" y="224155"/>
                  <a:pt x="338455" y="227330"/>
                  <a:pt x="309245" y="250825"/>
                </a:cubicBezTo>
                <a:cubicBezTo>
                  <a:pt x="280035" y="274320"/>
                  <a:pt x="260985" y="296545"/>
                  <a:pt x="228600" y="324485"/>
                </a:cubicBezTo>
                <a:cubicBezTo>
                  <a:pt x="196215" y="352425"/>
                  <a:pt x="175260" y="363855"/>
                  <a:pt x="147320" y="390525"/>
                </a:cubicBezTo>
                <a:cubicBezTo>
                  <a:pt x="119380" y="417195"/>
                  <a:pt x="110490" y="429260"/>
                  <a:pt x="88265" y="457200"/>
                </a:cubicBezTo>
                <a:cubicBezTo>
                  <a:pt x="66040" y="485140"/>
                  <a:pt x="54610" y="502920"/>
                  <a:pt x="36830" y="530860"/>
                </a:cubicBezTo>
                <a:cubicBezTo>
                  <a:pt x="19050" y="558800"/>
                  <a:pt x="6350" y="585470"/>
                  <a:pt x="0" y="59690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590915" y="1760855"/>
            <a:ext cx="1208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key % 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</a:rPr>
              <a:t>10</a:t>
            </a:r>
            <a:endParaRPr lang="en-US" altLang="zh-CN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 rot="0">
            <a:off x="3977640" y="4351020"/>
            <a:ext cx="4613910" cy="433705"/>
            <a:chOff x="7775" y="8919"/>
            <a:chExt cx="4272" cy="683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06146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64685" y="437261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6981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74945" y="437261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8007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85205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8843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893560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298690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03820" y="4371340"/>
            <a:ext cx="403225" cy="392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061460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4869815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5678170" y="3279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6486525" y="32791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7421880" y="32791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100" name="任意多边形 99"/>
          <p:cNvSpPr/>
          <p:nvPr/>
        </p:nvSpPr>
        <p:spPr>
          <a:xfrm>
            <a:off x="4262755" y="3612515"/>
            <a:ext cx="403225" cy="655320"/>
          </a:xfrm>
          <a:custGeom>
            <a:avLst/>
            <a:gdLst>
              <a:gd name="connisteX0" fmla="*/ 0 w 448310"/>
              <a:gd name="connsiteY0" fmla="*/ 0 h 542925"/>
              <a:gd name="connisteX1" fmla="*/ 69215 w 448310"/>
              <a:gd name="connsiteY1" fmla="*/ 25400 h 542925"/>
              <a:gd name="connisteX2" fmla="*/ 137795 w 448310"/>
              <a:gd name="connsiteY2" fmla="*/ 68580 h 542925"/>
              <a:gd name="connisteX3" fmla="*/ 207010 w 448310"/>
              <a:gd name="connsiteY3" fmla="*/ 120650 h 542925"/>
              <a:gd name="connisteX4" fmla="*/ 275590 w 448310"/>
              <a:gd name="connsiteY4" fmla="*/ 189230 h 542925"/>
              <a:gd name="connisteX5" fmla="*/ 336550 w 448310"/>
              <a:gd name="connsiteY5" fmla="*/ 266700 h 542925"/>
              <a:gd name="connisteX6" fmla="*/ 379095 w 448310"/>
              <a:gd name="connsiteY6" fmla="*/ 335915 h 542925"/>
              <a:gd name="connisteX7" fmla="*/ 405130 w 448310"/>
              <a:gd name="connsiteY7" fmla="*/ 405130 h 542925"/>
              <a:gd name="connisteX8" fmla="*/ 431165 w 448310"/>
              <a:gd name="connsiteY8" fmla="*/ 473710 h 542925"/>
              <a:gd name="connisteX9" fmla="*/ 448310 w 448310"/>
              <a:gd name="connsiteY9" fmla="*/ 542925 h 5429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448310" h="542925">
                <a:moveTo>
                  <a:pt x="0" y="0"/>
                </a:moveTo>
                <a:cubicBezTo>
                  <a:pt x="12700" y="4445"/>
                  <a:pt x="41910" y="11430"/>
                  <a:pt x="69215" y="25400"/>
                </a:cubicBezTo>
                <a:cubicBezTo>
                  <a:pt x="96520" y="39370"/>
                  <a:pt x="110490" y="49530"/>
                  <a:pt x="137795" y="68580"/>
                </a:cubicBezTo>
                <a:cubicBezTo>
                  <a:pt x="165100" y="87630"/>
                  <a:pt x="179705" y="96520"/>
                  <a:pt x="207010" y="120650"/>
                </a:cubicBezTo>
                <a:cubicBezTo>
                  <a:pt x="234315" y="144780"/>
                  <a:pt x="249555" y="160020"/>
                  <a:pt x="275590" y="189230"/>
                </a:cubicBezTo>
                <a:cubicBezTo>
                  <a:pt x="301625" y="218440"/>
                  <a:pt x="315595" y="237490"/>
                  <a:pt x="336550" y="266700"/>
                </a:cubicBezTo>
                <a:cubicBezTo>
                  <a:pt x="357505" y="295910"/>
                  <a:pt x="365125" y="307975"/>
                  <a:pt x="379095" y="335915"/>
                </a:cubicBezTo>
                <a:cubicBezTo>
                  <a:pt x="393065" y="363855"/>
                  <a:pt x="394970" y="377825"/>
                  <a:pt x="405130" y="405130"/>
                </a:cubicBezTo>
                <a:cubicBezTo>
                  <a:pt x="415290" y="432435"/>
                  <a:pt x="422275" y="446405"/>
                  <a:pt x="431165" y="473710"/>
                </a:cubicBezTo>
                <a:cubicBezTo>
                  <a:pt x="440055" y="501015"/>
                  <a:pt x="445135" y="530225"/>
                  <a:pt x="448310" y="54292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>
            <a:off x="5077460" y="3646805"/>
            <a:ext cx="1193800" cy="655955"/>
          </a:xfrm>
          <a:custGeom>
            <a:avLst/>
            <a:gdLst>
              <a:gd name="connisteX0" fmla="*/ 0 w 1193800"/>
              <a:gd name="connsiteY0" fmla="*/ 0 h 655955"/>
              <a:gd name="connisteX1" fmla="*/ 36830 w 1193800"/>
              <a:gd name="connsiteY1" fmla="*/ 73660 h 655955"/>
              <a:gd name="connisteX2" fmla="*/ 88265 w 1193800"/>
              <a:gd name="connsiteY2" fmla="*/ 147955 h 655955"/>
              <a:gd name="connisteX3" fmla="*/ 154940 w 1193800"/>
              <a:gd name="connsiteY3" fmla="*/ 199390 h 655955"/>
              <a:gd name="connisteX4" fmla="*/ 220980 w 1193800"/>
              <a:gd name="connsiteY4" fmla="*/ 228600 h 655955"/>
              <a:gd name="connisteX5" fmla="*/ 302260 w 1193800"/>
              <a:gd name="connsiteY5" fmla="*/ 243205 h 655955"/>
              <a:gd name="connisteX6" fmla="*/ 383540 w 1193800"/>
              <a:gd name="connsiteY6" fmla="*/ 258445 h 655955"/>
              <a:gd name="connisteX7" fmla="*/ 457200 w 1193800"/>
              <a:gd name="connsiteY7" fmla="*/ 265430 h 655955"/>
              <a:gd name="connisteX8" fmla="*/ 523240 w 1193800"/>
              <a:gd name="connsiteY8" fmla="*/ 265430 h 655955"/>
              <a:gd name="connisteX9" fmla="*/ 589915 w 1193800"/>
              <a:gd name="connsiteY9" fmla="*/ 273050 h 655955"/>
              <a:gd name="connisteX10" fmla="*/ 655955 w 1193800"/>
              <a:gd name="connsiteY10" fmla="*/ 280035 h 655955"/>
              <a:gd name="connisteX11" fmla="*/ 737235 w 1193800"/>
              <a:gd name="connsiteY11" fmla="*/ 280035 h 655955"/>
              <a:gd name="connisteX12" fmla="*/ 825500 w 1193800"/>
              <a:gd name="connsiteY12" fmla="*/ 287655 h 655955"/>
              <a:gd name="connisteX13" fmla="*/ 928370 w 1193800"/>
              <a:gd name="connsiteY13" fmla="*/ 316865 h 655955"/>
              <a:gd name="connisteX14" fmla="*/ 1024255 w 1193800"/>
              <a:gd name="connsiteY14" fmla="*/ 368935 h 655955"/>
              <a:gd name="connisteX15" fmla="*/ 1097915 w 1193800"/>
              <a:gd name="connsiteY15" fmla="*/ 442595 h 655955"/>
              <a:gd name="connisteX16" fmla="*/ 1142365 w 1193800"/>
              <a:gd name="connsiteY16" fmla="*/ 508635 h 655955"/>
              <a:gd name="connisteX17" fmla="*/ 1172210 w 1193800"/>
              <a:gd name="connsiteY17" fmla="*/ 589915 h 655955"/>
              <a:gd name="connisteX18" fmla="*/ 1193800 w 1193800"/>
              <a:gd name="connsiteY18" fmla="*/ 655955 h 65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1193800" h="655955">
                <a:moveTo>
                  <a:pt x="0" y="0"/>
                </a:moveTo>
                <a:cubicBezTo>
                  <a:pt x="6350" y="13335"/>
                  <a:pt x="19050" y="43815"/>
                  <a:pt x="36830" y="73660"/>
                </a:cubicBezTo>
                <a:cubicBezTo>
                  <a:pt x="54610" y="103505"/>
                  <a:pt x="64770" y="122555"/>
                  <a:pt x="88265" y="147955"/>
                </a:cubicBezTo>
                <a:cubicBezTo>
                  <a:pt x="111760" y="173355"/>
                  <a:pt x="128270" y="183515"/>
                  <a:pt x="154940" y="199390"/>
                </a:cubicBezTo>
                <a:cubicBezTo>
                  <a:pt x="181610" y="215265"/>
                  <a:pt x="191770" y="219710"/>
                  <a:pt x="220980" y="228600"/>
                </a:cubicBezTo>
                <a:cubicBezTo>
                  <a:pt x="250190" y="237490"/>
                  <a:pt x="269875" y="237490"/>
                  <a:pt x="302260" y="243205"/>
                </a:cubicBezTo>
                <a:cubicBezTo>
                  <a:pt x="334645" y="248920"/>
                  <a:pt x="352425" y="254000"/>
                  <a:pt x="383540" y="258445"/>
                </a:cubicBezTo>
                <a:cubicBezTo>
                  <a:pt x="414655" y="262890"/>
                  <a:pt x="429260" y="264160"/>
                  <a:pt x="457200" y="265430"/>
                </a:cubicBezTo>
                <a:cubicBezTo>
                  <a:pt x="485140" y="266700"/>
                  <a:pt x="496570" y="264160"/>
                  <a:pt x="523240" y="265430"/>
                </a:cubicBezTo>
                <a:cubicBezTo>
                  <a:pt x="549910" y="266700"/>
                  <a:pt x="563245" y="269875"/>
                  <a:pt x="589915" y="273050"/>
                </a:cubicBezTo>
                <a:cubicBezTo>
                  <a:pt x="616585" y="276225"/>
                  <a:pt x="626745" y="278765"/>
                  <a:pt x="655955" y="280035"/>
                </a:cubicBezTo>
                <a:cubicBezTo>
                  <a:pt x="685165" y="281305"/>
                  <a:pt x="703580" y="278765"/>
                  <a:pt x="737235" y="280035"/>
                </a:cubicBezTo>
                <a:cubicBezTo>
                  <a:pt x="770890" y="281305"/>
                  <a:pt x="787400" y="280035"/>
                  <a:pt x="825500" y="287655"/>
                </a:cubicBezTo>
                <a:cubicBezTo>
                  <a:pt x="863600" y="295275"/>
                  <a:pt x="888365" y="300355"/>
                  <a:pt x="928370" y="316865"/>
                </a:cubicBezTo>
                <a:cubicBezTo>
                  <a:pt x="968375" y="333375"/>
                  <a:pt x="990600" y="343535"/>
                  <a:pt x="1024255" y="368935"/>
                </a:cubicBezTo>
                <a:cubicBezTo>
                  <a:pt x="1057910" y="394335"/>
                  <a:pt x="1074420" y="414655"/>
                  <a:pt x="1097915" y="442595"/>
                </a:cubicBezTo>
                <a:cubicBezTo>
                  <a:pt x="1121410" y="470535"/>
                  <a:pt x="1127760" y="479425"/>
                  <a:pt x="1142365" y="508635"/>
                </a:cubicBezTo>
                <a:cubicBezTo>
                  <a:pt x="1156970" y="537845"/>
                  <a:pt x="1162050" y="560705"/>
                  <a:pt x="1172210" y="589915"/>
                </a:cubicBezTo>
                <a:cubicBezTo>
                  <a:pt x="1182370" y="619125"/>
                  <a:pt x="1189990" y="644525"/>
                  <a:pt x="1193800" y="655955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5879465" y="3617595"/>
            <a:ext cx="1614170" cy="693420"/>
          </a:xfrm>
          <a:custGeom>
            <a:avLst/>
            <a:gdLst>
              <a:gd name="connisteX0" fmla="*/ 0 w 1614170"/>
              <a:gd name="connsiteY0" fmla="*/ 0 h 707390"/>
              <a:gd name="connisteX1" fmla="*/ 80645 w 1614170"/>
              <a:gd name="connsiteY1" fmla="*/ 81280 h 707390"/>
              <a:gd name="connisteX2" fmla="*/ 161925 w 1614170"/>
              <a:gd name="connsiteY2" fmla="*/ 140335 h 707390"/>
              <a:gd name="connisteX3" fmla="*/ 227965 w 1614170"/>
              <a:gd name="connsiteY3" fmla="*/ 191770 h 707390"/>
              <a:gd name="connisteX4" fmla="*/ 316865 w 1614170"/>
              <a:gd name="connsiteY4" fmla="*/ 243205 h 707390"/>
              <a:gd name="connisteX5" fmla="*/ 390525 w 1614170"/>
              <a:gd name="connsiteY5" fmla="*/ 265430 h 707390"/>
              <a:gd name="connisteX6" fmla="*/ 501015 w 1614170"/>
              <a:gd name="connsiteY6" fmla="*/ 302260 h 707390"/>
              <a:gd name="connisteX7" fmla="*/ 574675 w 1614170"/>
              <a:gd name="connsiteY7" fmla="*/ 316865 h 707390"/>
              <a:gd name="connisteX8" fmla="*/ 699770 w 1614170"/>
              <a:gd name="connsiteY8" fmla="*/ 346710 h 707390"/>
              <a:gd name="connisteX9" fmla="*/ 781050 w 1614170"/>
              <a:gd name="connsiteY9" fmla="*/ 368300 h 707390"/>
              <a:gd name="connisteX10" fmla="*/ 891540 w 1614170"/>
              <a:gd name="connsiteY10" fmla="*/ 383540 h 707390"/>
              <a:gd name="connisteX11" fmla="*/ 965200 w 1614170"/>
              <a:gd name="connsiteY11" fmla="*/ 390525 h 707390"/>
              <a:gd name="connisteX12" fmla="*/ 1075690 w 1614170"/>
              <a:gd name="connsiteY12" fmla="*/ 398145 h 707390"/>
              <a:gd name="connisteX13" fmla="*/ 1149350 w 1614170"/>
              <a:gd name="connsiteY13" fmla="*/ 412750 h 707390"/>
              <a:gd name="connisteX14" fmla="*/ 1238250 w 1614170"/>
              <a:gd name="connsiteY14" fmla="*/ 441960 h 707390"/>
              <a:gd name="connisteX15" fmla="*/ 1311910 w 1614170"/>
              <a:gd name="connsiteY15" fmla="*/ 471805 h 707390"/>
              <a:gd name="connisteX16" fmla="*/ 1385570 w 1614170"/>
              <a:gd name="connsiteY16" fmla="*/ 515620 h 707390"/>
              <a:gd name="connisteX17" fmla="*/ 1459230 w 1614170"/>
              <a:gd name="connsiteY17" fmla="*/ 560070 h 707390"/>
              <a:gd name="connisteX18" fmla="*/ 1555115 w 1614170"/>
              <a:gd name="connsiteY18" fmla="*/ 641350 h 707390"/>
              <a:gd name="connisteX19" fmla="*/ 1614170 w 1614170"/>
              <a:gd name="connsiteY19" fmla="*/ 707390 h 707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614170" h="707390">
                <a:moveTo>
                  <a:pt x="0" y="0"/>
                </a:moveTo>
                <a:cubicBezTo>
                  <a:pt x="14605" y="15240"/>
                  <a:pt x="48260" y="53340"/>
                  <a:pt x="80645" y="81280"/>
                </a:cubicBezTo>
                <a:cubicBezTo>
                  <a:pt x="113030" y="109220"/>
                  <a:pt x="132715" y="118110"/>
                  <a:pt x="161925" y="140335"/>
                </a:cubicBezTo>
                <a:cubicBezTo>
                  <a:pt x="191135" y="162560"/>
                  <a:pt x="196850" y="171450"/>
                  <a:pt x="227965" y="191770"/>
                </a:cubicBezTo>
                <a:cubicBezTo>
                  <a:pt x="259080" y="212090"/>
                  <a:pt x="284480" y="228600"/>
                  <a:pt x="316865" y="243205"/>
                </a:cubicBezTo>
                <a:cubicBezTo>
                  <a:pt x="349250" y="257810"/>
                  <a:pt x="353695" y="253365"/>
                  <a:pt x="390525" y="265430"/>
                </a:cubicBezTo>
                <a:cubicBezTo>
                  <a:pt x="427355" y="277495"/>
                  <a:pt x="464185" y="292100"/>
                  <a:pt x="501015" y="302260"/>
                </a:cubicBezTo>
                <a:cubicBezTo>
                  <a:pt x="537845" y="312420"/>
                  <a:pt x="534670" y="307975"/>
                  <a:pt x="574675" y="316865"/>
                </a:cubicBezTo>
                <a:cubicBezTo>
                  <a:pt x="614680" y="325755"/>
                  <a:pt x="658495" y="336550"/>
                  <a:pt x="699770" y="346710"/>
                </a:cubicBezTo>
                <a:cubicBezTo>
                  <a:pt x="741045" y="356870"/>
                  <a:pt x="742950" y="360680"/>
                  <a:pt x="781050" y="368300"/>
                </a:cubicBezTo>
                <a:cubicBezTo>
                  <a:pt x="819150" y="375920"/>
                  <a:pt x="854710" y="379095"/>
                  <a:pt x="891540" y="383540"/>
                </a:cubicBezTo>
                <a:cubicBezTo>
                  <a:pt x="928370" y="387985"/>
                  <a:pt x="928370" y="387350"/>
                  <a:pt x="965200" y="390525"/>
                </a:cubicBezTo>
                <a:cubicBezTo>
                  <a:pt x="1002030" y="393700"/>
                  <a:pt x="1038860" y="393700"/>
                  <a:pt x="1075690" y="398145"/>
                </a:cubicBezTo>
                <a:cubicBezTo>
                  <a:pt x="1112520" y="402590"/>
                  <a:pt x="1116965" y="403860"/>
                  <a:pt x="1149350" y="412750"/>
                </a:cubicBezTo>
                <a:cubicBezTo>
                  <a:pt x="1181735" y="421640"/>
                  <a:pt x="1205865" y="429895"/>
                  <a:pt x="1238250" y="441960"/>
                </a:cubicBezTo>
                <a:cubicBezTo>
                  <a:pt x="1270635" y="454025"/>
                  <a:pt x="1282700" y="457200"/>
                  <a:pt x="1311910" y="471805"/>
                </a:cubicBezTo>
                <a:cubicBezTo>
                  <a:pt x="1341120" y="486410"/>
                  <a:pt x="1356360" y="497840"/>
                  <a:pt x="1385570" y="515620"/>
                </a:cubicBezTo>
                <a:cubicBezTo>
                  <a:pt x="1414780" y="533400"/>
                  <a:pt x="1425575" y="534670"/>
                  <a:pt x="1459230" y="560070"/>
                </a:cubicBezTo>
                <a:cubicBezTo>
                  <a:pt x="1492885" y="585470"/>
                  <a:pt x="1524000" y="612140"/>
                  <a:pt x="1555115" y="641350"/>
                </a:cubicBezTo>
                <a:cubicBezTo>
                  <a:pt x="1586230" y="670560"/>
                  <a:pt x="1604010" y="695960"/>
                  <a:pt x="1614170" y="70739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>
            <a:off x="5106035" y="3646805"/>
            <a:ext cx="1613535" cy="655320"/>
          </a:xfrm>
          <a:custGeom>
            <a:avLst/>
            <a:gdLst>
              <a:gd name="connisteX0" fmla="*/ 1142365 w 1142365"/>
              <a:gd name="connsiteY0" fmla="*/ 0 h 619125"/>
              <a:gd name="connisteX1" fmla="*/ 1097915 w 1142365"/>
              <a:gd name="connsiteY1" fmla="*/ 66675 h 619125"/>
              <a:gd name="connisteX2" fmla="*/ 1017270 w 1142365"/>
              <a:gd name="connsiteY2" fmla="*/ 140335 h 619125"/>
              <a:gd name="connisteX3" fmla="*/ 942975 w 1142365"/>
              <a:gd name="connsiteY3" fmla="*/ 184785 h 619125"/>
              <a:gd name="connisteX4" fmla="*/ 862330 w 1142365"/>
              <a:gd name="connsiteY4" fmla="*/ 221615 h 619125"/>
              <a:gd name="connisteX5" fmla="*/ 795655 w 1142365"/>
              <a:gd name="connsiteY5" fmla="*/ 243205 h 619125"/>
              <a:gd name="connisteX6" fmla="*/ 721995 w 1142365"/>
              <a:gd name="connsiteY6" fmla="*/ 273050 h 619125"/>
              <a:gd name="connisteX7" fmla="*/ 641350 w 1142365"/>
              <a:gd name="connsiteY7" fmla="*/ 309880 h 619125"/>
              <a:gd name="connisteX8" fmla="*/ 574675 w 1142365"/>
              <a:gd name="connsiteY8" fmla="*/ 339090 h 619125"/>
              <a:gd name="connisteX9" fmla="*/ 501015 w 1142365"/>
              <a:gd name="connsiteY9" fmla="*/ 354330 h 619125"/>
              <a:gd name="connisteX10" fmla="*/ 419735 w 1142365"/>
              <a:gd name="connsiteY10" fmla="*/ 368935 h 619125"/>
              <a:gd name="connisteX11" fmla="*/ 353695 w 1142365"/>
              <a:gd name="connsiteY11" fmla="*/ 391160 h 619125"/>
              <a:gd name="connisteX12" fmla="*/ 287020 w 1142365"/>
              <a:gd name="connsiteY12" fmla="*/ 420370 h 619125"/>
              <a:gd name="connisteX13" fmla="*/ 213360 w 1142365"/>
              <a:gd name="connsiteY13" fmla="*/ 457200 h 619125"/>
              <a:gd name="connisteX14" fmla="*/ 147320 w 1142365"/>
              <a:gd name="connsiteY14" fmla="*/ 501650 h 619125"/>
              <a:gd name="connisteX15" fmla="*/ 73660 w 1142365"/>
              <a:gd name="connsiteY15" fmla="*/ 560705 h 619125"/>
              <a:gd name="connisteX16" fmla="*/ 0 w 1142365"/>
              <a:gd name="connsiteY16" fmla="*/ 619125 h 619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42365" h="619125">
                <a:moveTo>
                  <a:pt x="1142365" y="0"/>
                </a:moveTo>
                <a:cubicBezTo>
                  <a:pt x="1135380" y="12065"/>
                  <a:pt x="1122680" y="38735"/>
                  <a:pt x="1097915" y="66675"/>
                </a:cubicBezTo>
                <a:cubicBezTo>
                  <a:pt x="1073150" y="94615"/>
                  <a:pt x="1048385" y="116840"/>
                  <a:pt x="1017270" y="140335"/>
                </a:cubicBezTo>
                <a:cubicBezTo>
                  <a:pt x="986155" y="163830"/>
                  <a:pt x="974090" y="168275"/>
                  <a:pt x="942975" y="184785"/>
                </a:cubicBezTo>
                <a:cubicBezTo>
                  <a:pt x="911860" y="201295"/>
                  <a:pt x="891540" y="210185"/>
                  <a:pt x="862330" y="221615"/>
                </a:cubicBezTo>
                <a:cubicBezTo>
                  <a:pt x="833120" y="233045"/>
                  <a:pt x="823595" y="233045"/>
                  <a:pt x="795655" y="243205"/>
                </a:cubicBezTo>
                <a:cubicBezTo>
                  <a:pt x="767715" y="253365"/>
                  <a:pt x="753110" y="259715"/>
                  <a:pt x="721995" y="273050"/>
                </a:cubicBezTo>
                <a:cubicBezTo>
                  <a:pt x="690880" y="286385"/>
                  <a:pt x="670560" y="296545"/>
                  <a:pt x="641350" y="309880"/>
                </a:cubicBezTo>
                <a:cubicBezTo>
                  <a:pt x="612140" y="323215"/>
                  <a:pt x="602615" y="330200"/>
                  <a:pt x="574675" y="339090"/>
                </a:cubicBezTo>
                <a:cubicBezTo>
                  <a:pt x="546735" y="347980"/>
                  <a:pt x="532130" y="348615"/>
                  <a:pt x="501015" y="354330"/>
                </a:cubicBezTo>
                <a:cubicBezTo>
                  <a:pt x="469900" y="360045"/>
                  <a:pt x="448945" y="361315"/>
                  <a:pt x="419735" y="368935"/>
                </a:cubicBezTo>
                <a:cubicBezTo>
                  <a:pt x="390525" y="376555"/>
                  <a:pt x="380365" y="381000"/>
                  <a:pt x="353695" y="391160"/>
                </a:cubicBezTo>
                <a:cubicBezTo>
                  <a:pt x="327025" y="401320"/>
                  <a:pt x="314960" y="407035"/>
                  <a:pt x="287020" y="420370"/>
                </a:cubicBezTo>
                <a:cubicBezTo>
                  <a:pt x="259080" y="433705"/>
                  <a:pt x="241300" y="440690"/>
                  <a:pt x="213360" y="457200"/>
                </a:cubicBezTo>
                <a:cubicBezTo>
                  <a:pt x="185420" y="473710"/>
                  <a:pt x="175260" y="480695"/>
                  <a:pt x="147320" y="501650"/>
                </a:cubicBezTo>
                <a:cubicBezTo>
                  <a:pt x="119380" y="522605"/>
                  <a:pt x="102870" y="537210"/>
                  <a:pt x="73660" y="560705"/>
                </a:cubicBezTo>
                <a:cubicBezTo>
                  <a:pt x="44450" y="584200"/>
                  <a:pt x="13335" y="608330"/>
                  <a:pt x="0" y="619125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6673215" y="3654425"/>
            <a:ext cx="967740" cy="662940"/>
          </a:xfrm>
          <a:custGeom>
            <a:avLst/>
            <a:gdLst>
              <a:gd name="connisteX0" fmla="*/ 530860 w 530860"/>
              <a:gd name="connsiteY0" fmla="*/ 0 h 596900"/>
              <a:gd name="connisteX1" fmla="*/ 508635 w 530860"/>
              <a:gd name="connsiteY1" fmla="*/ 73660 h 596900"/>
              <a:gd name="connisteX2" fmla="*/ 441960 w 530860"/>
              <a:gd name="connsiteY2" fmla="*/ 161925 h 596900"/>
              <a:gd name="connisteX3" fmla="*/ 375920 w 530860"/>
              <a:gd name="connsiteY3" fmla="*/ 206375 h 596900"/>
              <a:gd name="connisteX4" fmla="*/ 309245 w 530860"/>
              <a:gd name="connsiteY4" fmla="*/ 250825 h 596900"/>
              <a:gd name="connisteX5" fmla="*/ 228600 w 530860"/>
              <a:gd name="connsiteY5" fmla="*/ 324485 h 596900"/>
              <a:gd name="connisteX6" fmla="*/ 147320 w 530860"/>
              <a:gd name="connsiteY6" fmla="*/ 390525 h 596900"/>
              <a:gd name="connisteX7" fmla="*/ 88265 w 530860"/>
              <a:gd name="connsiteY7" fmla="*/ 457200 h 596900"/>
              <a:gd name="connisteX8" fmla="*/ 36830 w 530860"/>
              <a:gd name="connsiteY8" fmla="*/ 530860 h 596900"/>
              <a:gd name="connisteX9" fmla="*/ 0 w 530860"/>
              <a:gd name="connsiteY9" fmla="*/ 596900 h 596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530860" h="596900">
                <a:moveTo>
                  <a:pt x="530860" y="0"/>
                </a:moveTo>
                <a:cubicBezTo>
                  <a:pt x="527685" y="12700"/>
                  <a:pt x="526415" y="41275"/>
                  <a:pt x="508635" y="73660"/>
                </a:cubicBezTo>
                <a:cubicBezTo>
                  <a:pt x="490855" y="106045"/>
                  <a:pt x="468630" y="135255"/>
                  <a:pt x="441960" y="161925"/>
                </a:cubicBezTo>
                <a:cubicBezTo>
                  <a:pt x="415290" y="188595"/>
                  <a:pt x="402590" y="188595"/>
                  <a:pt x="375920" y="206375"/>
                </a:cubicBezTo>
                <a:cubicBezTo>
                  <a:pt x="349250" y="224155"/>
                  <a:pt x="338455" y="227330"/>
                  <a:pt x="309245" y="250825"/>
                </a:cubicBezTo>
                <a:cubicBezTo>
                  <a:pt x="280035" y="274320"/>
                  <a:pt x="260985" y="296545"/>
                  <a:pt x="228600" y="324485"/>
                </a:cubicBezTo>
                <a:cubicBezTo>
                  <a:pt x="196215" y="352425"/>
                  <a:pt x="175260" y="363855"/>
                  <a:pt x="147320" y="390525"/>
                </a:cubicBezTo>
                <a:cubicBezTo>
                  <a:pt x="119380" y="417195"/>
                  <a:pt x="110490" y="429260"/>
                  <a:pt x="88265" y="457200"/>
                </a:cubicBezTo>
                <a:cubicBezTo>
                  <a:pt x="66040" y="485140"/>
                  <a:pt x="54610" y="502920"/>
                  <a:pt x="36830" y="530860"/>
                </a:cubicBezTo>
                <a:cubicBezTo>
                  <a:pt x="19050" y="558800"/>
                  <a:pt x="6350" y="585470"/>
                  <a:pt x="0" y="59690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8946515" y="4166870"/>
            <a:ext cx="1208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key % </a:t>
            </a:r>
            <a:r>
              <a:rPr lang="en-US" altLang="zh-CN">
                <a:solidFill>
                  <a:srgbClr val="C00000"/>
                </a:solidFill>
                <a:latin typeface="微软雅黑" charset="0"/>
                <a:ea typeface="微软雅黑" charset="0"/>
              </a:rPr>
              <a:t>11</a:t>
            </a:r>
            <a:endParaRPr lang="en-US" altLang="zh-CN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107045" y="43719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4123690" y="4780915"/>
            <a:ext cx="4371340" cy="275590"/>
            <a:chOff x="6494" y="7529"/>
            <a:chExt cx="6884" cy="434"/>
          </a:xfrm>
        </p:grpSpPr>
        <p:grpSp>
          <p:nvGrpSpPr>
            <p:cNvPr id="84" name="组合 83"/>
            <p:cNvGrpSpPr/>
            <p:nvPr/>
          </p:nvGrpSpPr>
          <p:grpSpPr>
            <a:xfrm>
              <a:off x="6494" y="7529"/>
              <a:ext cx="6171" cy="434"/>
              <a:chOff x="6494" y="3864"/>
              <a:chExt cx="6171" cy="434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6494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0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131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1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768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rgbClr val="C00000"/>
                    </a:solidFill>
                    <a:latin typeface="微软雅黑" charset="0"/>
                    <a:ea typeface="微软雅黑" charset="0"/>
                  </a:rPr>
                  <a:t>2</a:t>
                </a:r>
                <a:endPara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8405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3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9042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4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9679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5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0316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rgbClr val="C00000"/>
                    </a:solidFill>
                    <a:latin typeface="微软雅黑" charset="0"/>
                    <a:ea typeface="微软雅黑" charset="0"/>
                  </a:rPr>
                  <a:t>6</a:t>
                </a:r>
                <a:endPara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0953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7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90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8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2227" y="3864"/>
                <a:ext cx="43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9</a:t>
                </a:r>
                <a:endPara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2790" y="7529"/>
              <a:ext cx="58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10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1307465" y="2971165"/>
            <a:ext cx="1186180" cy="1154430"/>
            <a:chOff x="6711" y="4781"/>
            <a:chExt cx="1868" cy="18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48" y="4781"/>
              <a:ext cx="1594" cy="12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711" y="6019"/>
              <a:ext cx="1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image.jpg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56610" y="2971165"/>
            <a:ext cx="2636520" cy="785495"/>
            <a:chOff x="4423" y="3114"/>
            <a:chExt cx="4152" cy="1237"/>
          </a:xfrm>
        </p:grpSpPr>
        <p:sp>
          <p:nvSpPr>
            <p:cNvPr id="17" name="圆角矩形 16"/>
            <p:cNvSpPr/>
            <p:nvPr/>
          </p:nvSpPr>
          <p:spPr>
            <a:xfrm>
              <a:off x="4423" y="3114"/>
              <a:ext cx="4152" cy="12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81" y="3442"/>
              <a:ext cx="38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hash(image.jpg) % 3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2564765" y="3442335"/>
            <a:ext cx="59817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186805" y="3363595"/>
            <a:ext cx="59817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323965" y="2964815"/>
            <a:ext cx="323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</a:t>
            </a:r>
            <a:endParaRPr lang="en-US" altLang="zh-CN" sz="2000"/>
          </a:p>
        </p:txBody>
      </p:sp>
      <p:grpSp>
        <p:nvGrpSpPr>
          <p:cNvPr id="49" name="组合 48"/>
          <p:cNvGrpSpPr/>
          <p:nvPr/>
        </p:nvGrpSpPr>
        <p:grpSpPr>
          <a:xfrm>
            <a:off x="7360285" y="1225550"/>
            <a:ext cx="1562100" cy="4274820"/>
            <a:chOff x="11591" y="1930"/>
            <a:chExt cx="2460" cy="6732"/>
          </a:xfrm>
        </p:grpSpPr>
        <p:grpSp>
          <p:nvGrpSpPr>
            <p:cNvPr id="33" name="组合 32"/>
            <p:cNvGrpSpPr/>
            <p:nvPr/>
          </p:nvGrpSpPr>
          <p:grpSpPr>
            <a:xfrm rot="0">
              <a:off x="11591" y="1930"/>
              <a:ext cx="2461" cy="2089"/>
              <a:chOff x="10337" y="796"/>
              <a:chExt cx="2461" cy="2089"/>
            </a:xfrm>
          </p:grpSpPr>
          <p:sp>
            <p:nvSpPr>
              <p:cNvPr id="34" name="流程图: 磁盘 33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84" y="1768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0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11591" y="4252"/>
              <a:ext cx="2461" cy="2089"/>
              <a:chOff x="10337" y="796"/>
              <a:chExt cx="2461" cy="2089"/>
            </a:xfrm>
          </p:grpSpPr>
          <p:sp>
            <p:nvSpPr>
              <p:cNvPr id="37" name="流程图: 磁盘 36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0683" y="1799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1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11591" y="6574"/>
              <a:ext cx="2461" cy="2089"/>
              <a:chOff x="10337" y="796"/>
              <a:chExt cx="2461" cy="2089"/>
            </a:xfrm>
          </p:grpSpPr>
          <p:sp>
            <p:nvSpPr>
              <p:cNvPr id="40" name="流程图: 磁盘 39"/>
              <p:cNvSpPr/>
              <p:nvPr/>
            </p:nvSpPr>
            <p:spPr>
              <a:xfrm>
                <a:off x="10337" y="796"/>
                <a:ext cx="2461" cy="2089"/>
              </a:xfrm>
              <a:prstGeom prst="flowChartMagneticDisk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0683" y="1830"/>
                <a:ext cx="176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2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charset="0"/>
                    <a:ea typeface="微软雅黑" charset="0"/>
                  </a:rPr>
                  <a:t>号服务器</a:t>
                </a:r>
                <a:endParaRPr lang="zh-CN" altLang="en-US" sz="16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502920" y="69850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99895" y="35877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1901825" y="37528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2103755" y="41084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2305685" y="45466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2507615" y="521970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50595" y="374650"/>
                <a:ext cx="779780" cy="342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charset="0"/>
                              <a:ea typeface="微软雅黑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4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sz="1400" i="1">
                          <a:latin typeface="Cambria Math" charset="0"/>
                          <a:ea typeface="微软雅黑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charset="0"/>
                          <a:ea typeface="宋体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altLang="zh-CN" sz="1400">
                  <a:latin typeface="微软雅黑" charset="0"/>
                  <a:ea typeface="微软雅黑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95" y="374650"/>
                <a:ext cx="779780" cy="3429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6671945" y="91821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065260" y="1472565"/>
            <a:ext cx="1029335" cy="342900"/>
            <a:chOff x="15467" y="6187"/>
            <a:chExt cx="1621" cy="540"/>
          </a:xfrm>
        </p:grpSpPr>
        <p:sp>
          <p:nvSpPr>
            <p:cNvPr id="18" name="流程图: 磁盘 17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2" name="流程图: 磁盘 21"/>
          <p:cNvSpPr/>
          <p:nvPr/>
        </p:nvSpPr>
        <p:spPr>
          <a:xfrm>
            <a:off x="6546850" y="181546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3900" y="1882775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359140" y="642620"/>
            <a:ext cx="582930" cy="510540"/>
            <a:chOff x="14355" y="4880"/>
            <a:chExt cx="918" cy="8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360000">
            <a:off x="8889365" y="1099820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804785" y="499745"/>
            <a:ext cx="582930" cy="510540"/>
            <a:chOff x="14355" y="4880"/>
            <a:chExt cx="918" cy="80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43" name="文本框 42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 rot="360000">
            <a:off x="8166735" y="1124585"/>
            <a:ext cx="799465" cy="46101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225280" y="2002790"/>
            <a:ext cx="864235" cy="275590"/>
            <a:chOff x="14546" y="5285"/>
            <a:chExt cx="1361" cy="43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14986" y="5285"/>
              <a:ext cx="92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b="1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 b="1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087995" y="3415665"/>
            <a:ext cx="582930" cy="510540"/>
            <a:chOff x="14325" y="5314"/>
            <a:chExt cx="918" cy="80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59" name="曲线连接符 58"/>
          <p:cNvCxnSpPr/>
          <p:nvPr/>
        </p:nvCxnSpPr>
        <p:spPr>
          <a:xfrm rot="10380000">
            <a:off x="6506845" y="2216785"/>
            <a:ext cx="1399540" cy="1630045"/>
          </a:xfrm>
          <a:prstGeom prst="curvedConnector2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62965" y="7276465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256280" y="7830820"/>
            <a:ext cx="1029335" cy="342900"/>
            <a:chOff x="15467" y="6187"/>
            <a:chExt cx="1621" cy="540"/>
          </a:xfrm>
        </p:grpSpPr>
        <p:sp>
          <p:nvSpPr>
            <p:cNvPr id="64" name="流程图: 磁盘 63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66" name="流程图: 磁盘 65"/>
          <p:cNvSpPr/>
          <p:nvPr/>
        </p:nvSpPr>
        <p:spPr>
          <a:xfrm>
            <a:off x="2973705" y="938974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256280" y="9457055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737870" y="817372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-5080" y="8241030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550160" y="7000875"/>
            <a:ext cx="582930" cy="510540"/>
            <a:chOff x="14355" y="4880"/>
            <a:chExt cx="918" cy="804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3" name="任意多边形 72"/>
          <p:cNvSpPr/>
          <p:nvPr/>
        </p:nvSpPr>
        <p:spPr>
          <a:xfrm rot="360000">
            <a:off x="3080385" y="7458075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995805" y="6858000"/>
            <a:ext cx="582930" cy="510540"/>
            <a:chOff x="14355" y="4880"/>
            <a:chExt cx="918" cy="804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76" name="文本框 7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77" name="任意多边形 76"/>
          <p:cNvSpPr/>
          <p:nvPr/>
        </p:nvSpPr>
        <p:spPr>
          <a:xfrm rot="360000">
            <a:off x="2357755" y="7482840"/>
            <a:ext cx="799465" cy="46101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3416300" y="8361045"/>
            <a:ext cx="862330" cy="275590"/>
            <a:chOff x="14546" y="5285"/>
            <a:chExt cx="1358" cy="434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14986" y="5285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81" name="任意多边形 80"/>
          <p:cNvSpPr/>
          <p:nvPr/>
        </p:nvSpPr>
        <p:spPr>
          <a:xfrm rot="4140000">
            <a:off x="3272790" y="8865870"/>
            <a:ext cx="588645" cy="466090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2279015" y="9773920"/>
            <a:ext cx="582930" cy="510540"/>
            <a:chOff x="14325" y="5314"/>
            <a:chExt cx="918" cy="804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84" name="文本框 83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accent2">
                      <a:lumMod val="7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85" name="曲线连接符 84"/>
          <p:cNvCxnSpPr/>
          <p:nvPr/>
        </p:nvCxnSpPr>
        <p:spPr>
          <a:xfrm rot="10380000">
            <a:off x="697865" y="8575040"/>
            <a:ext cx="1399540" cy="1630045"/>
          </a:xfrm>
          <a:prstGeom prst="curvedConnector2">
            <a:avLst/>
          </a:prstGeom>
          <a:ln w="158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磁盘 85"/>
          <p:cNvSpPr/>
          <p:nvPr/>
        </p:nvSpPr>
        <p:spPr>
          <a:xfrm>
            <a:off x="8782685" y="303149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065260" y="309880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solidFill>
                <a:schemeClr val="bg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9130030" y="2278380"/>
            <a:ext cx="217805" cy="727075"/>
          </a:xfrm>
          <a:custGeom>
            <a:avLst/>
            <a:gdLst>
              <a:gd name="connisteX0" fmla="*/ 217805 w 217805"/>
              <a:gd name="connsiteY0" fmla="*/ 0 h 727075"/>
              <a:gd name="connisteX1" fmla="*/ 214630 w 217805"/>
              <a:gd name="connsiteY1" fmla="*/ 66675 h 727075"/>
              <a:gd name="connisteX2" fmla="*/ 208280 w 217805"/>
              <a:gd name="connsiteY2" fmla="*/ 130810 h 727075"/>
              <a:gd name="connisteX3" fmla="*/ 201930 w 217805"/>
              <a:gd name="connsiteY3" fmla="*/ 194945 h 727075"/>
              <a:gd name="connisteX4" fmla="*/ 189230 w 217805"/>
              <a:gd name="connsiteY4" fmla="*/ 259080 h 727075"/>
              <a:gd name="connisteX5" fmla="*/ 166370 w 217805"/>
              <a:gd name="connsiteY5" fmla="*/ 323215 h 727075"/>
              <a:gd name="connisteX6" fmla="*/ 153670 w 217805"/>
              <a:gd name="connsiteY6" fmla="*/ 387350 h 727075"/>
              <a:gd name="connisteX7" fmla="*/ 134620 w 217805"/>
              <a:gd name="connsiteY7" fmla="*/ 451485 h 727075"/>
              <a:gd name="connisteX8" fmla="*/ 106045 w 217805"/>
              <a:gd name="connsiteY8" fmla="*/ 515620 h 727075"/>
              <a:gd name="connisteX9" fmla="*/ 67310 w 217805"/>
              <a:gd name="connsiteY9" fmla="*/ 592455 h 727075"/>
              <a:gd name="connisteX10" fmla="*/ 34925 w 217805"/>
              <a:gd name="connsiteY10" fmla="*/ 656590 h 727075"/>
              <a:gd name="connisteX11" fmla="*/ 0 w 217805"/>
              <a:gd name="connsiteY11" fmla="*/ 727075 h 7270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217805" h="727075">
                <a:moveTo>
                  <a:pt x="217805" y="0"/>
                </a:moveTo>
                <a:cubicBezTo>
                  <a:pt x="217170" y="12065"/>
                  <a:pt x="216535" y="40640"/>
                  <a:pt x="214630" y="66675"/>
                </a:cubicBezTo>
                <a:cubicBezTo>
                  <a:pt x="212725" y="92710"/>
                  <a:pt x="210820" y="105410"/>
                  <a:pt x="208280" y="130810"/>
                </a:cubicBezTo>
                <a:cubicBezTo>
                  <a:pt x="205740" y="156210"/>
                  <a:pt x="205740" y="169545"/>
                  <a:pt x="201930" y="194945"/>
                </a:cubicBezTo>
                <a:cubicBezTo>
                  <a:pt x="198120" y="220345"/>
                  <a:pt x="196215" y="233680"/>
                  <a:pt x="189230" y="259080"/>
                </a:cubicBezTo>
                <a:cubicBezTo>
                  <a:pt x="182245" y="284480"/>
                  <a:pt x="173355" y="297815"/>
                  <a:pt x="166370" y="323215"/>
                </a:cubicBezTo>
                <a:cubicBezTo>
                  <a:pt x="159385" y="348615"/>
                  <a:pt x="160020" y="361950"/>
                  <a:pt x="153670" y="387350"/>
                </a:cubicBezTo>
                <a:cubicBezTo>
                  <a:pt x="147320" y="412750"/>
                  <a:pt x="144145" y="426085"/>
                  <a:pt x="134620" y="451485"/>
                </a:cubicBezTo>
                <a:cubicBezTo>
                  <a:pt x="125095" y="476885"/>
                  <a:pt x="119380" y="487680"/>
                  <a:pt x="106045" y="515620"/>
                </a:cubicBezTo>
                <a:cubicBezTo>
                  <a:pt x="92710" y="543560"/>
                  <a:pt x="81280" y="564515"/>
                  <a:pt x="67310" y="592455"/>
                </a:cubicBezTo>
                <a:cubicBezTo>
                  <a:pt x="53340" y="620395"/>
                  <a:pt x="48260" y="629920"/>
                  <a:pt x="34925" y="656590"/>
                </a:cubicBezTo>
                <a:cubicBezTo>
                  <a:pt x="21590" y="683260"/>
                  <a:pt x="6350" y="714375"/>
                  <a:pt x="0" y="727075"/>
                </a:cubicBezTo>
              </a:path>
            </a:pathLst>
          </a:custGeom>
          <a:noFill/>
          <a:ln w="28575" cmpd="sng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椭圆 15"/>
          <p:cNvSpPr/>
          <p:nvPr/>
        </p:nvSpPr>
        <p:spPr>
          <a:xfrm>
            <a:off x="553085" y="638175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946400" y="1192530"/>
            <a:ext cx="1029335" cy="342900"/>
            <a:chOff x="15467" y="6187"/>
            <a:chExt cx="1621" cy="540"/>
          </a:xfrm>
        </p:grpSpPr>
        <p:sp>
          <p:nvSpPr>
            <p:cNvPr id="18" name="流程图: 磁盘 17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solidFill>
                    <a:srgbClr val="C00000"/>
                  </a:solidFill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0280" y="362585"/>
            <a:ext cx="582930" cy="510540"/>
            <a:chOff x="14355" y="4880"/>
            <a:chExt cx="918" cy="8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360000">
            <a:off x="2770505" y="819785"/>
            <a:ext cx="321945" cy="28003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85925" y="219710"/>
            <a:ext cx="582930" cy="510540"/>
            <a:chOff x="14355" y="4880"/>
            <a:chExt cx="918" cy="80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43" name="文本框 42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 rot="360000">
            <a:off x="1983740" y="860425"/>
            <a:ext cx="878840" cy="320675"/>
          </a:xfrm>
          <a:custGeom>
            <a:avLst/>
            <a:gdLst>
              <a:gd name="connisteX0" fmla="*/ 0 w 321945"/>
              <a:gd name="connsiteY0" fmla="*/ 0 h 280035"/>
              <a:gd name="connisteX1" fmla="*/ 67310 w 321945"/>
              <a:gd name="connsiteY1" fmla="*/ 38735 h 280035"/>
              <a:gd name="connisteX2" fmla="*/ 138430 w 321945"/>
              <a:gd name="connsiteY2" fmla="*/ 90170 h 280035"/>
              <a:gd name="connisteX3" fmla="*/ 202565 w 321945"/>
              <a:gd name="connsiteY3" fmla="*/ 141605 h 280035"/>
              <a:gd name="connisteX4" fmla="*/ 276860 w 321945"/>
              <a:gd name="connsiteY4" fmla="*/ 215900 h 280035"/>
              <a:gd name="connisteX5" fmla="*/ 321945 w 321945"/>
              <a:gd name="connsiteY5" fmla="*/ 280035 h 280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21945" h="280035">
                <a:moveTo>
                  <a:pt x="0" y="0"/>
                </a:moveTo>
                <a:cubicBezTo>
                  <a:pt x="12065" y="6985"/>
                  <a:pt x="39370" y="20955"/>
                  <a:pt x="67310" y="38735"/>
                </a:cubicBezTo>
                <a:cubicBezTo>
                  <a:pt x="95250" y="56515"/>
                  <a:pt x="111125" y="69850"/>
                  <a:pt x="138430" y="90170"/>
                </a:cubicBezTo>
                <a:cubicBezTo>
                  <a:pt x="165735" y="110490"/>
                  <a:pt x="174625" y="116205"/>
                  <a:pt x="202565" y="141605"/>
                </a:cubicBezTo>
                <a:cubicBezTo>
                  <a:pt x="230505" y="167005"/>
                  <a:pt x="252730" y="187960"/>
                  <a:pt x="276860" y="215900"/>
                </a:cubicBezTo>
                <a:cubicBezTo>
                  <a:pt x="300990" y="243840"/>
                  <a:pt x="314325" y="268605"/>
                  <a:pt x="321945" y="28003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46730" y="1612265"/>
            <a:ext cx="862330" cy="275590"/>
            <a:chOff x="14546" y="5285"/>
            <a:chExt cx="1358" cy="434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14986" y="5285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969135" y="3135630"/>
            <a:ext cx="582930" cy="510540"/>
            <a:chOff x="14325" y="5314"/>
            <a:chExt cx="918" cy="80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流程图: 磁盘 1"/>
          <p:cNvSpPr/>
          <p:nvPr/>
        </p:nvSpPr>
        <p:spPr>
          <a:xfrm>
            <a:off x="3046730" y="205930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29305" y="2126615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663825" y="278130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6400" y="2860040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04235" y="1890395"/>
            <a:ext cx="0" cy="144145"/>
          </a:xfrm>
          <a:custGeom>
            <a:avLst/>
            <a:gdLst>
              <a:gd name="connisteX0" fmla="*/ 0 w 0"/>
              <a:gd name="connsiteY0" fmla="*/ 0 h 144145"/>
              <a:gd name="connisteX1" fmla="*/ 0 w 0"/>
              <a:gd name="connsiteY1" fmla="*/ 76200 h 144145"/>
              <a:gd name="connisteX2" fmla="*/ 0 w 0"/>
              <a:gd name="connsiteY2" fmla="*/ 144145 h 144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h="144145">
                <a:moveTo>
                  <a:pt x="0" y="0"/>
                </a:moveTo>
                <a:cubicBezTo>
                  <a:pt x="0" y="13970"/>
                  <a:pt x="0" y="47625"/>
                  <a:pt x="0" y="76200"/>
                </a:cubicBezTo>
                <a:cubicBezTo>
                  <a:pt x="0" y="104775"/>
                  <a:pt x="0" y="132080"/>
                  <a:pt x="0" y="14414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6380000">
            <a:off x="985520" y="920115"/>
            <a:ext cx="2131060" cy="2488565"/>
          </a:xfrm>
          <a:prstGeom prst="arc">
            <a:avLst>
              <a:gd name="adj1" fmla="val 10850018"/>
              <a:gd name="adj2" fmla="val 237482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71945" y="918210"/>
            <a:ext cx="2675890" cy="2675890"/>
          </a:xfrm>
          <a:prstGeom prst="ellips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154160" y="1815465"/>
            <a:ext cx="1029335" cy="342900"/>
            <a:chOff x="15467" y="6187"/>
            <a:chExt cx="1621" cy="540"/>
          </a:xfrm>
        </p:grpSpPr>
        <p:sp>
          <p:nvSpPr>
            <p:cNvPr id="20" name="流程图: 磁盘 19"/>
            <p:cNvSpPr/>
            <p:nvPr/>
          </p:nvSpPr>
          <p:spPr>
            <a:xfrm>
              <a:off x="15467" y="6187"/>
              <a:ext cx="445" cy="54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912" y="6240"/>
              <a:ext cx="117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charset="0"/>
                  <a:ea typeface="微软雅黑" charset="0"/>
                  <a:cs typeface="微软雅黑" charset="0"/>
                </a:rPr>
                <a:t>服务器</a:t>
              </a:r>
              <a:r>
                <a:rPr lang="en-US" altLang="zh-CN" sz="1200">
                  <a:latin typeface="微软雅黑" charset="0"/>
                  <a:ea typeface="微软雅黑" charset="0"/>
                  <a:cs typeface="微软雅黑" charset="0"/>
                </a:rPr>
                <a:t>A</a:t>
              </a:r>
              <a:endParaRPr lang="en-US" altLang="zh-CN" sz="1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5" name="流程图: 磁盘 24"/>
          <p:cNvSpPr/>
          <p:nvPr/>
        </p:nvSpPr>
        <p:spPr>
          <a:xfrm>
            <a:off x="6546850" y="1815465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03900" y="1882775"/>
            <a:ext cx="749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8782685" y="3031490"/>
            <a:ext cx="282575" cy="3429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065260" y="309880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服务器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0" name="流程图: 磁盘 59"/>
          <p:cNvSpPr/>
          <p:nvPr/>
        </p:nvSpPr>
        <p:spPr>
          <a:xfrm>
            <a:off x="7171055" y="93091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流程图: 磁盘 60"/>
          <p:cNvSpPr/>
          <p:nvPr/>
        </p:nvSpPr>
        <p:spPr>
          <a:xfrm>
            <a:off x="7059930" y="3135630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流程图: 磁盘 87"/>
          <p:cNvSpPr/>
          <p:nvPr/>
        </p:nvSpPr>
        <p:spPr>
          <a:xfrm>
            <a:off x="8606155" y="969645"/>
            <a:ext cx="282575" cy="3429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8905875" y="1122045"/>
            <a:ext cx="582930" cy="510540"/>
            <a:chOff x="14391" y="4880"/>
            <a:chExt cx="918" cy="804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91" name="文本框 90"/>
            <p:cNvSpPr txBox="1"/>
            <p:nvPr/>
          </p:nvSpPr>
          <p:spPr>
            <a:xfrm>
              <a:off x="14391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04785" y="499745"/>
            <a:ext cx="582930" cy="510540"/>
            <a:chOff x="14355" y="4880"/>
            <a:chExt cx="918" cy="804"/>
          </a:xfrm>
        </p:grpSpPr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95" name="文本框 94"/>
            <p:cNvSpPr txBox="1"/>
            <p:nvPr/>
          </p:nvSpPr>
          <p:spPr>
            <a:xfrm>
              <a:off x="14355" y="4880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186545" y="2320925"/>
            <a:ext cx="862330" cy="275590"/>
            <a:chOff x="14546" y="5282"/>
            <a:chExt cx="1358" cy="434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14986" y="5282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087995" y="3415665"/>
            <a:ext cx="582930" cy="510540"/>
            <a:chOff x="14325" y="5314"/>
            <a:chExt cx="918" cy="804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46" y="5314"/>
              <a:ext cx="476" cy="370"/>
            </a:xfrm>
            <a:prstGeom prst="rect">
              <a:avLst/>
            </a:prstGeom>
          </p:spPr>
        </p:pic>
        <p:sp>
          <p:nvSpPr>
            <p:cNvPr id="101" name="文本框 100"/>
            <p:cNvSpPr txBox="1"/>
            <p:nvPr/>
          </p:nvSpPr>
          <p:spPr>
            <a:xfrm>
              <a:off x="14325" y="5684"/>
              <a:ext cx="91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图片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03" name="任意多边形 102"/>
          <p:cNvSpPr/>
          <p:nvPr/>
        </p:nvSpPr>
        <p:spPr>
          <a:xfrm>
            <a:off x="8317230" y="765175"/>
            <a:ext cx="354330" cy="14351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2580000">
            <a:off x="9330690" y="1646555"/>
            <a:ext cx="211455" cy="9398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4980000">
            <a:off x="9205595" y="2724785"/>
            <a:ext cx="388620" cy="246380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0020000">
            <a:off x="7285990" y="3480435"/>
            <a:ext cx="770890" cy="363855"/>
          </a:xfrm>
          <a:custGeom>
            <a:avLst/>
            <a:gdLst>
              <a:gd name="connisteX0" fmla="*/ 0 w 283845"/>
              <a:gd name="connsiteY0" fmla="*/ 0 h 121285"/>
              <a:gd name="connisteX1" fmla="*/ 67945 w 283845"/>
              <a:gd name="connsiteY1" fmla="*/ 13335 h 121285"/>
              <a:gd name="connisteX2" fmla="*/ 135255 w 283845"/>
              <a:gd name="connsiteY2" fmla="*/ 45085 h 121285"/>
              <a:gd name="connisteX3" fmla="*/ 212090 w 283845"/>
              <a:gd name="connsiteY3" fmla="*/ 81280 h 121285"/>
              <a:gd name="connisteX4" fmla="*/ 283845 w 283845"/>
              <a:gd name="connsiteY4" fmla="*/ 121285 h 12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3845" h="121285">
                <a:moveTo>
                  <a:pt x="0" y="0"/>
                </a:moveTo>
                <a:cubicBezTo>
                  <a:pt x="12065" y="1905"/>
                  <a:pt x="40640" y="4445"/>
                  <a:pt x="67945" y="13335"/>
                </a:cubicBezTo>
                <a:cubicBezTo>
                  <a:pt x="95250" y="22225"/>
                  <a:pt x="106680" y="31750"/>
                  <a:pt x="135255" y="45085"/>
                </a:cubicBezTo>
                <a:cubicBezTo>
                  <a:pt x="163830" y="58420"/>
                  <a:pt x="182245" y="66040"/>
                  <a:pt x="212090" y="81280"/>
                </a:cubicBezTo>
                <a:cubicBezTo>
                  <a:pt x="241935" y="96520"/>
                  <a:pt x="271145" y="114300"/>
                  <a:pt x="283845" y="1212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rot="0">
            <a:off x="697865" y="2204085"/>
            <a:ext cx="999490" cy="1344295"/>
            <a:chOff x="3067" y="1956"/>
            <a:chExt cx="1574" cy="21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01370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初始化栈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9915" y="2204085"/>
            <a:ext cx="1452880" cy="1794510"/>
            <a:chOff x="4918" y="1956"/>
            <a:chExt cx="2288" cy="2826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2" y="1956"/>
              <a:ext cx="1574" cy="2117"/>
              <a:chOff x="3067" y="1956"/>
              <a:chExt cx="1574" cy="211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691" y="3421"/>
              <a:ext cx="1452" cy="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6" y="4348"/>
              <a:ext cx="138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a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918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75355" y="2204085"/>
            <a:ext cx="1452880" cy="1794510"/>
            <a:chOff x="7440" y="1956"/>
            <a:chExt cx="2288" cy="282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48" y="4348"/>
              <a:ext cx="1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b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440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90795" y="2204085"/>
            <a:ext cx="1452880" cy="1794510"/>
            <a:chOff x="9985" y="1956"/>
            <a:chExt cx="2288" cy="2826"/>
          </a:xfrm>
        </p:grpSpPr>
        <p:grpSp>
          <p:nvGrpSpPr>
            <p:cNvPr id="59" name="组合 58"/>
            <p:cNvGrpSpPr/>
            <p:nvPr/>
          </p:nvGrpSpPr>
          <p:grpSpPr>
            <a:xfrm>
              <a:off x="9985" y="1956"/>
              <a:ext cx="2288" cy="2826"/>
              <a:chOff x="7440" y="1956"/>
              <a:chExt cx="2288" cy="282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8154" y="1956"/>
                <a:ext cx="1574" cy="2117"/>
                <a:chOff x="3067" y="1956"/>
                <a:chExt cx="1574" cy="2117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/>
              <p:cNvSpPr/>
              <p:nvPr/>
            </p:nvSpPr>
            <p:spPr>
              <a:xfrm>
                <a:off x="8213" y="3375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48" y="4348"/>
                <a:ext cx="137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c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7440" y="3015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8213" y="2677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757" y="1979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8625840" y="1207135"/>
            <a:ext cx="999490" cy="2341245"/>
            <a:chOff x="3067" y="1956"/>
            <a:chExt cx="1574" cy="211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8663305" y="310515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88605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动态扩容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6678930" y="287655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63305" y="266192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63305" y="221869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855835" y="1207135"/>
            <a:ext cx="1452880" cy="2791460"/>
            <a:chOff x="13125" y="1901"/>
            <a:chExt cx="2288" cy="4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13125" y="1901"/>
              <a:ext cx="2288" cy="4396"/>
              <a:chOff x="10518" y="1901"/>
              <a:chExt cx="2288" cy="4396"/>
            </a:xfrm>
          </p:grpSpPr>
          <p:grpSp>
            <p:nvGrpSpPr>
              <p:cNvPr id="83" name="组合 82"/>
              <p:cNvGrpSpPr/>
              <p:nvPr/>
            </p:nvGrpSpPr>
            <p:grpSpPr>
              <a:xfrm rot="0">
                <a:off x="11232" y="1901"/>
                <a:ext cx="1574" cy="3687"/>
                <a:chOff x="3067" y="1956"/>
                <a:chExt cx="1574" cy="2117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矩形 86"/>
              <p:cNvSpPr/>
              <p:nvPr/>
            </p:nvSpPr>
            <p:spPr>
              <a:xfrm>
                <a:off x="11291" y="4890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385" y="5863"/>
                <a:ext cx="13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d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10518" y="4530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11291" y="4192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290" y="3494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13896" y="2798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7160895" y="2204085"/>
            <a:ext cx="999490" cy="1344295"/>
            <a:chOff x="3067" y="1956"/>
            <a:chExt cx="1574" cy="2117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手杖形箭头 97"/>
          <p:cNvSpPr/>
          <p:nvPr/>
        </p:nvSpPr>
        <p:spPr>
          <a:xfrm>
            <a:off x="7738745" y="988060"/>
            <a:ext cx="1418590" cy="219075"/>
          </a:xfrm>
          <a:prstGeom prst="uturnArrow">
            <a:avLst>
              <a:gd name="adj1" fmla="val 2173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02600" y="77152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PingFang SC Regular" panose="020B0400000000000000" charset="-122"/>
                <a:ea typeface="PingFang SC Regular" panose="020B0400000000000000" charset="-122"/>
              </a:rPr>
              <a:t>依次入栈</a:t>
            </a:r>
            <a:endParaRPr lang="zh-CN" altLang="en-US" sz="9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145" y="8750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PingFang SC Regular" panose="020B0400000000000000" charset="-122"/>
                <a:ea typeface="PingFang SC Regular" panose="020B0400000000000000" charset="-122"/>
              </a:rPr>
              <a:t>入栈的时间复杂度</a:t>
            </a:r>
            <a:endParaRPr lang="zh-CN" altLang="en-US" b="1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86055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46824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28473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7" name="左大括号 6"/>
          <p:cNvSpPr/>
          <p:nvPr/>
        </p:nvSpPr>
        <p:spPr>
          <a:xfrm rot="5400000">
            <a:off x="2195830" y="1379220"/>
            <a:ext cx="177165" cy="18884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2620" y="1810385"/>
            <a:ext cx="745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6150" y="2411730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48170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210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408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51780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 rot="5400000">
            <a:off x="5076190" y="1366520"/>
            <a:ext cx="177165" cy="19138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16145" y="1810385"/>
            <a:ext cx="898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5000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2370" y="2411730"/>
            <a:ext cx="739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O(2K)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22" name="文本框 21"/>
          <p:cNvSpPr txBox="1"/>
          <p:nvPr/>
        </p:nvSpPr>
        <p:spPr>
          <a:xfrm>
            <a:off x="631634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1896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75209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12863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50773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8" name="左大括号 27"/>
          <p:cNvSpPr/>
          <p:nvPr/>
        </p:nvSpPr>
        <p:spPr>
          <a:xfrm rot="5400000">
            <a:off x="7863205" y="1394460"/>
            <a:ext cx="177165" cy="185801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3000" y="1810385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0" name="下弧形箭头 39"/>
          <p:cNvSpPr/>
          <p:nvPr/>
        </p:nvSpPr>
        <p:spPr>
          <a:xfrm>
            <a:off x="664146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84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4730750" y="73025"/>
            <a:ext cx="2730500" cy="982345"/>
            <a:chOff x="7615" y="1040"/>
            <a:chExt cx="4300" cy="1547"/>
          </a:xfrm>
        </p:grpSpPr>
        <p:sp>
          <p:nvSpPr>
            <p:cNvPr id="6" name="文本框 5"/>
            <p:cNvSpPr txBox="1"/>
            <p:nvPr/>
          </p:nvSpPr>
          <p:spPr>
            <a:xfrm>
              <a:off x="7636" y="1040"/>
              <a:ext cx="427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3 + 5 </a:t>
              </a:r>
              <a:r>
                <a:rPr lang="zh-CN" altLang="en-US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× </a:t>
              </a:r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8 - 6</a:t>
              </a:r>
              <a:endParaRPr lang="en-US" altLang="zh-CN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1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1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19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21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3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⑥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2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159000" y="1262380"/>
            <a:ext cx="1141730" cy="2237740"/>
            <a:chOff x="657" y="4869"/>
            <a:chExt cx="1798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657" y="4869"/>
              <a:ext cx="869" cy="2703"/>
              <a:chOff x="3067" y="1956"/>
              <a:chExt cx="1574" cy="211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724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1587" y="4869"/>
              <a:ext cx="869" cy="2703"/>
              <a:chOff x="3067" y="1956"/>
              <a:chExt cx="1574" cy="211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17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773805" y="1262380"/>
            <a:ext cx="1141730" cy="2237740"/>
            <a:chOff x="3296" y="4869"/>
            <a:chExt cx="1798" cy="3524"/>
          </a:xfrm>
        </p:grpSpPr>
        <p:sp>
          <p:nvSpPr>
            <p:cNvPr id="28" name="矩形 27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3810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88610" y="1262380"/>
            <a:ext cx="1141730" cy="2237740"/>
            <a:chOff x="6015" y="4869"/>
            <a:chExt cx="1798" cy="3524"/>
          </a:xfrm>
        </p:grpSpPr>
        <p:sp>
          <p:nvSpPr>
            <p:cNvPr id="107" name="矩形 106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矩形 111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03415" y="1262380"/>
            <a:ext cx="1141730" cy="2237740"/>
            <a:chOff x="8497" y="4869"/>
            <a:chExt cx="1798" cy="3524"/>
          </a:xfrm>
        </p:grpSpPr>
        <p:sp>
          <p:nvSpPr>
            <p:cNvPr id="120" name="矩形 119"/>
            <p:cNvSpPr/>
            <p:nvPr/>
          </p:nvSpPr>
          <p:spPr>
            <a:xfrm>
              <a:off x="9491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rot="0">
              <a:off x="8497" y="4869"/>
              <a:ext cx="869" cy="2703"/>
              <a:chOff x="3067" y="1956"/>
              <a:chExt cx="1574" cy="2117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/>
            <p:cNvSpPr/>
            <p:nvPr/>
          </p:nvSpPr>
          <p:spPr>
            <a:xfrm>
              <a:off x="8562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9427" y="4869"/>
              <a:ext cx="869" cy="2703"/>
              <a:chOff x="3067" y="1956"/>
              <a:chExt cx="1574" cy="211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/>
            <p:cNvSpPr txBox="1"/>
            <p:nvPr/>
          </p:nvSpPr>
          <p:spPr>
            <a:xfrm>
              <a:off x="901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568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493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18220" y="1262380"/>
            <a:ext cx="1141730" cy="2237740"/>
            <a:chOff x="10830" y="4869"/>
            <a:chExt cx="1798" cy="3524"/>
          </a:xfrm>
        </p:grpSpPr>
        <p:sp>
          <p:nvSpPr>
            <p:cNvPr id="133" name="矩形 132"/>
            <p:cNvSpPr/>
            <p:nvPr/>
          </p:nvSpPr>
          <p:spPr>
            <a:xfrm>
              <a:off x="11824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 rot="0">
              <a:off x="10830" y="4869"/>
              <a:ext cx="869" cy="2703"/>
              <a:chOff x="3067" y="1956"/>
              <a:chExt cx="1574" cy="2117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10895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rot="0">
              <a:off x="11760" y="4869"/>
              <a:ext cx="869" cy="2703"/>
              <a:chOff x="3067" y="1956"/>
              <a:chExt cx="1574" cy="2117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1344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901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826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901" y="536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3549650" y="5721985"/>
            <a:ext cx="43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⑥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251710" y="3883025"/>
            <a:ext cx="1141730" cy="1715770"/>
            <a:chOff x="3169" y="6115"/>
            <a:chExt cx="1798" cy="2702"/>
          </a:xfrm>
        </p:grpSpPr>
        <p:sp>
          <p:nvSpPr>
            <p:cNvPr id="147" name="矩形 146"/>
            <p:cNvSpPr/>
            <p:nvPr/>
          </p:nvSpPr>
          <p:spPr>
            <a:xfrm>
              <a:off x="4163" y="8083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 rot="0">
              <a:off x="3169" y="6115"/>
              <a:ext cx="869" cy="2703"/>
              <a:chOff x="3067" y="1956"/>
              <a:chExt cx="1574" cy="2117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3234" y="808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rot="0">
              <a:off x="4099" y="6115"/>
              <a:ext cx="869" cy="2703"/>
              <a:chOff x="3067" y="1956"/>
              <a:chExt cx="1574" cy="2117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3240" y="7348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5" y="7348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240" y="6609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63" y="6115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886585" y="6084570"/>
            <a:ext cx="3828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比对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×，×的优先级高，弹出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、×，运算得到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40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后，再弹出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+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，将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入栈。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069715" y="3883025"/>
            <a:ext cx="1142365" cy="1716405"/>
            <a:chOff x="3296" y="4869"/>
            <a:chExt cx="1799" cy="2703"/>
          </a:xfrm>
        </p:grpSpPr>
        <p:sp>
          <p:nvSpPr>
            <p:cNvPr id="174" name="矩形 173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直接箭头连接符 185"/>
          <p:cNvCxnSpPr/>
          <p:nvPr/>
        </p:nvCxnSpPr>
        <p:spPr>
          <a:xfrm>
            <a:off x="3630295" y="466598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5984875" y="3883025"/>
            <a:ext cx="1142365" cy="2237740"/>
            <a:chOff x="6015" y="4869"/>
            <a:chExt cx="1799" cy="3524"/>
          </a:xfrm>
        </p:grpSpPr>
        <p:sp>
          <p:nvSpPr>
            <p:cNvPr id="188" name="矩形 187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矩形 192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文本框 197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7555865" y="5890260"/>
            <a:ext cx="246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表达式遍历结束，依次弹出栈内元素完成逻辑运算，得到结果：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37</a:t>
            </a:r>
            <a:endParaRPr lang="en-US" altLang="zh-CN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103870" y="3883025"/>
            <a:ext cx="1142365" cy="1716405"/>
            <a:chOff x="6015" y="4869"/>
            <a:chExt cx="1799" cy="2703"/>
          </a:xfrm>
        </p:grpSpPr>
        <p:grpSp>
          <p:nvGrpSpPr>
            <p:cNvPr id="204" name="组合 203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205" name="直接连接符 20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119370" y="0"/>
            <a:ext cx="2082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栈 和 队列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74365" y="1723390"/>
            <a:ext cx="999490" cy="1781810"/>
            <a:chOff x="8154" y="1956"/>
            <a:chExt cx="1574" cy="280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678" y="4328"/>
              <a:ext cx="5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02184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>
            <a:off x="3155315" y="138938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293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3937635" y="137160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8955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02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75855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453120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03795" y="254444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79260" y="217805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队列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03795" y="212026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1705" y="32492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9260" y="10648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>
            <a:off x="7788910" y="1271905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 flipH="1">
            <a:off x="7976235" y="3131820"/>
            <a:ext cx="351790" cy="373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4640" y="8661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01280" y="36417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06240" y="5159375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220210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23435" y="518096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2856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33695" y="518096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4395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4908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23790" y="449770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81090" y="4497705"/>
            <a:ext cx="124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tail = 5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241925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445250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3882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244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8757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9270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9783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0296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0809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1322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演示</Application>
  <PresentationFormat>宽屏</PresentationFormat>
  <Paragraphs>1703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方正书宋_GBK</vt:lpstr>
      <vt:lpstr>Wingdings</vt:lpstr>
      <vt:lpstr>微软雅黑</vt:lpstr>
      <vt:lpstr>汉仪旗黑</vt:lpstr>
      <vt:lpstr>PingFang SC Regular</vt:lpstr>
      <vt:lpstr>PingFang SC Semibold</vt:lpstr>
      <vt:lpstr>PingFang SC</vt:lpstr>
      <vt:lpstr>Cambria Math</vt:lpstr>
      <vt:lpstr>Kingsoft Math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宋体</vt:lpstr>
      <vt:lpstr>DejaVu Sans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38</cp:revision>
  <dcterms:created xsi:type="dcterms:W3CDTF">2022-06-20T07:43:04Z</dcterms:created>
  <dcterms:modified xsi:type="dcterms:W3CDTF">2022-06-20T07:43:04Z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