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rot="5400000">
            <a:off x="672465" y="2169795"/>
            <a:ext cx="4071620" cy="1508760"/>
            <a:chOff x="3123" y="1172"/>
            <a:chExt cx="6412" cy="23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1956435" y="355790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6435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a[3]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56435" y="207835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a[2]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956435" y="257048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a[1]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56435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956435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 rot="5400000">
            <a:off x="5566410" y="2169795"/>
            <a:ext cx="4071620" cy="1508760"/>
            <a:chOff x="3123" y="1172"/>
            <a:chExt cx="6412" cy="237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123" y="1172"/>
              <a:ext cx="6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23" y="3548"/>
              <a:ext cx="64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6847840" y="15862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p[0]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47840" y="20783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50380" y="2570480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50380" y="3062605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p[1]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50380" y="3554730"/>
            <a:ext cx="1506220" cy="492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p[2]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850380" y="4046855"/>
            <a:ext cx="1506220" cy="4921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74888" y="725805"/>
            <a:ext cx="8636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a[3]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39808" y="164782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39808" y="213995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1004 ~ 1007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539808" y="2632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1008 ~ 1011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39808" y="3124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36" name="曲线连接符 35"/>
          <p:cNvCxnSpPr/>
          <p:nvPr/>
        </p:nvCxnSpPr>
        <p:spPr>
          <a:xfrm rot="10800000" flipH="1" flipV="1">
            <a:off x="6847840" y="1831975"/>
            <a:ext cx="3175" cy="1476375"/>
          </a:xfrm>
          <a:prstGeom prst="curvedConnector3">
            <a:avLst>
              <a:gd name="adj1" fmla="val -1474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V="1">
            <a:off x="6850380" y="3308350"/>
            <a:ext cx="3175" cy="492125"/>
          </a:xfrm>
          <a:prstGeom prst="curvedConnector3">
            <a:avLst>
              <a:gd name="adj1" fmla="val 7600000"/>
            </a:avLst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25666" y="875030"/>
            <a:ext cx="775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int * p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420418" y="16637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1000 ~ 1003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20418" y="3140075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1012 ~ 1015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20418" y="3632200"/>
            <a:ext cx="132207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1016 ~ 1019</a:t>
            </a:r>
            <a:endParaRPr lang="en-US" altLang="zh-CN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1604645" y="464820"/>
            <a:ext cx="8787765" cy="1271905"/>
            <a:chOff x="2170" y="2016"/>
            <a:chExt cx="13839" cy="2003"/>
          </a:xfrm>
        </p:grpSpPr>
        <p:grpSp>
          <p:nvGrpSpPr>
            <p:cNvPr id="5" name="组合 4"/>
            <p:cNvGrpSpPr/>
            <p:nvPr/>
          </p:nvGrpSpPr>
          <p:grpSpPr>
            <a:xfrm>
              <a:off x="3081" y="3245"/>
              <a:ext cx="2125" cy="774"/>
              <a:chOff x="3081" y="2498"/>
              <a:chExt cx="2125" cy="77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1" y="3245"/>
              <a:ext cx="2125" cy="774"/>
              <a:chOff x="3081" y="2498"/>
              <a:chExt cx="2125" cy="77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941" y="3245"/>
              <a:ext cx="2125" cy="774"/>
              <a:chOff x="3081" y="2498"/>
              <a:chExt cx="2125" cy="77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71" y="3245"/>
              <a:ext cx="2125" cy="774"/>
              <a:chOff x="3081" y="2498"/>
              <a:chExt cx="2125" cy="77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81" y="2498"/>
                <a:ext cx="1063" cy="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data</a:t>
                </a: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44" y="2498"/>
                <a:ext cx="1063" cy="7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ym typeface="+mn-ea"/>
                  </a:rPr>
                  <a:t>next</a:t>
                </a:r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4801" y="3342"/>
              <a:ext cx="12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altLang="zh-CN">
                  <a:sym typeface="+mn-ea"/>
                </a:rPr>
                <a:t>NULL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170" y="3632"/>
              <a:ext cx="9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" idx="3"/>
              <a:endCxn id="7" idx="1"/>
            </p:cNvCxnSpPr>
            <p:nvPr/>
          </p:nvCxnSpPr>
          <p:spPr>
            <a:xfrm>
              <a:off x="520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3"/>
              <a:endCxn id="10" idx="1"/>
            </p:cNvCxnSpPr>
            <p:nvPr/>
          </p:nvCxnSpPr>
          <p:spPr>
            <a:xfrm>
              <a:off x="8137" y="3619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1"/>
            </p:cNvCxnSpPr>
            <p:nvPr/>
          </p:nvCxnSpPr>
          <p:spPr>
            <a:xfrm>
              <a:off x="11067" y="3607"/>
              <a:ext cx="8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4" idx="3"/>
              <a:endCxn id="16" idx="1"/>
            </p:cNvCxnSpPr>
            <p:nvPr/>
          </p:nvCxnSpPr>
          <p:spPr>
            <a:xfrm flipV="1">
              <a:off x="13997" y="3620"/>
              <a:ext cx="80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673" y="2016"/>
              <a:ext cx="17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b="1">
                  <a:latin typeface="微软雅黑" charset="0"/>
                  <a:ea typeface="微软雅黑" charset="0"/>
                </a:rPr>
                <a:t>单向链表</a:t>
              </a:r>
              <a:endParaRPr lang="zh-CN" altLang="en-US" b="1"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2280285" y="3879850"/>
            <a:ext cx="1349375" cy="491490"/>
            <a:chOff x="3081" y="2498"/>
            <a:chExt cx="2125" cy="774"/>
          </a:xfrm>
        </p:grpSpPr>
        <p:sp>
          <p:nvSpPr>
            <p:cNvPr id="27" name="矩形 2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0">
            <a:off x="4140835" y="3879850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6001385" y="3879850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7861935" y="3879850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1701800" y="4125595"/>
            <a:ext cx="5784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3"/>
            <a:endCxn id="30" idx="1"/>
          </p:cNvCxnSpPr>
          <p:nvPr/>
        </p:nvCxnSpPr>
        <p:spPr>
          <a:xfrm>
            <a:off x="36302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490845" y="411797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36" idx="1"/>
          </p:cNvCxnSpPr>
          <p:nvPr/>
        </p:nvCxnSpPr>
        <p:spPr>
          <a:xfrm>
            <a:off x="7351395" y="41097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6840" y="309943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循环链表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cxnSp>
        <p:nvCxnSpPr>
          <p:cNvPr id="45" name="曲线连接符 44"/>
          <p:cNvCxnSpPr>
            <a:stCxn id="37" idx="2"/>
            <a:endCxn id="27" idx="2"/>
          </p:cNvCxnSpPr>
          <p:nvPr/>
        </p:nvCxnSpPr>
        <p:spPr>
          <a:xfrm rot="5400000">
            <a:off x="5746115" y="1243330"/>
            <a:ext cx="3175" cy="6256655"/>
          </a:xfrm>
          <a:prstGeom prst="curvedConnector3">
            <a:avLst>
              <a:gd name="adj1" fmla="val 15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398635" y="212185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747260" y="1037273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60085" y="1529715"/>
            <a:ext cx="255270" cy="5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816985" y="3718878"/>
            <a:ext cx="1349375" cy="491490"/>
            <a:chOff x="3081" y="2498"/>
            <a:chExt cx="2125" cy="774"/>
          </a:xfrm>
        </p:grpSpPr>
        <p:sp>
          <p:nvSpPr>
            <p:cNvPr id="30" name="矩形 2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7535" y="3718878"/>
            <a:ext cx="1349375" cy="491490"/>
            <a:chOff x="3081" y="2498"/>
            <a:chExt cx="2125" cy="774"/>
          </a:xfrm>
        </p:grpSpPr>
        <p:sp>
          <p:nvSpPr>
            <p:cNvPr id="33" name="矩形 3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538085" y="3718878"/>
            <a:ext cx="1349375" cy="491490"/>
            <a:chOff x="3081" y="2498"/>
            <a:chExt cx="2125" cy="774"/>
          </a:xfrm>
        </p:grpSpPr>
        <p:sp>
          <p:nvSpPr>
            <p:cNvPr id="36" name="矩形 35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398635" y="3780473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NULL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0644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166995" y="395732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36435" y="396525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3"/>
            <a:endCxn id="38" idx="1"/>
          </p:cNvCxnSpPr>
          <p:nvPr/>
        </p:nvCxnSpPr>
        <p:spPr>
          <a:xfrm flipV="1">
            <a:off x="8888095" y="396494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222240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21525" y="3772853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5" name="曲线连接符 44"/>
          <p:cNvCxnSpPr>
            <a:stCxn id="31" idx="2"/>
            <a:endCxn id="36" idx="2"/>
          </p:cNvCxnSpPr>
          <p:nvPr/>
        </p:nvCxnSpPr>
        <p:spPr>
          <a:xfrm rot="5400000" flipV="1">
            <a:off x="6352540" y="2687955"/>
            <a:ext cx="3175" cy="3046095"/>
          </a:xfrm>
          <a:prstGeom prst="curvedConnector3">
            <a:avLst>
              <a:gd name="adj1" fmla="val 149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686243" y="2105978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插入新元素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57363" y="3772853"/>
            <a:ext cx="1329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删除旧元素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4635500" y="464820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</a:rPr>
              <a:t>双向链表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8125" y="1253490"/>
            <a:ext cx="2024380" cy="491490"/>
            <a:chOff x="2375" y="1961"/>
            <a:chExt cx="3188" cy="774"/>
          </a:xfrm>
        </p:grpSpPr>
        <p:sp>
          <p:nvSpPr>
            <p:cNvPr id="17" name="矩形 16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3220" y="1253490"/>
            <a:ext cx="2024380" cy="491490"/>
            <a:chOff x="2375" y="1961"/>
            <a:chExt cx="3188" cy="774"/>
          </a:xfrm>
        </p:grpSpPr>
        <p:sp>
          <p:nvSpPr>
            <p:cNvPr id="25" name="矩形 24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next</a:t>
              </a: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918845" y="1483995"/>
            <a:ext cx="589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  <a:endCxn id="43" idx="1"/>
          </p:cNvCxnSpPr>
          <p:nvPr/>
        </p:nvCxnSpPr>
        <p:spPr>
          <a:xfrm>
            <a:off x="3533140" y="1499235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702425" y="1253490"/>
            <a:ext cx="2024380" cy="491490"/>
            <a:chOff x="2375" y="1961"/>
            <a:chExt cx="3188" cy="774"/>
          </a:xfrm>
        </p:grpSpPr>
        <p:sp>
          <p:nvSpPr>
            <p:cNvPr id="49" name="矩形 48"/>
            <p:cNvSpPr/>
            <p:nvPr/>
          </p:nvSpPr>
          <p:spPr>
            <a:xfrm>
              <a:off x="3438" y="1961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data</a:t>
              </a: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01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·</a:t>
              </a:r>
              <a:endParaRPr lang="en-US" altLang="zh-CN"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75" y="1961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prev</a:t>
              </a:r>
              <a:endParaRPr lang="en-US" altLang="zh-CN">
                <a:sym typeface="+mn-ea"/>
              </a:endParaRPr>
            </a:p>
          </p:txBody>
        </p:sp>
      </p:grpSp>
      <p:cxnSp>
        <p:nvCxnSpPr>
          <p:cNvPr id="52" name="直接箭头连接符 51"/>
          <p:cNvCxnSpPr>
            <a:stCxn id="38" idx="3"/>
            <a:endCxn id="51" idx="1"/>
          </p:cNvCxnSpPr>
          <p:nvPr/>
        </p:nvCxnSpPr>
        <p:spPr>
          <a:xfrm>
            <a:off x="6198235" y="149161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51" idx="2"/>
            <a:endCxn id="38" idx="2"/>
          </p:cNvCxnSpPr>
          <p:nvPr/>
        </p:nvCxnSpPr>
        <p:spPr>
          <a:xfrm rot="5400000">
            <a:off x="6450330" y="1155700"/>
            <a:ext cx="3175" cy="117919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43" idx="2"/>
            <a:endCxn id="4" idx="2"/>
          </p:cNvCxnSpPr>
          <p:nvPr/>
        </p:nvCxnSpPr>
        <p:spPr>
          <a:xfrm rot="5400000">
            <a:off x="3853180" y="1087755"/>
            <a:ext cx="3175" cy="1315085"/>
          </a:xfrm>
          <a:prstGeom prst="curved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816985" y="2060258"/>
            <a:ext cx="1349375" cy="491490"/>
            <a:chOff x="3081" y="2498"/>
            <a:chExt cx="2125" cy="774"/>
          </a:xfrm>
        </p:grpSpPr>
        <p:sp>
          <p:nvSpPr>
            <p:cNvPr id="7" name="矩形 6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a</a:t>
              </a:r>
              <a:endParaRPr lang="en-US" altLang="zh-CN">
                <a:sym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77535" y="2060258"/>
            <a:ext cx="1349375" cy="491490"/>
            <a:chOff x="3081" y="2498"/>
            <a:chExt cx="2125" cy="774"/>
          </a:xfrm>
        </p:grpSpPr>
        <p:sp>
          <p:nvSpPr>
            <p:cNvPr id="10" name="矩形 9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b</a:t>
              </a:r>
              <a:endParaRPr lang="en-US" altLang="zh-CN"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38085" y="2060258"/>
            <a:ext cx="1349375" cy="491490"/>
            <a:chOff x="3081" y="2498"/>
            <a:chExt cx="2125" cy="774"/>
          </a:xfrm>
        </p:grpSpPr>
        <p:sp>
          <p:nvSpPr>
            <p:cNvPr id="13" name="矩形 1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9" name="直接箭头连接符 18"/>
          <p:cNvCxnSpPr>
            <a:stCxn id="4" idx="3"/>
            <a:endCxn id="7" idx="1"/>
          </p:cNvCxnSpPr>
          <p:nvPr/>
        </p:nvCxnSpPr>
        <p:spPr>
          <a:xfrm>
            <a:off x="33064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66995" y="2298700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3"/>
            <a:endCxn id="13" idx="1"/>
          </p:cNvCxnSpPr>
          <p:nvPr/>
        </p:nvCxnSpPr>
        <p:spPr>
          <a:xfrm>
            <a:off x="7027545" y="2290128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6" idx="1"/>
          </p:cNvCxnSpPr>
          <p:nvPr/>
        </p:nvCxnSpPr>
        <p:spPr>
          <a:xfrm flipV="1">
            <a:off x="8888095" y="2306320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695825" y="799148"/>
            <a:ext cx="1349375" cy="491490"/>
            <a:chOff x="3081" y="2498"/>
            <a:chExt cx="2125" cy="774"/>
          </a:xfrm>
        </p:grpSpPr>
        <p:sp>
          <p:nvSpPr>
            <p:cNvPr id="3" name="矩形 2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>
                  <a:sym typeface="+mn-ea"/>
                </a:rPr>
                <a:t>x</a:t>
              </a:r>
              <a:endParaRPr lang="en-US" altLang="zh-CN"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8" idx="0"/>
            <a:endCxn id="3" idx="2"/>
          </p:cNvCxnSpPr>
          <p:nvPr/>
        </p:nvCxnSpPr>
        <p:spPr>
          <a:xfrm flipV="1">
            <a:off x="4829810" y="1291590"/>
            <a:ext cx="20383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0" idx="0"/>
          </p:cNvCxnSpPr>
          <p:nvPr/>
        </p:nvCxnSpPr>
        <p:spPr>
          <a:xfrm>
            <a:off x="5708650" y="1291590"/>
            <a:ext cx="306705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22240" y="2105978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X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06626" y="799148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插入节点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6435" y="2052638"/>
            <a:ext cx="1349375" cy="491490"/>
            <a:chOff x="3081" y="2498"/>
            <a:chExt cx="2125" cy="774"/>
          </a:xfrm>
        </p:grpSpPr>
        <p:sp>
          <p:nvSpPr>
            <p:cNvPr id="5" name="矩形 4"/>
            <p:cNvSpPr/>
            <p:nvPr/>
          </p:nvSpPr>
          <p:spPr>
            <a:xfrm>
              <a:off x="3081" y="2498"/>
              <a:ext cx="1063" cy="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44" y="2498"/>
              <a:ext cx="1063" cy="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445895" y="2306955"/>
            <a:ext cx="5105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2"/>
          </p:cNvCxnSpPr>
          <p:nvPr/>
        </p:nvCxnSpPr>
        <p:spPr>
          <a:xfrm flipV="1">
            <a:off x="4154805" y="2552700"/>
            <a:ext cx="0" cy="421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0005" y="3063240"/>
            <a:ext cx="61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148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lxmajs</dc:creator>
  <cp:lastModifiedBy>lxmajs</cp:lastModifiedBy>
  <cp:revision>2</cp:revision>
  <dcterms:created xsi:type="dcterms:W3CDTF">2021-12-08T03:07:49Z</dcterms:created>
  <dcterms:modified xsi:type="dcterms:W3CDTF">2021-12-08T03:07:49Z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