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5" r:id="rId22"/>
    <p:sldId id="274" r:id="rId23"/>
    <p:sldId id="277" r:id="rId24"/>
    <p:sldId id="278" r:id="rId25"/>
    <p:sldId id="282" r:id="rId26"/>
    <p:sldId id="283" r:id="rId27"/>
    <p:sldId id="284" r:id="rId28"/>
    <p:sldId id="285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4">
            <a:lumMod val="20000"/>
            <a:lumOff val="80000"/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rot="5400000">
            <a:off x="672465" y="2169795"/>
            <a:ext cx="4071620" cy="1508760"/>
            <a:chOff x="3123" y="1172"/>
            <a:chExt cx="6412" cy="237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1956435" y="355790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6435" y="15862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a[3]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956435" y="207835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a[2]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56435" y="257048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a[1]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56435" y="306260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a[0]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956435" y="40468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grpSp>
        <p:nvGrpSpPr>
          <p:cNvPr id="22" name="组合 21"/>
          <p:cNvGrpSpPr/>
          <p:nvPr/>
        </p:nvGrpSpPr>
        <p:grpSpPr>
          <a:xfrm rot="5400000">
            <a:off x="5566410" y="2169795"/>
            <a:ext cx="4071620" cy="1508760"/>
            <a:chOff x="3123" y="1172"/>
            <a:chExt cx="6412" cy="2376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6847840" y="15862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p[0]</a:t>
            </a:r>
            <a:endParaRPr lang="en-US" altLang="zh-CN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47840" y="20783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850380" y="2570480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50380" y="306260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p[1]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850380" y="35547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p[2]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850380" y="40468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2274888" y="725805"/>
            <a:ext cx="8636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int a[3]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539808" y="164782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1000 ~ 1003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39808" y="213995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1004 ~ 1007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539808" y="263207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1008 ~ 1011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39808" y="31242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1012 ~ 1015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cxnSp>
        <p:nvCxnSpPr>
          <p:cNvPr id="36" name="曲线连接符 35"/>
          <p:cNvCxnSpPr/>
          <p:nvPr/>
        </p:nvCxnSpPr>
        <p:spPr>
          <a:xfrm rot="10800000" flipH="1" flipV="1">
            <a:off x="6847840" y="1831975"/>
            <a:ext cx="3175" cy="1476375"/>
          </a:xfrm>
          <a:prstGeom prst="curvedConnector3">
            <a:avLst>
              <a:gd name="adj1" fmla="val -14740000"/>
            </a:avLst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/>
          <p:nvPr/>
        </p:nvCxnSpPr>
        <p:spPr>
          <a:xfrm rot="10800000" flipV="1">
            <a:off x="6850380" y="3308350"/>
            <a:ext cx="3175" cy="492125"/>
          </a:xfrm>
          <a:prstGeom prst="curvedConnector3">
            <a:avLst>
              <a:gd name="adj1" fmla="val 7600000"/>
            </a:avLst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225666" y="875030"/>
            <a:ext cx="775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int * p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420418" y="16637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1000 ~ 1003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420418" y="314007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1012 ~ 1015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420418" y="36322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1016 ~ 1019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组合 42"/>
          <p:cNvGrpSpPr/>
          <p:nvPr/>
        </p:nvGrpSpPr>
        <p:grpSpPr>
          <a:xfrm>
            <a:off x="4110990" y="2331720"/>
            <a:ext cx="2995930" cy="433705"/>
            <a:chOff x="7775" y="8919"/>
            <a:chExt cx="4272" cy="683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4124960" y="2352675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28185" y="235331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3331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38445" y="235331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4870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55383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828540" y="1670050"/>
            <a:ext cx="979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head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5146675" y="1976755"/>
            <a:ext cx="0" cy="259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6896100" y="1670050"/>
            <a:ext cx="530860" cy="565785"/>
            <a:chOff x="9683" y="2630"/>
            <a:chExt cx="836" cy="891"/>
          </a:xfrm>
        </p:grpSpPr>
        <p:sp>
          <p:nvSpPr>
            <p:cNvPr id="61" name="文本框 60"/>
            <p:cNvSpPr txBox="1"/>
            <p:nvPr/>
          </p:nvSpPr>
          <p:spPr>
            <a:xfrm>
              <a:off x="9683" y="2630"/>
              <a:ext cx="83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10000" y="3113"/>
              <a:ext cx="0" cy="40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574357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18719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0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59232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99745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40258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3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80771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4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21284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5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61797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6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24960" y="4293235"/>
            <a:ext cx="2995930" cy="433705"/>
            <a:chOff x="7775" y="8919"/>
            <a:chExt cx="4272" cy="68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4138930" y="431419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42155" y="431482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47285" y="431419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52415" y="431482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67805" y="431419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57545" y="431419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0116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0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0629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1142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1655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3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2168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4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2681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5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3194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6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4202430" y="2840990"/>
            <a:ext cx="774065" cy="1365885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5906135" y="2863215"/>
            <a:ext cx="774065" cy="1365885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3392805" y="3747770"/>
            <a:ext cx="718185" cy="459105"/>
            <a:chOff x="5096" y="6142"/>
            <a:chExt cx="1131" cy="723"/>
          </a:xfrm>
        </p:grpSpPr>
        <p:sp>
          <p:nvSpPr>
            <p:cNvPr id="30" name="文本框 29"/>
            <p:cNvSpPr txBox="1"/>
            <p:nvPr/>
          </p:nvSpPr>
          <p:spPr>
            <a:xfrm>
              <a:off x="5096" y="6142"/>
              <a:ext cx="100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5947" y="6625"/>
              <a:ext cx="280" cy="24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6551930" y="3718560"/>
            <a:ext cx="635000" cy="497840"/>
            <a:chOff x="4823" y="6092"/>
            <a:chExt cx="1000" cy="784"/>
          </a:xfrm>
        </p:grpSpPr>
        <p:sp>
          <p:nvSpPr>
            <p:cNvPr id="71" name="文本框 70"/>
            <p:cNvSpPr txBox="1"/>
            <p:nvPr/>
          </p:nvSpPr>
          <p:spPr>
            <a:xfrm>
              <a:off x="4823" y="6092"/>
              <a:ext cx="100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5151" y="6575"/>
              <a:ext cx="0" cy="30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7900035" y="23526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入队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62675" y="4314190"/>
            <a:ext cx="403225" cy="392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496810" y="2294255"/>
            <a:ext cx="403225" cy="392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2585720" y="1830070"/>
            <a:ext cx="1208405" cy="392430"/>
            <a:chOff x="4072" y="2882"/>
            <a:chExt cx="1903" cy="618"/>
          </a:xfrm>
        </p:grpSpPr>
        <p:grpSp>
          <p:nvGrpSpPr>
            <p:cNvPr id="17" name="组合 1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直接箭头连接符 1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794760" y="1830070"/>
            <a:ext cx="1208405" cy="392430"/>
            <a:chOff x="4072" y="2882"/>
            <a:chExt cx="1903" cy="618"/>
          </a:xfrm>
        </p:grpSpPr>
        <p:grpSp>
          <p:nvGrpSpPr>
            <p:cNvPr id="27" name="组合 2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3" name="直接箭头连接符 32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5004435" y="1830070"/>
            <a:ext cx="1208405" cy="392430"/>
            <a:chOff x="4072" y="2882"/>
            <a:chExt cx="1903" cy="618"/>
          </a:xfrm>
        </p:grpSpPr>
        <p:grpSp>
          <p:nvGrpSpPr>
            <p:cNvPr id="35" name="组合 34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" name="直接箭头连接符 37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 rot="0">
            <a:off x="6214745" y="1830070"/>
            <a:ext cx="805815" cy="392430"/>
            <a:chOff x="10321" y="3705"/>
            <a:chExt cx="1269" cy="618"/>
          </a:xfrm>
        </p:grpSpPr>
        <p:sp>
          <p:nvSpPr>
            <p:cNvPr id="48" name="矩形 47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•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13475" y="1165860"/>
            <a:ext cx="422910" cy="542925"/>
            <a:chOff x="9785" y="1836"/>
            <a:chExt cx="666" cy="855"/>
          </a:xfrm>
        </p:grpSpPr>
        <p:sp>
          <p:nvSpPr>
            <p:cNvPr id="78" name="文本框 77"/>
            <p:cNvSpPr txBox="1"/>
            <p:nvPr/>
          </p:nvSpPr>
          <p:spPr>
            <a:xfrm>
              <a:off x="9785" y="1836"/>
              <a:ext cx="6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2505075" y="1165860"/>
            <a:ext cx="607060" cy="544195"/>
            <a:chOff x="9658" y="1835"/>
            <a:chExt cx="956" cy="857"/>
          </a:xfrm>
        </p:grpSpPr>
        <p:sp>
          <p:nvSpPr>
            <p:cNvPr id="82" name="文本框 81"/>
            <p:cNvSpPr txBox="1"/>
            <p:nvPr/>
          </p:nvSpPr>
          <p:spPr>
            <a:xfrm>
              <a:off x="9658" y="1835"/>
              <a:ext cx="95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文本框 83"/>
          <p:cNvSpPr txBox="1"/>
          <p:nvPr/>
        </p:nvSpPr>
        <p:spPr>
          <a:xfrm>
            <a:off x="1406525" y="336042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入队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2586355" y="3330575"/>
            <a:ext cx="1208405" cy="392430"/>
            <a:chOff x="4072" y="2882"/>
            <a:chExt cx="1903" cy="618"/>
          </a:xfrm>
        </p:grpSpPr>
        <p:grpSp>
          <p:nvGrpSpPr>
            <p:cNvPr id="87" name="组合 8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直接箭头连接符 8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3795395" y="3330575"/>
            <a:ext cx="1208405" cy="392430"/>
            <a:chOff x="4072" y="2882"/>
            <a:chExt cx="1903" cy="618"/>
          </a:xfrm>
        </p:grpSpPr>
        <p:grpSp>
          <p:nvGrpSpPr>
            <p:cNvPr id="92" name="组合 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5" name="直接箭头连接符 94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5005070" y="3330575"/>
            <a:ext cx="1208405" cy="392430"/>
            <a:chOff x="4072" y="2882"/>
            <a:chExt cx="1903" cy="618"/>
          </a:xfrm>
        </p:grpSpPr>
        <p:grpSp>
          <p:nvGrpSpPr>
            <p:cNvPr id="97" name="组合 9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0" name="直接箭头连接符 9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2505710" y="2666365"/>
            <a:ext cx="607060" cy="544195"/>
            <a:chOff x="9658" y="1835"/>
            <a:chExt cx="956" cy="857"/>
          </a:xfrm>
        </p:grpSpPr>
        <p:sp>
          <p:nvSpPr>
            <p:cNvPr id="108" name="文本框 107"/>
            <p:cNvSpPr txBox="1"/>
            <p:nvPr/>
          </p:nvSpPr>
          <p:spPr>
            <a:xfrm>
              <a:off x="9658" y="1835"/>
              <a:ext cx="95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09" name="直接箭头连接符 108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 rot="0">
            <a:off x="7450455" y="3330575"/>
            <a:ext cx="805815" cy="392430"/>
            <a:chOff x="10321" y="3705"/>
            <a:chExt cx="1269" cy="618"/>
          </a:xfrm>
        </p:grpSpPr>
        <p:sp>
          <p:nvSpPr>
            <p:cNvPr id="111" name="矩形 110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•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7449185" y="2666365"/>
            <a:ext cx="422910" cy="542925"/>
            <a:chOff x="9785" y="1836"/>
            <a:chExt cx="666" cy="855"/>
          </a:xfrm>
        </p:grpSpPr>
        <p:sp>
          <p:nvSpPr>
            <p:cNvPr id="114" name="文本框 113"/>
            <p:cNvSpPr txBox="1"/>
            <p:nvPr/>
          </p:nvSpPr>
          <p:spPr>
            <a:xfrm>
              <a:off x="9785" y="1836"/>
              <a:ext cx="6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6227445" y="3330575"/>
            <a:ext cx="1208405" cy="392430"/>
            <a:chOff x="4072" y="2882"/>
            <a:chExt cx="1903" cy="618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d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0" name="直接箭头连接符 11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文本框 120"/>
          <p:cNvSpPr txBox="1"/>
          <p:nvPr/>
        </p:nvSpPr>
        <p:spPr>
          <a:xfrm>
            <a:off x="1407795" y="486092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出队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2587625" y="4831080"/>
            <a:ext cx="1208405" cy="392430"/>
            <a:chOff x="4072" y="2882"/>
            <a:chExt cx="1903" cy="618"/>
          </a:xfrm>
        </p:grpSpPr>
        <p:grpSp>
          <p:nvGrpSpPr>
            <p:cNvPr id="123" name="组合 12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6" name="直接箭头连接符 125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26"/>
          <p:cNvGrpSpPr/>
          <p:nvPr/>
        </p:nvGrpSpPr>
        <p:grpSpPr>
          <a:xfrm>
            <a:off x="3796665" y="4831080"/>
            <a:ext cx="1208405" cy="392430"/>
            <a:chOff x="4072" y="2882"/>
            <a:chExt cx="1903" cy="618"/>
          </a:xfrm>
        </p:grpSpPr>
        <p:grpSp>
          <p:nvGrpSpPr>
            <p:cNvPr id="128" name="组合 127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1" name="直接箭头连接符 130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5006340" y="4831080"/>
            <a:ext cx="1208405" cy="392430"/>
            <a:chOff x="4072" y="2882"/>
            <a:chExt cx="1903" cy="618"/>
          </a:xfrm>
        </p:grpSpPr>
        <p:grpSp>
          <p:nvGrpSpPr>
            <p:cNvPr id="133" name="组合 13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6" name="直接箭头连接符 135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36"/>
          <p:cNvGrpSpPr/>
          <p:nvPr/>
        </p:nvGrpSpPr>
        <p:grpSpPr>
          <a:xfrm>
            <a:off x="3695065" y="4166235"/>
            <a:ext cx="607060" cy="544195"/>
            <a:chOff x="9658" y="1835"/>
            <a:chExt cx="956" cy="857"/>
          </a:xfrm>
        </p:grpSpPr>
        <p:sp>
          <p:nvSpPr>
            <p:cNvPr id="138" name="文本框 137"/>
            <p:cNvSpPr txBox="1"/>
            <p:nvPr/>
          </p:nvSpPr>
          <p:spPr>
            <a:xfrm>
              <a:off x="9658" y="1835"/>
              <a:ext cx="95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39" name="直接箭头连接符 138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/>
          <p:cNvGrpSpPr/>
          <p:nvPr/>
        </p:nvGrpSpPr>
        <p:grpSpPr>
          <a:xfrm rot="0">
            <a:off x="7451725" y="4831080"/>
            <a:ext cx="805815" cy="392430"/>
            <a:chOff x="10321" y="3705"/>
            <a:chExt cx="1269" cy="618"/>
          </a:xfrm>
        </p:grpSpPr>
        <p:sp>
          <p:nvSpPr>
            <p:cNvPr id="141" name="矩形 140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•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7450455" y="4166870"/>
            <a:ext cx="422910" cy="542925"/>
            <a:chOff x="9785" y="1836"/>
            <a:chExt cx="666" cy="855"/>
          </a:xfrm>
        </p:grpSpPr>
        <p:sp>
          <p:nvSpPr>
            <p:cNvPr id="144" name="文本框 143"/>
            <p:cNvSpPr txBox="1"/>
            <p:nvPr/>
          </p:nvSpPr>
          <p:spPr>
            <a:xfrm>
              <a:off x="9785" y="1836"/>
              <a:ext cx="6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45" name="直接箭头连接符 144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6228715" y="4831080"/>
            <a:ext cx="1208405" cy="392430"/>
            <a:chOff x="4072" y="2882"/>
            <a:chExt cx="1903" cy="618"/>
          </a:xfrm>
        </p:grpSpPr>
        <p:grpSp>
          <p:nvGrpSpPr>
            <p:cNvPr id="147" name="组合 14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d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0" name="直接箭头连接符 14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文本框 150"/>
          <p:cNvSpPr txBox="1"/>
          <p:nvPr/>
        </p:nvSpPr>
        <p:spPr>
          <a:xfrm>
            <a:off x="3392170" y="4763135"/>
            <a:ext cx="340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C00000"/>
                </a:solidFill>
              </a:rPr>
              <a:t>x</a:t>
            </a:r>
            <a:endParaRPr lang="en-US" altLang="zh-CN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3794125" y="1329055"/>
            <a:ext cx="3285490" cy="3285490"/>
            <a:chOff x="5975" y="2093"/>
            <a:chExt cx="5174" cy="5174"/>
          </a:xfrm>
        </p:grpSpPr>
        <p:grpSp>
          <p:nvGrpSpPr>
            <p:cNvPr id="4" name="组合 3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>
              <a:stCxn id="2" idx="0"/>
              <a:endCxn id="2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7"/>
              <a:endCxn id="2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" idx="1"/>
              <a:endCxn id="2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2"/>
              <a:endCxn id="2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576570" y="201041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76315" y="247967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76315" y="309562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76570" y="356489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71415" y="201041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71670" y="247967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71670" y="309562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71415" y="356489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02070" y="4824095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head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6350000" y="4522470"/>
            <a:ext cx="248285" cy="2990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99455" y="402336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797425" y="402336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056380" y="323469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53840" y="228854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992880" y="751205"/>
            <a:ext cx="602615" cy="643255"/>
            <a:chOff x="11610" y="2789"/>
            <a:chExt cx="949" cy="1013"/>
          </a:xfrm>
        </p:grpSpPr>
        <p:sp>
          <p:nvSpPr>
            <p:cNvPr id="43" name="文本框 4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12228" y="3369"/>
              <a:ext cx="331" cy="43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1491615" y="1669415"/>
            <a:ext cx="3285490" cy="3285490"/>
            <a:chOff x="5975" y="2093"/>
            <a:chExt cx="5174" cy="5174"/>
          </a:xfrm>
        </p:grpSpPr>
        <p:grpSp>
          <p:nvGrpSpPr>
            <p:cNvPr id="4" name="组合 3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>
              <a:stCxn id="2" idx="0"/>
              <a:endCxn id="2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7"/>
              <a:endCxn id="2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" idx="1"/>
              <a:endCxn id="2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2"/>
              <a:endCxn id="2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274060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73805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73805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74060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68905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69160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69160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68905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99560" y="5164455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head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4047490" y="4862830"/>
            <a:ext cx="248285" cy="2990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96945" y="436372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94915" y="436372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3870" y="357505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51330" y="262890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803015" y="935990"/>
            <a:ext cx="492760" cy="708660"/>
            <a:chOff x="11610" y="2789"/>
            <a:chExt cx="776" cy="1116"/>
          </a:xfrm>
        </p:grpSpPr>
        <p:sp>
          <p:nvSpPr>
            <p:cNvPr id="43" name="文本框 4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>
              <a:off x="11636" y="3369"/>
              <a:ext cx="185" cy="53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2506345" y="187960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02730" y="1669415"/>
            <a:ext cx="3285490" cy="3285490"/>
            <a:chOff x="5975" y="2093"/>
            <a:chExt cx="5174" cy="5174"/>
          </a:xfrm>
        </p:grpSpPr>
        <p:grpSp>
          <p:nvGrpSpPr>
            <p:cNvPr id="17" name="组合 16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24" name="直接连接符 23"/>
            <p:cNvCxnSpPr>
              <a:stCxn id="20" idx="0"/>
              <a:endCxn id="20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0" idx="7"/>
              <a:endCxn id="20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0" idx="1"/>
              <a:endCxn id="20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0" idx="2"/>
              <a:endCxn id="20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8385175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884920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884920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385175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780020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280275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280275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780020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210675" y="5164455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head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 flipV="1">
            <a:off x="9158605" y="4862830"/>
            <a:ext cx="248285" cy="2990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608060" y="436372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606030" y="436372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64985" y="357505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862445" y="262890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9938385" y="2150745"/>
            <a:ext cx="787400" cy="471170"/>
            <a:chOff x="11146" y="2789"/>
            <a:chExt cx="1240" cy="742"/>
          </a:xfrm>
        </p:grpSpPr>
        <p:sp>
          <p:nvSpPr>
            <p:cNvPr id="53" name="文本框 5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H="1">
              <a:off x="11146" y="3165"/>
              <a:ext cx="427" cy="36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7617460" y="187960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608060" y="1892300"/>
            <a:ext cx="264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f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6503670" y="1198245"/>
            <a:ext cx="3285490" cy="3285490"/>
            <a:chOff x="5975" y="2093"/>
            <a:chExt cx="5174" cy="5174"/>
          </a:xfrm>
        </p:grpSpPr>
        <p:grpSp>
          <p:nvGrpSpPr>
            <p:cNvPr id="4" name="组合 3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>
              <a:stCxn id="2" idx="0"/>
              <a:endCxn id="2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7"/>
              <a:endCxn id="2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" idx="1"/>
              <a:endCxn id="2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2"/>
              <a:endCxn id="2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286115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85860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5860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86115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80960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81215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81215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80960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03895" y="4642485"/>
            <a:ext cx="727710" cy="862965"/>
            <a:chOff x="9515" y="7122"/>
            <a:chExt cx="1146" cy="1359"/>
          </a:xfrm>
        </p:grpSpPr>
        <p:sp>
          <p:nvSpPr>
            <p:cNvPr id="25" name="文本框 24"/>
            <p:cNvSpPr txBox="1"/>
            <p:nvPr/>
          </p:nvSpPr>
          <p:spPr>
            <a:xfrm>
              <a:off x="9515" y="7901"/>
              <a:ext cx="114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head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10000" y="7122"/>
              <a:ext cx="0" cy="52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8509000" y="389255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06970" y="389255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65925" y="310388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763385" y="215773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9789160" y="3472180"/>
            <a:ext cx="901700" cy="368300"/>
            <a:chOff x="10966" y="2789"/>
            <a:chExt cx="1420" cy="580"/>
          </a:xfrm>
        </p:grpSpPr>
        <p:sp>
          <p:nvSpPr>
            <p:cNvPr id="43" name="文本框 4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 flipV="1">
              <a:off x="10966" y="2888"/>
              <a:ext cx="644" cy="191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7501255" y="144780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491855" y="1460500"/>
            <a:ext cx="264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f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43060" y="2171065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g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39520" y="1198245"/>
            <a:ext cx="3285490" cy="3285490"/>
            <a:chOff x="5975" y="2093"/>
            <a:chExt cx="5174" cy="5174"/>
          </a:xfrm>
        </p:grpSpPr>
        <p:grpSp>
          <p:nvGrpSpPr>
            <p:cNvPr id="23" name="组合 22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>
              <a:stCxn id="24" idx="0"/>
              <a:endCxn id="24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7"/>
              <a:endCxn id="24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1"/>
              <a:endCxn id="24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2"/>
              <a:endCxn id="24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3021965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21710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521710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21965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16810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917065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17065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416810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847465" y="898525"/>
            <a:ext cx="1145540" cy="456565"/>
            <a:chOff x="8857" y="7901"/>
            <a:chExt cx="1804" cy="719"/>
          </a:xfrm>
        </p:grpSpPr>
        <p:sp>
          <p:nvSpPr>
            <p:cNvPr id="49" name="文本框 48"/>
            <p:cNvSpPr txBox="1"/>
            <p:nvPr/>
          </p:nvSpPr>
          <p:spPr>
            <a:xfrm>
              <a:off x="9515" y="7901"/>
              <a:ext cx="114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head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8857" y="8228"/>
              <a:ext cx="658" cy="392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3101340" y="414020"/>
            <a:ext cx="492760" cy="784225"/>
            <a:chOff x="11610" y="2789"/>
            <a:chExt cx="776" cy="1235"/>
          </a:xfrm>
        </p:grpSpPr>
        <p:sp>
          <p:nvSpPr>
            <p:cNvPr id="57" name="文本框 56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11998" y="3369"/>
              <a:ext cx="0" cy="655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4549140" y="3037840"/>
            <a:ext cx="2995930" cy="433705"/>
            <a:chOff x="7775" y="8919"/>
            <a:chExt cx="4272" cy="683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 59"/>
          <p:cNvSpPr/>
          <p:nvPr/>
        </p:nvSpPr>
        <p:spPr>
          <a:xfrm>
            <a:off x="4612005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015230" y="30594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42036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825490" y="30594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4088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23062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3575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8399780" y="2167255"/>
            <a:ext cx="2038350" cy="586105"/>
          </a:xfrm>
          <a:prstGeom prst="ellips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消费者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8399780" y="2961640"/>
            <a:ext cx="2038350" cy="586105"/>
          </a:xfrm>
          <a:prstGeom prst="ellips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消费者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2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8399780" y="3756025"/>
            <a:ext cx="2038350" cy="586105"/>
          </a:xfrm>
          <a:prstGeom prst="ellips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消费者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3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763395" y="2961640"/>
            <a:ext cx="2038350" cy="586105"/>
          </a:xfrm>
          <a:prstGeom prst="ellipse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生产者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3963670" y="3242310"/>
            <a:ext cx="450850" cy="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3916680" y="2853690"/>
            <a:ext cx="516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put</a:t>
            </a:r>
            <a:endParaRPr lang="en-US" altLang="zh-CN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7750175" y="3221990"/>
            <a:ext cx="450850" cy="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7750175" y="2690495"/>
            <a:ext cx="401320" cy="271145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50175" y="3482340"/>
            <a:ext cx="434975" cy="288925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7545705" y="257810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消费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1796415" y="3634105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f(6)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3016885" y="1936115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f(5)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016885" y="5244465"/>
            <a:ext cx="669925" cy="6699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f(4)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747260" y="1011555"/>
            <a:ext cx="669925" cy="6699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f(4)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4793615" y="6007100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f(2)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6143625" y="1455420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f(2)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6143625" y="257175"/>
            <a:ext cx="2066290" cy="1424305"/>
            <a:chOff x="9675" y="101"/>
            <a:chExt cx="3254" cy="2243"/>
          </a:xfrm>
        </p:grpSpPr>
        <p:sp>
          <p:nvSpPr>
            <p:cNvPr id="10" name="椭圆 9"/>
            <p:cNvSpPr/>
            <p:nvPr/>
          </p:nvSpPr>
          <p:spPr>
            <a:xfrm>
              <a:off x="9675" y="621"/>
              <a:ext cx="1055" cy="1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f(3)</a:t>
              </a:r>
              <a:endParaRPr lang="en-US" altLang="zh-CN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874" y="101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f(2)</a:t>
              </a:r>
              <a:endParaRPr lang="en-US" altLang="zh-CN"/>
            </a:p>
          </p:txBody>
        </p:sp>
        <p:sp>
          <p:nvSpPr>
            <p:cNvPr id="17" name="椭圆 16"/>
            <p:cNvSpPr/>
            <p:nvPr/>
          </p:nvSpPr>
          <p:spPr>
            <a:xfrm>
              <a:off x="11874" y="1289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f(1)</a:t>
              </a:r>
              <a:endParaRPr lang="en-US" altLang="zh-CN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10806" y="7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0803" y="14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488940" y="1011555"/>
            <a:ext cx="608330" cy="617855"/>
            <a:chOff x="11003" y="903"/>
            <a:chExt cx="958" cy="973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11006" y="9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11003" y="16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740275" y="2364105"/>
            <a:ext cx="2066290" cy="1424305"/>
            <a:chOff x="9675" y="101"/>
            <a:chExt cx="3254" cy="2243"/>
          </a:xfrm>
        </p:grpSpPr>
        <p:sp>
          <p:nvSpPr>
            <p:cNvPr id="28" name="椭圆 27"/>
            <p:cNvSpPr/>
            <p:nvPr/>
          </p:nvSpPr>
          <p:spPr>
            <a:xfrm>
              <a:off x="9675" y="621"/>
              <a:ext cx="1055" cy="1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f(3)</a:t>
              </a:r>
              <a:endParaRPr lang="en-US" altLang="zh-CN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874" y="101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f(2)</a:t>
              </a:r>
              <a:endParaRPr lang="en-US" altLang="zh-CN"/>
            </a:p>
          </p:txBody>
        </p:sp>
        <p:sp>
          <p:nvSpPr>
            <p:cNvPr id="30" name="椭圆 29"/>
            <p:cNvSpPr/>
            <p:nvPr/>
          </p:nvSpPr>
          <p:spPr>
            <a:xfrm>
              <a:off x="11874" y="1289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f(1)</a:t>
              </a:r>
              <a:endParaRPr lang="en-US" altLang="zh-CN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V="1">
              <a:off x="10806" y="7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10803" y="14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4793615" y="4140835"/>
            <a:ext cx="2066290" cy="1424305"/>
            <a:chOff x="9675" y="101"/>
            <a:chExt cx="3254" cy="2243"/>
          </a:xfrm>
        </p:grpSpPr>
        <p:sp>
          <p:nvSpPr>
            <p:cNvPr id="34" name="椭圆 33"/>
            <p:cNvSpPr/>
            <p:nvPr/>
          </p:nvSpPr>
          <p:spPr>
            <a:xfrm>
              <a:off x="9675" y="621"/>
              <a:ext cx="1055" cy="1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f(3)</a:t>
              </a:r>
              <a:endParaRPr lang="en-US" altLang="zh-CN"/>
            </a:p>
          </p:txBody>
        </p:sp>
        <p:sp>
          <p:nvSpPr>
            <p:cNvPr id="35" name="椭圆 34"/>
            <p:cNvSpPr/>
            <p:nvPr/>
          </p:nvSpPr>
          <p:spPr>
            <a:xfrm>
              <a:off x="11874" y="101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f(2)</a:t>
              </a:r>
              <a:endParaRPr lang="en-US" altLang="zh-CN"/>
            </a:p>
          </p:txBody>
        </p:sp>
        <p:sp>
          <p:nvSpPr>
            <p:cNvPr id="36" name="椭圆 35"/>
            <p:cNvSpPr/>
            <p:nvPr/>
          </p:nvSpPr>
          <p:spPr>
            <a:xfrm>
              <a:off x="11874" y="1289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f(1)</a:t>
              </a:r>
              <a:endParaRPr lang="en-US" altLang="zh-CN"/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10806" y="7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10803" y="14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958590" y="1537335"/>
            <a:ext cx="608965" cy="1383030"/>
            <a:chOff x="11037" y="574"/>
            <a:chExt cx="959" cy="2178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11071" y="574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11037" y="2478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3980180" y="4887595"/>
            <a:ext cx="608965" cy="1383030"/>
            <a:chOff x="11037" y="574"/>
            <a:chExt cx="959" cy="2178"/>
          </a:xfrm>
        </p:grpSpPr>
        <p:cxnSp>
          <p:nvCxnSpPr>
            <p:cNvPr id="43" name="直接箭头连接符 42"/>
            <p:cNvCxnSpPr/>
            <p:nvPr/>
          </p:nvCxnSpPr>
          <p:spPr>
            <a:xfrm flipV="1">
              <a:off x="11071" y="574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11037" y="2478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406015" y="2832735"/>
            <a:ext cx="504190" cy="2253615"/>
            <a:chOff x="10976" y="33"/>
            <a:chExt cx="794" cy="3549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11071" y="33"/>
              <a:ext cx="699" cy="857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10976" y="2754"/>
              <a:ext cx="676" cy="82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" name="文本框 83"/>
          <p:cNvSpPr txBox="1"/>
          <p:nvPr/>
        </p:nvSpPr>
        <p:spPr>
          <a:xfrm>
            <a:off x="737870" y="613410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1637030" y="753110"/>
            <a:ext cx="1004570" cy="392430"/>
            <a:chOff x="4072" y="2882"/>
            <a:chExt cx="1582" cy="618"/>
          </a:xfrm>
        </p:grpSpPr>
        <p:grpSp>
          <p:nvGrpSpPr>
            <p:cNvPr id="87" name="组合 8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直接箭头连接符 8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641600" y="740410"/>
            <a:ext cx="1004570" cy="392430"/>
            <a:chOff x="4072" y="2882"/>
            <a:chExt cx="1582" cy="618"/>
          </a:xfrm>
        </p:grpSpPr>
        <p:grpSp>
          <p:nvGrpSpPr>
            <p:cNvPr id="3" name="组合 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直接箭头连接符 7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3666490" y="739775"/>
            <a:ext cx="1004570" cy="392430"/>
            <a:chOff x="4072" y="2882"/>
            <a:chExt cx="1582" cy="618"/>
          </a:xfrm>
        </p:grpSpPr>
        <p:grpSp>
          <p:nvGrpSpPr>
            <p:cNvPr id="10" name="组合 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691380" y="739775"/>
            <a:ext cx="1004570" cy="392430"/>
            <a:chOff x="4072" y="2882"/>
            <a:chExt cx="1582" cy="618"/>
          </a:xfrm>
        </p:grpSpPr>
        <p:grpSp>
          <p:nvGrpSpPr>
            <p:cNvPr id="15" name="组合 14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716270" y="739775"/>
            <a:ext cx="1004570" cy="392430"/>
            <a:chOff x="4072" y="2882"/>
            <a:chExt cx="1582" cy="618"/>
          </a:xfrm>
        </p:grpSpPr>
        <p:grpSp>
          <p:nvGrpSpPr>
            <p:cNvPr id="22" name="组合 2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731000" y="739775"/>
            <a:ext cx="1004570" cy="392430"/>
            <a:chOff x="4072" y="2882"/>
            <a:chExt cx="1582" cy="618"/>
          </a:xfrm>
        </p:grpSpPr>
        <p:grpSp>
          <p:nvGrpSpPr>
            <p:cNvPr id="30" name="组合 2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7745730" y="739775"/>
            <a:ext cx="1004570" cy="392430"/>
            <a:chOff x="4072" y="2882"/>
            <a:chExt cx="1582" cy="618"/>
          </a:xfrm>
        </p:grpSpPr>
        <p:grpSp>
          <p:nvGrpSpPr>
            <p:cNvPr id="43" name="组合 4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6" name="直接箭头连接符 45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8770620" y="739775"/>
            <a:ext cx="1004570" cy="392430"/>
            <a:chOff x="4072" y="2882"/>
            <a:chExt cx="1582" cy="618"/>
          </a:xfrm>
        </p:grpSpPr>
        <p:grpSp>
          <p:nvGrpSpPr>
            <p:cNvPr id="51" name="组合 50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直接箭头连接符 53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9795510" y="739775"/>
            <a:ext cx="1004570" cy="392430"/>
            <a:chOff x="4072" y="2882"/>
            <a:chExt cx="1582" cy="618"/>
          </a:xfrm>
        </p:grpSpPr>
        <p:grpSp>
          <p:nvGrpSpPr>
            <p:cNvPr id="56" name="组合 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9" name="直接箭头连接符 58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 rot="0">
            <a:off x="10820400" y="753110"/>
            <a:ext cx="805815" cy="392430"/>
            <a:chOff x="10321" y="3705"/>
            <a:chExt cx="1269" cy="618"/>
          </a:xfrm>
        </p:grpSpPr>
        <p:sp>
          <p:nvSpPr>
            <p:cNvPr id="62" name="矩形 61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·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16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37235" y="444055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637665" y="4580255"/>
            <a:ext cx="1004570" cy="392430"/>
            <a:chOff x="4072" y="2882"/>
            <a:chExt cx="1582" cy="61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642235" y="4580255"/>
            <a:ext cx="1004570" cy="392430"/>
            <a:chOff x="4072" y="2882"/>
            <a:chExt cx="1582" cy="618"/>
          </a:xfrm>
        </p:grpSpPr>
        <p:grpSp>
          <p:nvGrpSpPr>
            <p:cNvPr id="72" name="组合 7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直接箭头连接符 74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3667125" y="4580255"/>
            <a:ext cx="1004570" cy="392430"/>
            <a:chOff x="4072" y="2882"/>
            <a:chExt cx="1582" cy="618"/>
          </a:xfrm>
        </p:grpSpPr>
        <p:grpSp>
          <p:nvGrpSpPr>
            <p:cNvPr id="77" name="组合 7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直接箭头连接符 10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692015" y="4580255"/>
            <a:ext cx="1004570" cy="392430"/>
            <a:chOff x="4072" y="2882"/>
            <a:chExt cx="1582" cy="61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2" name="直接箭头连接符 1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5716905" y="4580255"/>
            <a:ext cx="1004570" cy="392430"/>
            <a:chOff x="4072" y="2882"/>
            <a:chExt cx="1582" cy="618"/>
          </a:xfrm>
        </p:grpSpPr>
        <p:grpSp>
          <p:nvGrpSpPr>
            <p:cNvPr id="154" name="组合 1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7" name="直接箭头连接符 1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6731635" y="4580255"/>
            <a:ext cx="1004570" cy="392430"/>
            <a:chOff x="4072" y="2882"/>
            <a:chExt cx="1582" cy="618"/>
          </a:xfrm>
        </p:grpSpPr>
        <p:grpSp>
          <p:nvGrpSpPr>
            <p:cNvPr id="159" name="组合 1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2" name="直接箭头连接符 1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7746365" y="4580255"/>
            <a:ext cx="1004570" cy="392430"/>
            <a:chOff x="4072" y="2882"/>
            <a:chExt cx="1582" cy="618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7" name="直接箭头连接符 1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/>
          <p:cNvGrpSpPr/>
          <p:nvPr/>
        </p:nvGrpSpPr>
        <p:grpSpPr>
          <a:xfrm>
            <a:off x="8771255" y="4580255"/>
            <a:ext cx="1004570" cy="392430"/>
            <a:chOff x="4072" y="2882"/>
            <a:chExt cx="1582" cy="618"/>
          </a:xfrm>
        </p:grpSpPr>
        <p:grpSp>
          <p:nvGrpSpPr>
            <p:cNvPr id="169" name="组合 16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2" name="直接箭头连接符 17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9796145" y="4580255"/>
            <a:ext cx="1004570" cy="392430"/>
            <a:chOff x="4072" y="2882"/>
            <a:chExt cx="1582" cy="618"/>
          </a:xfrm>
        </p:grpSpPr>
        <p:grpSp>
          <p:nvGrpSpPr>
            <p:cNvPr id="174" name="组合 17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5" name="矩形 17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7" name="直接箭头连接符 17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/>
        </p:nvGrpSpPr>
        <p:grpSpPr>
          <a:xfrm rot="0">
            <a:off x="10821035" y="4580255"/>
            <a:ext cx="805815" cy="392430"/>
            <a:chOff x="10321" y="3705"/>
            <a:chExt cx="1269" cy="618"/>
          </a:xfrm>
        </p:grpSpPr>
        <p:sp>
          <p:nvSpPr>
            <p:cNvPr id="179" name="矩形 178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·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16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657985" y="3413125"/>
            <a:ext cx="2029460" cy="392430"/>
            <a:chOff x="4072" y="2882"/>
            <a:chExt cx="3196" cy="618"/>
          </a:xfrm>
        </p:grpSpPr>
        <p:grpSp>
          <p:nvGrpSpPr>
            <p:cNvPr id="182" name="组合 18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5" name="直接箭头连接符 184"/>
            <p:cNvCxnSpPr>
              <a:endCxn id="194" idx="1"/>
            </p:cNvCxnSpPr>
            <p:nvPr/>
          </p:nvCxnSpPr>
          <p:spPr>
            <a:xfrm flipV="1">
              <a:off x="5083" y="3191"/>
              <a:ext cx="2185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/>
          <p:cNvGrpSpPr/>
          <p:nvPr/>
        </p:nvGrpSpPr>
        <p:grpSpPr>
          <a:xfrm>
            <a:off x="3687445" y="3413125"/>
            <a:ext cx="2049780" cy="392430"/>
            <a:chOff x="4072" y="2882"/>
            <a:chExt cx="3228" cy="618"/>
          </a:xfrm>
        </p:grpSpPr>
        <p:grpSp>
          <p:nvGrpSpPr>
            <p:cNvPr id="192" name="组合 1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93" name="矩形 1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5" name="直接箭头连接符 194"/>
            <p:cNvCxnSpPr>
              <a:endCxn id="20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5737225" y="3413125"/>
            <a:ext cx="2029460" cy="392430"/>
            <a:chOff x="4072" y="2882"/>
            <a:chExt cx="3196" cy="618"/>
          </a:xfrm>
        </p:grpSpPr>
        <p:grpSp>
          <p:nvGrpSpPr>
            <p:cNvPr id="202" name="组合 20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5" name="直接箭头连接符 204"/>
            <p:cNvCxnSpPr>
              <a:endCxn id="214" idx="1"/>
            </p:cNvCxnSpPr>
            <p:nvPr/>
          </p:nvCxnSpPr>
          <p:spPr>
            <a:xfrm>
              <a:off x="5083" y="3191"/>
              <a:ext cx="218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7766685" y="3413125"/>
            <a:ext cx="2049780" cy="392430"/>
            <a:chOff x="4072" y="2882"/>
            <a:chExt cx="3228" cy="618"/>
          </a:xfrm>
        </p:grpSpPr>
        <p:grpSp>
          <p:nvGrpSpPr>
            <p:cNvPr id="212" name="组合 21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5" name="直接箭头连接符 214"/>
            <p:cNvCxnSpPr>
              <a:endCxn id="22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/>
          <p:cNvGrpSpPr/>
          <p:nvPr/>
        </p:nvGrpSpPr>
        <p:grpSpPr>
          <a:xfrm rot="0">
            <a:off x="9816465" y="3413125"/>
            <a:ext cx="805815" cy="392430"/>
            <a:chOff x="10321" y="3705"/>
            <a:chExt cx="1269" cy="618"/>
          </a:xfrm>
        </p:grpSpPr>
        <p:sp>
          <p:nvSpPr>
            <p:cNvPr id="223" name="矩形 222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622935" y="32867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第一级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1743710" y="3805555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3763645" y="3805555"/>
            <a:ext cx="623570" cy="774065"/>
            <a:chOff x="2755" y="5993"/>
            <a:chExt cx="982" cy="1219"/>
          </a:xfrm>
        </p:grpSpPr>
        <p:cxnSp>
          <p:nvCxnSpPr>
            <p:cNvPr id="234" name="直接箭头连接符 233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5808980" y="3806190"/>
            <a:ext cx="623570" cy="774065"/>
            <a:chOff x="2755" y="5993"/>
            <a:chExt cx="982" cy="1219"/>
          </a:xfrm>
        </p:grpSpPr>
        <p:cxnSp>
          <p:nvCxnSpPr>
            <p:cNvPr id="237" name="直接箭头连接符 23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7848600" y="3806825"/>
            <a:ext cx="623570" cy="774065"/>
            <a:chOff x="2755" y="5993"/>
            <a:chExt cx="982" cy="1219"/>
          </a:xfrm>
        </p:grpSpPr>
        <p:cxnSp>
          <p:nvCxnSpPr>
            <p:cNvPr id="240" name="直接箭头连接符 23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9897110" y="3807460"/>
            <a:ext cx="623570" cy="774065"/>
            <a:chOff x="2755" y="5993"/>
            <a:chExt cx="982" cy="1219"/>
          </a:xfrm>
        </p:grpSpPr>
        <p:cxnSp>
          <p:nvCxnSpPr>
            <p:cNvPr id="243" name="直接箭头连接符 2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657985" y="2244725"/>
            <a:ext cx="4079875" cy="392430"/>
            <a:chOff x="4072" y="2882"/>
            <a:chExt cx="6425" cy="618"/>
          </a:xfrm>
        </p:grpSpPr>
        <p:grpSp>
          <p:nvGrpSpPr>
            <p:cNvPr id="246" name="组合 24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9" name="直接箭头连接符 248"/>
            <p:cNvCxnSpPr>
              <a:endCxn id="258" idx="1"/>
            </p:cNvCxnSpPr>
            <p:nvPr/>
          </p:nvCxnSpPr>
          <p:spPr>
            <a:xfrm flipV="1">
              <a:off x="5083" y="3191"/>
              <a:ext cx="5414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>
            <a:off x="5737860" y="2244725"/>
            <a:ext cx="4079240" cy="392430"/>
            <a:chOff x="4072" y="2882"/>
            <a:chExt cx="6424" cy="618"/>
          </a:xfrm>
        </p:grpSpPr>
        <p:grpSp>
          <p:nvGrpSpPr>
            <p:cNvPr id="256" name="组合 2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7" name="矩形 2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9" name="直接箭头连接符 258"/>
            <p:cNvCxnSpPr>
              <a:endCxn id="267" idx="1"/>
            </p:cNvCxnSpPr>
            <p:nvPr/>
          </p:nvCxnSpPr>
          <p:spPr>
            <a:xfrm>
              <a:off x="5083" y="3191"/>
              <a:ext cx="541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/>
          <p:cNvGrpSpPr/>
          <p:nvPr/>
        </p:nvGrpSpPr>
        <p:grpSpPr>
          <a:xfrm rot="0">
            <a:off x="9817100" y="2244725"/>
            <a:ext cx="805815" cy="392430"/>
            <a:chOff x="10321" y="3705"/>
            <a:chExt cx="1269" cy="618"/>
          </a:xfrm>
        </p:grpSpPr>
        <p:sp>
          <p:nvSpPr>
            <p:cNvPr id="266" name="矩形 265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623570" y="21183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第二级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1744345" y="2637155"/>
            <a:ext cx="624205" cy="774700"/>
            <a:chOff x="2755" y="5993"/>
            <a:chExt cx="983" cy="1220"/>
          </a:xfrm>
        </p:grpSpPr>
        <p:cxnSp>
          <p:nvCxnSpPr>
            <p:cNvPr id="270" name="直接箭头连接符 26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809615" y="2637790"/>
            <a:ext cx="623570" cy="774065"/>
            <a:chOff x="2755" y="5993"/>
            <a:chExt cx="982" cy="1219"/>
          </a:xfrm>
        </p:grpSpPr>
        <p:cxnSp>
          <p:nvCxnSpPr>
            <p:cNvPr id="276" name="直接箭头连接符 275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9897745" y="2639060"/>
            <a:ext cx="623570" cy="774065"/>
            <a:chOff x="2755" y="5993"/>
            <a:chExt cx="982" cy="1219"/>
          </a:xfrm>
        </p:grpSpPr>
        <p:cxnSp>
          <p:nvCxnSpPr>
            <p:cNvPr id="282" name="直接箭头连接符 281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本框 282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" name="文本框 83"/>
          <p:cNvSpPr txBox="1"/>
          <p:nvPr/>
        </p:nvSpPr>
        <p:spPr>
          <a:xfrm>
            <a:off x="737870" y="613410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1637030" y="753110"/>
            <a:ext cx="1004570" cy="392430"/>
            <a:chOff x="4072" y="2882"/>
            <a:chExt cx="1582" cy="618"/>
          </a:xfrm>
        </p:grpSpPr>
        <p:grpSp>
          <p:nvGrpSpPr>
            <p:cNvPr id="87" name="组合 8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直接箭头连接符 8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641600" y="740410"/>
            <a:ext cx="1004570" cy="392430"/>
            <a:chOff x="4072" y="2882"/>
            <a:chExt cx="1582" cy="618"/>
          </a:xfrm>
        </p:grpSpPr>
        <p:grpSp>
          <p:nvGrpSpPr>
            <p:cNvPr id="3" name="组合 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直接箭头连接符 7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3666490" y="739775"/>
            <a:ext cx="1004570" cy="392430"/>
            <a:chOff x="4072" y="2882"/>
            <a:chExt cx="1582" cy="618"/>
          </a:xfrm>
        </p:grpSpPr>
        <p:grpSp>
          <p:nvGrpSpPr>
            <p:cNvPr id="10" name="组合 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691380" y="739775"/>
            <a:ext cx="1004570" cy="392430"/>
            <a:chOff x="4072" y="2882"/>
            <a:chExt cx="1582" cy="618"/>
          </a:xfrm>
        </p:grpSpPr>
        <p:grpSp>
          <p:nvGrpSpPr>
            <p:cNvPr id="15" name="组合 14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716270" y="739775"/>
            <a:ext cx="1004570" cy="392430"/>
            <a:chOff x="4072" y="2882"/>
            <a:chExt cx="1582" cy="618"/>
          </a:xfrm>
        </p:grpSpPr>
        <p:grpSp>
          <p:nvGrpSpPr>
            <p:cNvPr id="22" name="组合 2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731000" y="739775"/>
            <a:ext cx="1004570" cy="392430"/>
            <a:chOff x="4072" y="2882"/>
            <a:chExt cx="1582" cy="618"/>
          </a:xfrm>
        </p:grpSpPr>
        <p:grpSp>
          <p:nvGrpSpPr>
            <p:cNvPr id="30" name="组合 2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7745730" y="739775"/>
            <a:ext cx="1004570" cy="392430"/>
            <a:chOff x="4072" y="2882"/>
            <a:chExt cx="1582" cy="618"/>
          </a:xfrm>
        </p:grpSpPr>
        <p:grpSp>
          <p:nvGrpSpPr>
            <p:cNvPr id="43" name="组合 4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6" name="直接箭头连接符 45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8770620" y="739775"/>
            <a:ext cx="1004570" cy="392430"/>
            <a:chOff x="4072" y="2882"/>
            <a:chExt cx="1582" cy="618"/>
          </a:xfrm>
        </p:grpSpPr>
        <p:grpSp>
          <p:nvGrpSpPr>
            <p:cNvPr id="51" name="组合 50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直接箭头连接符 53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9795510" y="739775"/>
            <a:ext cx="1004570" cy="392430"/>
            <a:chOff x="4072" y="2882"/>
            <a:chExt cx="1582" cy="618"/>
          </a:xfrm>
        </p:grpSpPr>
        <p:grpSp>
          <p:nvGrpSpPr>
            <p:cNvPr id="56" name="组合 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9" name="直接箭头连接符 58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 rot="0">
            <a:off x="10820400" y="753110"/>
            <a:ext cx="805815" cy="392430"/>
            <a:chOff x="10321" y="3705"/>
            <a:chExt cx="1269" cy="618"/>
          </a:xfrm>
        </p:grpSpPr>
        <p:sp>
          <p:nvSpPr>
            <p:cNvPr id="62" name="矩形 61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·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16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37235" y="444055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637665" y="4580255"/>
            <a:ext cx="1004570" cy="392430"/>
            <a:chOff x="4072" y="2882"/>
            <a:chExt cx="1582" cy="61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642235" y="4580255"/>
            <a:ext cx="1004570" cy="392430"/>
            <a:chOff x="4072" y="2882"/>
            <a:chExt cx="1582" cy="618"/>
          </a:xfrm>
        </p:grpSpPr>
        <p:grpSp>
          <p:nvGrpSpPr>
            <p:cNvPr id="72" name="组合 7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直接箭头连接符 74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3667125" y="4580255"/>
            <a:ext cx="1004570" cy="392430"/>
            <a:chOff x="4072" y="2882"/>
            <a:chExt cx="1582" cy="618"/>
          </a:xfrm>
        </p:grpSpPr>
        <p:grpSp>
          <p:nvGrpSpPr>
            <p:cNvPr id="77" name="组合 7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直接箭头连接符 10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692015" y="4580255"/>
            <a:ext cx="1004570" cy="392430"/>
            <a:chOff x="4072" y="2882"/>
            <a:chExt cx="1582" cy="61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2" name="直接箭头连接符 1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5716905" y="4580255"/>
            <a:ext cx="1004570" cy="392430"/>
            <a:chOff x="4072" y="2882"/>
            <a:chExt cx="1582" cy="618"/>
          </a:xfrm>
        </p:grpSpPr>
        <p:grpSp>
          <p:nvGrpSpPr>
            <p:cNvPr id="154" name="组合 1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7" name="直接箭头连接符 1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6731635" y="4580255"/>
            <a:ext cx="1004570" cy="392430"/>
            <a:chOff x="4072" y="2882"/>
            <a:chExt cx="1582" cy="618"/>
          </a:xfrm>
        </p:grpSpPr>
        <p:grpSp>
          <p:nvGrpSpPr>
            <p:cNvPr id="159" name="组合 1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2" name="直接箭头连接符 1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7746365" y="4580255"/>
            <a:ext cx="1004570" cy="392430"/>
            <a:chOff x="4072" y="2882"/>
            <a:chExt cx="1582" cy="618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7" name="直接箭头连接符 1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/>
          <p:cNvGrpSpPr/>
          <p:nvPr/>
        </p:nvGrpSpPr>
        <p:grpSpPr>
          <a:xfrm>
            <a:off x="8771255" y="4580255"/>
            <a:ext cx="1004570" cy="392430"/>
            <a:chOff x="4072" y="2882"/>
            <a:chExt cx="1582" cy="618"/>
          </a:xfrm>
        </p:grpSpPr>
        <p:grpSp>
          <p:nvGrpSpPr>
            <p:cNvPr id="169" name="组合 16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2" name="直接箭头连接符 17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9796145" y="4580255"/>
            <a:ext cx="1004570" cy="392430"/>
            <a:chOff x="4072" y="2882"/>
            <a:chExt cx="1582" cy="618"/>
          </a:xfrm>
        </p:grpSpPr>
        <p:grpSp>
          <p:nvGrpSpPr>
            <p:cNvPr id="174" name="组合 17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5" name="矩形 17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7" name="直接箭头连接符 17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/>
        </p:nvGrpSpPr>
        <p:grpSpPr>
          <a:xfrm rot="0">
            <a:off x="10821035" y="4580255"/>
            <a:ext cx="805815" cy="392430"/>
            <a:chOff x="10321" y="3705"/>
            <a:chExt cx="1269" cy="618"/>
          </a:xfrm>
        </p:grpSpPr>
        <p:sp>
          <p:nvSpPr>
            <p:cNvPr id="179" name="矩形 178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·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16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657985" y="3413125"/>
            <a:ext cx="2029460" cy="392430"/>
            <a:chOff x="4072" y="2882"/>
            <a:chExt cx="3196" cy="618"/>
          </a:xfrm>
        </p:grpSpPr>
        <p:grpSp>
          <p:nvGrpSpPr>
            <p:cNvPr id="182" name="组合 18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5" name="直接箭头连接符 184"/>
            <p:cNvCxnSpPr>
              <a:endCxn id="194" idx="1"/>
            </p:cNvCxnSpPr>
            <p:nvPr/>
          </p:nvCxnSpPr>
          <p:spPr>
            <a:xfrm flipV="1">
              <a:off x="5083" y="3191"/>
              <a:ext cx="2185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/>
          <p:cNvGrpSpPr/>
          <p:nvPr/>
        </p:nvGrpSpPr>
        <p:grpSpPr>
          <a:xfrm>
            <a:off x="3687445" y="3413125"/>
            <a:ext cx="2049780" cy="392430"/>
            <a:chOff x="4072" y="2882"/>
            <a:chExt cx="3228" cy="618"/>
          </a:xfrm>
        </p:grpSpPr>
        <p:grpSp>
          <p:nvGrpSpPr>
            <p:cNvPr id="192" name="组合 1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93" name="矩形 1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5" name="直接箭头连接符 194"/>
            <p:cNvCxnSpPr>
              <a:endCxn id="20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5737225" y="3413125"/>
            <a:ext cx="2029460" cy="392430"/>
            <a:chOff x="4072" y="2882"/>
            <a:chExt cx="3196" cy="618"/>
          </a:xfrm>
        </p:grpSpPr>
        <p:grpSp>
          <p:nvGrpSpPr>
            <p:cNvPr id="202" name="组合 20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5" name="直接箭头连接符 204"/>
            <p:cNvCxnSpPr>
              <a:endCxn id="214" idx="1"/>
            </p:cNvCxnSpPr>
            <p:nvPr/>
          </p:nvCxnSpPr>
          <p:spPr>
            <a:xfrm>
              <a:off x="5083" y="3191"/>
              <a:ext cx="218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7766685" y="3413125"/>
            <a:ext cx="2049780" cy="392430"/>
            <a:chOff x="4072" y="2882"/>
            <a:chExt cx="3228" cy="618"/>
          </a:xfrm>
        </p:grpSpPr>
        <p:grpSp>
          <p:nvGrpSpPr>
            <p:cNvPr id="212" name="组合 21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5" name="直接箭头连接符 214"/>
            <p:cNvCxnSpPr>
              <a:endCxn id="22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/>
          <p:cNvGrpSpPr/>
          <p:nvPr/>
        </p:nvGrpSpPr>
        <p:grpSpPr>
          <a:xfrm rot="0">
            <a:off x="9816465" y="3413125"/>
            <a:ext cx="805815" cy="392430"/>
            <a:chOff x="10321" y="3705"/>
            <a:chExt cx="1269" cy="618"/>
          </a:xfrm>
        </p:grpSpPr>
        <p:sp>
          <p:nvSpPr>
            <p:cNvPr id="223" name="矩形 222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622935" y="32867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第一级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1743710" y="3805555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3763645" y="3805555"/>
            <a:ext cx="623570" cy="774065"/>
            <a:chOff x="2755" y="5993"/>
            <a:chExt cx="982" cy="1219"/>
          </a:xfrm>
        </p:grpSpPr>
        <p:cxnSp>
          <p:nvCxnSpPr>
            <p:cNvPr id="234" name="直接箭头连接符 233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5808980" y="3806190"/>
            <a:ext cx="623570" cy="774065"/>
            <a:chOff x="2755" y="5993"/>
            <a:chExt cx="982" cy="1219"/>
          </a:xfrm>
        </p:grpSpPr>
        <p:cxnSp>
          <p:nvCxnSpPr>
            <p:cNvPr id="237" name="直接箭头连接符 23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7848600" y="3806825"/>
            <a:ext cx="623570" cy="774065"/>
            <a:chOff x="2755" y="5993"/>
            <a:chExt cx="982" cy="1219"/>
          </a:xfrm>
        </p:grpSpPr>
        <p:cxnSp>
          <p:nvCxnSpPr>
            <p:cNvPr id="240" name="直接箭头连接符 23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9897110" y="3807460"/>
            <a:ext cx="623570" cy="774065"/>
            <a:chOff x="2755" y="5993"/>
            <a:chExt cx="982" cy="1219"/>
          </a:xfrm>
        </p:grpSpPr>
        <p:cxnSp>
          <p:nvCxnSpPr>
            <p:cNvPr id="243" name="直接箭头连接符 2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657985" y="2244725"/>
            <a:ext cx="4079875" cy="392430"/>
            <a:chOff x="4072" y="2882"/>
            <a:chExt cx="6425" cy="618"/>
          </a:xfrm>
        </p:grpSpPr>
        <p:grpSp>
          <p:nvGrpSpPr>
            <p:cNvPr id="246" name="组合 24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9" name="直接箭头连接符 248"/>
            <p:cNvCxnSpPr>
              <a:endCxn id="258" idx="1"/>
            </p:cNvCxnSpPr>
            <p:nvPr/>
          </p:nvCxnSpPr>
          <p:spPr>
            <a:xfrm flipV="1">
              <a:off x="5083" y="3191"/>
              <a:ext cx="5414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>
            <a:off x="5737860" y="2244725"/>
            <a:ext cx="4079240" cy="392430"/>
            <a:chOff x="4072" y="2882"/>
            <a:chExt cx="6424" cy="618"/>
          </a:xfrm>
        </p:grpSpPr>
        <p:grpSp>
          <p:nvGrpSpPr>
            <p:cNvPr id="256" name="组合 2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7" name="矩形 2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9" name="直接箭头连接符 258"/>
            <p:cNvCxnSpPr>
              <a:endCxn id="267" idx="1"/>
            </p:cNvCxnSpPr>
            <p:nvPr/>
          </p:nvCxnSpPr>
          <p:spPr>
            <a:xfrm>
              <a:off x="5083" y="3191"/>
              <a:ext cx="541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/>
          <p:cNvGrpSpPr/>
          <p:nvPr/>
        </p:nvGrpSpPr>
        <p:grpSpPr>
          <a:xfrm rot="0">
            <a:off x="9817100" y="2244725"/>
            <a:ext cx="805815" cy="392430"/>
            <a:chOff x="10321" y="3705"/>
            <a:chExt cx="1269" cy="618"/>
          </a:xfrm>
        </p:grpSpPr>
        <p:sp>
          <p:nvSpPr>
            <p:cNvPr id="266" name="矩形 265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623570" y="21183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第二级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1744345" y="2637155"/>
            <a:ext cx="624205" cy="774700"/>
            <a:chOff x="2755" y="5993"/>
            <a:chExt cx="983" cy="1220"/>
          </a:xfrm>
        </p:grpSpPr>
        <p:cxnSp>
          <p:nvCxnSpPr>
            <p:cNvPr id="270" name="直接箭头连接符 26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809615" y="2637790"/>
            <a:ext cx="623570" cy="774065"/>
            <a:chOff x="2755" y="5993"/>
            <a:chExt cx="982" cy="1219"/>
          </a:xfrm>
        </p:grpSpPr>
        <p:cxnSp>
          <p:nvCxnSpPr>
            <p:cNvPr id="276" name="直接箭头连接符 275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9897745" y="2639060"/>
            <a:ext cx="623570" cy="774065"/>
            <a:chOff x="2755" y="5993"/>
            <a:chExt cx="982" cy="1219"/>
          </a:xfrm>
        </p:grpSpPr>
        <p:cxnSp>
          <p:nvCxnSpPr>
            <p:cNvPr id="282" name="直接箭头连接符 281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本框 282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011170" y="2326640"/>
                <a:ext cx="6010910" cy="8813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8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...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4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= 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𝑛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−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  <a:p>
                <a:pPr algn="l"/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170" y="2326640"/>
                <a:ext cx="6010910" cy="8813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2719705" y="1680845"/>
            <a:ext cx="8067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假设基础链表节点数量为 </a:t>
            </a:r>
            <a:r>
              <a:rPr lang="en-US" altLang="zh-CN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n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，每</a:t>
            </a:r>
            <a:r>
              <a:rPr lang="en-US" altLang="zh-CN">
                <a:solidFill>
                  <a:srgbClr val="FF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2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个节点抽出一层索引，则所有的节点个数为：</a:t>
            </a:r>
            <a:endParaRPr lang="zh-CN" altLang="en-US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1604645" y="464820"/>
            <a:ext cx="8787765" cy="1271905"/>
            <a:chOff x="2170" y="2016"/>
            <a:chExt cx="13839" cy="2003"/>
          </a:xfrm>
        </p:grpSpPr>
        <p:grpSp>
          <p:nvGrpSpPr>
            <p:cNvPr id="5" name="组合 4"/>
            <p:cNvGrpSpPr/>
            <p:nvPr/>
          </p:nvGrpSpPr>
          <p:grpSpPr>
            <a:xfrm>
              <a:off x="3081" y="3245"/>
              <a:ext cx="2125" cy="774"/>
              <a:chOff x="3081" y="2498"/>
              <a:chExt cx="2125" cy="77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011" y="3245"/>
              <a:ext cx="2125" cy="774"/>
              <a:chOff x="3081" y="2498"/>
              <a:chExt cx="2125" cy="77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941" y="3245"/>
              <a:ext cx="2125" cy="774"/>
              <a:chOff x="3081" y="2498"/>
              <a:chExt cx="2125" cy="77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871" y="3245"/>
              <a:ext cx="2125" cy="774"/>
              <a:chOff x="3081" y="2498"/>
              <a:chExt cx="2125" cy="774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4801" y="3342"/>
              <a:ext cx="12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>
                  <a:sym typeface="+mn-ea"/>
                </a:rPr>
                <a:t>NULL</a:t>
              </a:r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2170" y="3632"/>
              <a:ext cx="9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4" idx="3"/>
              <a:endCxn id="7" idx="1"/>
            </p:cNvCxnSpPr>
            <p:nvPr/>
          </p:nvCxnSpPr>
          <p:spPr>
            <a:xfrm>
              <a:off x="5207" y="3607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3"/>
              <a:endCxn id="10" idx="1"/>
            </p:cNvCxnSpPr>
            <p:nvPr/>
          </p:nvCxnSpPr>
          <p:spPr>
            <a:xfrm>
              <a:off x="8137" y="3619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1"/>
            </p:cNvCxnSpPr>
            <p:nvPr/>
          </p:nvCxnSpPr>
          <p:spPr>
            <a:xfrm>
              <a:off x="11067" y="3607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4" idx="3"/>
              <a:endCxn id="16" idx="1"/>
            </p:cNvCxnSpPr>
            <p:nvPr/>
          </p:nvCxnSpPr>
          <p:spPr>
            <a:xfrm flipV="1">
              <a:off x="13997" y="3620"/>
              <a:ext cx="80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7673" y="2016"/>
              <a:ext cx="173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 b="1">
                  <a:latin typeface="微软雅黑" charset="0"/>
                  <a:ea typeface="微软雅黑" charset="0"/>
                </a:rPr>
                <a:t>单向链表</a:t>
              </a:r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0">
            <a:off x="2280285" y="3879850"/>
            <a:ext cx="1349375" cy="491490"/>
            <a:chOff x="3081" y="2498"/>
            <a:chExt cx="2125" cy="774"/>
          </a:xfrm>
        </p:grpSpPr>
        <p:sp>
          <p:nvSpPr>
            <p:cNvPr id="27" name="矩形 2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rot="0">
            <a:off x="4140835" y="3879850"/>
            <a:ext cx="1349375" cy="491490"/>
            <a:chOff x="3081" y="2498"/>
            <a:chExt cx="2125" cy="774"/>
          </a:xfrm>
        </p:grpSpPr>
        <p:sp>
          <p:nvSpPr>
            <p:cNvPr id="30" name="矩形 2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0">
            <a:off x="6001385" y="3879850"/>
            <a:ext cx="1349375" cy="491490"/>
            <a:chOff x="3081" y="2498"/>
            <a:chExt cx="2125" cy="774"/>
          </a:xfrm>
        </p:grpSpPr>
        <p:sp>
          <p:nvSpPr>
            <p:cNvPr id="33" name="矩形 3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0">
            <a:off x="7861935" y="3879850"/>
            <a:ext cx="1349375" cy="491490"/>
            <a:chOff x="3081" y="2498"/>
            <a:chExt cx="2125" cy="774"/>
          </a:xfrm>
        </p:grpSpPr>
        <p:sp>
          <p:nvSpPr>
            <p:cNvPr id="36" name="矩形 35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>
            <a:off x="1701800" y="4125595"/>
            <a:ext cx="578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3"/>
            <a:endCxn id="30" idx="1"/>
          </p:cNvCxnSpPr>
          <p:nvPr/>
        </p:nvCxnSpPr>
        <p:spPr>
          <a:xfrm>
            <a:off x="3630295" y="41097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490845" y="4117975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3"/>
            <a:endCxn id="36" idx="1"/>
          </p:cNvCxnSpPr>
          <p:nvPr/>
        </p:nvCxnSpPr>
        <p:spPr>
          <a:xfrm>
            <a:off x="7351395" y="41097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196840" y="3099435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</a:rPr>
              <a:t>循环链表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cxnSp>
        <p:nvCxnSpPr>
          <p:cNvPr id="45" name="曲线连接符 44"/>
          <p:cNvCxnSpPr>
            <a:stCxn id="37" idx="2"/>
            <a:endCxn id="27" idx="2"/>
          </p:cNvCxnSpPr>
          <p:nvPr/>
        </p:nvCxnSpPr>
        <p:spPr>
          <a:xfrm rot="5400000">
            <a:off x="5746115" y="1243330"/>
            <a:ext cx="3175" cy="6256655"/>
          </a:xfrm>
          <a:prstGeom prst="curvedConnector3">
            <a:avLst>
              <a:gd name="adj1" fmla="val 156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536315" y="2326640"/>
                <a:ext cx="6010910" cy="8813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9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27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...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9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3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=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algn="l"/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315" y="2326640"/>
                <a:ext cx="6010910" cy="8813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2719705" y="1680845"/>
            <a:ext cx="8067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假设基础链表节点数量为 </a:t>
            </a:r>
            <a:r>
              <a:rPr lang="en-US" altLang="zh-CN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n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，每</a:t>
            </a:r>
            <a:r>
              <a:rPr lang="en-US" altLang="zh-CN">
                <a:solidFill>
                  <a:srgbClr val="FF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3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个节点抽出一层索引，则所有的节点个数为：</a:t>
            </a:r>
            <a:endParaRPr lang="zh-CN" altLang="en-US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文本框 64"/>
          <p:cNvSpPr txBox="1"/>
          <p:nvPr/>
        </p:nvSpPr>
        <p:spPr>
          <a:xfrm>
            <a:off x="251460" y="460946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原始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链表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941070" y="4683760"/>
            <a:ext cx="862965" cy="309880"/>
            <a:chOff x="4072" y="3012"/>
            <a:chExt cx="1359" cy="48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文本框 228"/>
          <p:cNvSpPr txBox="1"/>
          <p:nvPr/>
        </p:nvSpPr>
        <p:spPr>
          <a:xfrm>
            <a:off x="175260" y="3574415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第一级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索引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951230" y="3909060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04035" y="4683760"/>
            <a:ext cx="862965" cy="309880"/>
            <a:chOff x="4072" y="3012"/>
            <a:chExt cx="1359" cy="488"/>
          </a:xfrm>
        </p:grpSpPr>
        <p:grpSp>
          <p:nvGrpSpPr>
            <p:cNvPr id="3" name="组合 2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箭头连接符 5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667000" y="4683760"/>
            <a:ext cx="862965" cy="309880"/>
            <a:chOff x="4072" y="3012"/>
            <a:chExt cx="1359" cy="488"/>
          </a:xfrm>
        </p:grpSpPr>
        <p:grpSp>
          <p:nvGrpSpPr>
            <p:cNvPr id="8" name="组合 7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直接箭头连接符 10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529965" y="4683760"/>
            <a:ext cx="862965" cy="309880"/>
            <a:chOff x="4072" y="3012"/>
            <a:chExt cx="1359" cy="488"/>
          </a:xfrm>
        </p:grpSpPr>
        <p:grpSp>
          <p:nvGrpSpPr>
            <p:cNvPr id="13" name="组合 12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6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4392930" y="4683760"/>
            <a:ext cx="862965" cy="309880"/>
            <a:chOff x="4072" y="3012"/>
            <a:chExt cx="1359" cy="488"/>
          </a:xfrm>
        </p:grpSpPr>
        <p:grpSp>
          <p:nvGrpSpPr>
            <p:cNvPr id="19" name="组合 18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直接箭头连接符 21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255895" y="4683760"/>
            <a:ext cx="862965" cy="309880"/>
            <a:chOff x="4072" y="3012"/>
            <a:chExt cx="1359" cy="488"/>
          </a:xfrm>
        </p:grpSpPr>
        <p:grpSp>
          <p:nvGrpSpPr>
            <p:cNvPr id="25" name="组合 24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118860" y="4683760"/>
            <a:ext cx="862965" cy="309880"/>
            <a:chOff x="4072" y="3012"/>
            <a:chExt cx="1359" cy="488"/>
          </a:xfrm>
        </p:grpSpPr>
        <p:grpSp>
          <p:nvGrpSpPr>
            <p:cNvPr id="30" name="组合 29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3" name="直接箭头连接符 32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844790" y="4683760"/>
            <a:ext cx="862965" cy="309880"/>
            <a:chOff x="4072" y="3012"/>
            <a:chExt cx="1359" cy="488"/>
          </a:xfrm>
        </p:grpSpPr>
        <p:grpSp>
          <p:nvGrpSpPr>
            <p:cNvPr id="40" name="组合 39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3" name="直接箭头连接符 42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8707755" y="4683760"/>
            <a:ext cx="862965" cy="309880"/>
            <a:chOff x="4072" y="3012"/>
            <a:chExt cx="1359" cy="488"/>
          </a:xfrm>
        </p:grpSpPr>
        <p:grpSp>
          <p:nvGrpSpPr>
            <p:cNvPr id="45" name="组合 44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8" name="直接箭头连接符 47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9570720" y="4683760"/>
            <a:ext cx="862965" cy="309880"/>
            <a:chOff x="4072" y="3012"/>
            <a:chExt cx="1359" cy="488"/>
          </a:xfrm>
        </p:grpSpPr>
        <p:grpSp>
          <p:nvGrpSpPr>
            <p:cNvPr id="50" name="组合 49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3" name="直接箭头连接符 52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 rot="0">
            <a:off x="11296650" y="4684395"/>
            <a:ext cx="634365" cy="309880"/>
            <a:chOff x="10321" y="3835"/>
            <a:chExt cx="999" cy="488"/>
          </a:xfrm>
        </p:grpSpPr>
        <p:sp>
          <p:nvSpPr>
            <p:cNvPr id="56" name="矩形 55"/>
            <p:cNvSpPr/>
            <p:nvPr/>
          </p:nvSpPr>
          <p:spPr>
            <a:xfrm>
              <a:off x="10821" y="3835"/>
              <a:ext cx="499" cy="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0321" y="3836"/>
              <a:ext cx="500" cy="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41070" y="3598545"/>
            <a:ext cx="2588895" cy="309880"/>
            <a:chOff x="4072" y="3012"/>
            <a:chExt cx="4077" cy="488"/>
          </a:xfrm>
        </p:grpSpPr>
        <p:grpSp>
          <p:nvGrpSpPr>
            <p:cNvPr id="78" name="组合 77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直接箭头连接符 80"/>
            <p:cNvCxnSpPr>
              <a:endCxn id="96" idx="1"/>
            </p:cNvCxnSpPr>
            <p:nvPr/>
          </p:nvCxnSpPr>
          <p:spPr>
            <a:xfrm>
              <a:off x="4860" y="3257"/>
              <a:ext cx="3289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3529965" y="3598545"/>
            <a:ext cx="5177790" cy="309880"/>
            <a:chOff x="4072" y="3012"/>
            <a:chExt cx="8154" cy="488"/>
          </a:xfrm>
        </p:grpSpPr>
        <p:grpSp>
          <p:nvGrpSpPr>
            <p:cNvPr id="94" name="组合 93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6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7" name="直接箭头连接符 96"/>
            <p:cNvCxnSpPr>
              <a:endCxn id="198" idx="1"/>
            </p:cNvCxnSpPr>
            <p:nvPr/>
          </p:nvCxnSpPr>
          <p:spPr>
            <a:xfrm flipV="1">
              <a:off x="4860" y="3219"/>
              <a:ext cx="7366" cy="38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组合 141"/>
          <p:cNvGrpSpPr/>
          <p:nvPr/>
        </p:nvGrpSpPr>
        <p:grpSpPr>
          <a:xfrm>
            <a:off x="3540125" y="3910330"/>
            <a:ext cx="624205" cy="774700"/>
            <a:chOff x="2755" y="5993"/>
            <a:chExt cx="983" cy="1220"/>
          </a:xfrm>
        </p:grpSpPr>
        <p:cxnSp>
          <p:nvCxnSpPr>
            <p:cNvPr id="143" name="直接箭头连接符 1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本框 1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8707755" y="3910330"/>
            <a:ext cx="624205" cy="774700"/>
            <a:chOff x="2755" y="5993"/>
            <a:chExt cx="983" cy="1220"/>
          </a:xfrm>
        </p:grpSpPr>
        <p:cxnSp>
          <p:nvCxnSpPr>
            <p:cNvPr id="149" name="直接箭头连接符 148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本框 149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0433685" y="4683125"/>
            <a:ext cx="862965" cy="309880"/>
            <a:chOff x="4072" y="3012"/>
            <a:chExt cx="1359" cy="488"/>
          </a:xfrm>
        </p:grpSpPr>
        <p:grpSp>
          <p:nvGrpSpPr>
            <p:cNvPr id="186" name="组合 185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9" name="直接箭头连接符 188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组合 189"/>
          <p:cNvGrpSpPr/>
          <p:nvPr/>
        </p:nvGrpSpPr>
        <p:grpSpPr>
          <a:xfrm>
            <a:off x="8707755" y="3574415"/>
            <a:ext cx="2588895" cy="309880"/>
            <a:chOff x="4072" y="3012"/>
            <a:chExt cx="4077" cy="488"/>
          </a:xfrm>
        </p:grpSpPr>
        <p:grpSp>
          <p:nvGrpSpPr>
            <p:cNvPr id="196" name="组合 195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9" name="直接箭头连接符 198"/>
            <p:cNvCxnSpPr>
              <a:endCxn id="207" idx="1"/>
            </p:cNvCxnSpPr>
            <p:nvPr/>
          </p:nvCxnSpPr>
          <p:spPr>
            <a:xfrm>
              <a:off x="4860" y="3257"/>
              <a:ext cx="3289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/>
          <p:cNvGrpSpPr/>
          <p:nvPr/>
        </p:nvGrpSpPr>
        <p:grpSpPr>
          <a:xfrm rot="0">
            <a:off x="11296650" y="3574415"/>
            <a:ext cx="634365" cy="309880"/>
            <a:chOff x="10321" y="3835"/>
            <a:chExt cx="999" cy="488"/>
          </a:xfrm>
        </p:grpSpPr>
        <p:sp>
          <p:nvSpPr>
            <p:cNvPr id="206" name="矩形 205"/>
            <p:cNvSpPr/>
            <p:nvPr/>
          </p:nvSpPr>
          <p:spPr>
            <a:xfrm>
              <a:off x="10821" y="3835"/>
              <a:ext cx="499" cy="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10321" y="3836"/>
              <a:ext cx="500" cy="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11296650" y="3886200"/>
            <a:ext cx="624205" cy="774700"/>
            <a:chOff x="2755" y="5993"/>
            <a:chExt cx="983" cy="1220"/>
          </a:xfrm>
        </p:grpSpPr>
        <p:cxnSp>
          <p:nvCxnSpPr>
            <p:cNvPr id="209" name="直接箭头连接符 208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本框 209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951230" y="2817495"/>
            <a:ext cx="624205" cy="774700"/>
            <a:chOff x="2755" y="5993"/>
            <a:chExt cx="983" cy="1220"/>
          </a:xfrm>
        </p:grpSpPr>
        <p:cxnSp>
          <p:nvCxnSpPr>
            <p:cNvPr id="217" name="直接箭头连接符 21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文本框 21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941070" y="2506980"/>
            <a:ext cx="7766685" cy="309880"/>
            <a:chOff x="4072" y="3012"/>
            <a:chExt cx="12231" cy="488"/>
          </a:xfrm>
        </p:grpSpPr>
        <p:grpSp>
          <p:nvGrpSpPr>
            <p:cNvPr id="220" name="组合 219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221" name="矩形 220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矩形 224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6" name="直接箭头连接符 225"/>
            <p:cNvCxnSpPr>
              <a:endCxn id="288" idx="1"/>
            </p:cNvCxnSpPr>
            <p:nvPr/>
          </p:nvCxnSpPr>
          <p:spPr>
            <a:xfrm flipV="1">
              <a:off x="4860" y="3222"/>
              <a:ext cx="11443" cy="35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组合 278"/>
          <p:cNvGrpSpPr/>
          <p:nvPr/>
        </p:nvGrpSpPr>
        <p:grpSpPr>
          <a:xfrm>
            <a:off x="8707755" y="2818765"/>
            <a:ext cx="624205" cy="774700"/>
            <a:chOff x="2755" y="5993"/>
            <a:chExt cx="983" cy="1220"/>
          </a:xfrm>
        </p:grpSpPr>
        <p:cxnSp>
          <p:nvCxnSpPr>
            <p:cNvPr id="280" name="直接箭头连接符 27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文本框 28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 rot="0">
            <a:off x="8707755" y="2484755"/>
            <a:ext cx="634365" cy="309880"/>
            <a:chOff x="10321" y="3835"/>
            <a:chExt cx="999" cy="488"/>
          </a:xfrm>
        </p:grpSpPr>
        <p:sp>
          <p:nvSpPr>
            <p:cNvPr id="287" name="矩形 286"/>
            <p:cNvSpPr/>
            <p:nvPr/>
          </p:nvSpPr>
          <p:spPr>
            <a:xfrm>
              <a:off x="10821" y="3835"/>
              <a:ext cx="499" cy="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>
              <a:off x="10321" y="3836"/>
              <a:ext cx="500" cy="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solidFill>
                  <a:schemeClr val="tx1"/>
                </a:solidFill>
              </a:endParaRPr>
            </a:p>
          </p:txBody>
        </p:sp>
      </p:grpSp>
      <p:sp>
        <p:nvSpPr>
          <p:cNvPr id="296" name="文本框 295"/>
          <p:cNvSpPr txBox="1"/>
          <p:nvPr/>
        </p:nvSpPr>
        <p:spPr>
          <a:xfrm>
            <a:off x="251460" y="2432050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第二级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索引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126605" y="4609465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298" name="左大括号 297"/>
          <p:cNvSpPr/>
          <p:nvPr/>
        </p:nvSpPr>
        <p:spPr>
          <a:xfrm rot="16200000">
            <a:off x="6417945" y="3083560"/>
            <a:ext cx="149860" cy="442976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5956935" y="564515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</a:rPr>
              <a:t>很多个节点</a:t>
            </a:r>
            <a:endParaRPr lang="zh-CN" altLang="en-US" sz="14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文本框 64"/>
          <p:cNvSpPr txBox="1"/>
          <p:nvPr/>
        </p:nvSpPr>
        <p:spPr>
          <a:xfrm>
            <a:off x="537210" y="444055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437640" y="4580255"/>
            <a:ext cx="1004570" cy="392430"/>
            <a:chOff x="4072" y="2882"/>
            <a:chExt cx="1582" cy="61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442210" y="4580255"/>
            <a:ext cx="1004570" cy="392430"/>
            <a:chOff x="4072" y="2882"/>
            <a:chExt cx="1582" cy="618"/>
          </a:xfrm>
        </p:grpSpPr>
        <p:grpSp>
          <p:nvGrpSpPr>
            <p:cNvPr id="72" name="组合 7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直接箭头连接符 74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3467100" y="4580255"/>
            <a:ext cx="1004570" cy="392430"/>
            <a:chOff x="4072" y="2882"/>
            <a:chExt cx="1582" cy="618"/>
          </a:xfrm>
        </p:grpSpPr>
        <p:grpSp>
          <p:nvGrpSpPr>
            <p:cNvPr id="77" name="组合 7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直接箭头连接符 10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491990" y="4580255"/>
            <a:ext cx="1004570" cy="392430"/>
            <a:chOff x="4072" y="2882"/>
            <a:chExt cx="1582" cy="61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2" name="直接箭头连接符 1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6541770" y="4580255"/>
            <a:ext cx="1004570" cy="392430"/>
            <a:chOff x="4072" y="2882"/>
            <a:chExt cx="1582" cy="618"/>
          </a:xfrm>
        </p:grpSpPr>
        <p:grpSp>
          <p:nvGrpSpPr>
            <p:cNvPr id="154" name="组合 1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7" name="直接箭头连接符 1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7556500" y="4580255"/>
            <a:ext cx="1004570" cy="392430"/>
            <a:chOff x="4072" y="2882"/>
            <a:chExt cx="1582" cy="618"/>
          </a:xfrm>
        </p:grpSpPr>
        <p:grpSp>
          <p:nvGrpSpPr>
            <p:cNvPr id="159" name="组合 1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2" name="直接箭头连接符 1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8571230" y="4580255"/>
            <a:ext cx="1004570" cy="392430"/>
            <a:chOff x="4072" y="2882"/>
            <a:chExt cx="1582" cy="618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7" name="直接箭头连接符 1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/>
          <p:cNvGrpSpPr/>
          <p:nvPr/>
        </p:nvGrpSpPr>
        <p:grpSpPr>
          <a:xfrm>
            <a:off x="9596120" y="4580255"/>
            <a:ext cx="1004570" cy="392430"/>
            <a:chOff x="4072" y="2882"/>
            <a:chExt cx="1582" cy="618"/>
          </a:xfrm>
        </p:grpSpPr>
        <p:grpSp>
          <p:nvGrpSpPr>
            <p:cNvPr id="169" name="组合 16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2" name="直接箭头连接符 17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组合 173"/>
          <p:cNvGrpSpPr/>
          <p:nvPr/>
        </p:nvGrpSpPr>
        <p:grpSpPr>
          <a:xfrm rot="0">
            <a:off x="10621010" y="4580255"/>
            <a:ext cx="805815" cy="392430"/>
            <a:chOff x="10321" y="3705"/>
            <a:chExt cx="1269" cy="618"/>
          </a:xfrm>
        </p:grpSpPr>
        <p:sp>
          <p:nvSpPr>
            <p:cNvPr id="175" name="矩形 174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·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457960" y="3413125"/>
            <a:ext cx="2029460" cy="392430"/>
            <a:chOff x="4072" y="2882"/>
            <a:chExt cx="3196" cy="618"/>
          </a:xfrm>
        </p:grpSpPr>
        <p:grpSp>
          <p:nvGrpSpPr>
            <p:cNvPr id="182" name="组合 18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5" name="直接箭头连接符 184"/>
            <p:cNvCxnSpPr>
              <a:endCxn id="194" idx="1"/>
            </p:cNvCxnSpPr>
            <p:nvPr/>
          </p:nvCxnSpPr>
          <p:spPr>
            <a:xfrm flipV="1">
              <a:off x="5083" y="3191"/>
              <a:ext cx="2185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/>
          <p:cNvGrpSpPr/>
          <p:nvPr/>
        </p:nvGrpSpPr>
        <p:grpSpPr>
          <a:xfrm>
            <a:off x="3487420" y="3413125"/>
            <a:ext cx="3074670" cy="392430"/>
            <a:chOff x="4072" y="2882"/>
            <a:chExt cx="4842" cy="618"/>
          </a:xfrm>
        </p:grpSpPr>
        <p:grpSp>
          <p:nvGrpSpPr>
            <p:cNvPr id="192" name="组合 1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93" name="矩形 1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5" name="直接箭头连接符 194"/>
            <p:cNvCxnSpPr>
              <a:endCxn id="204" idx="1"/>
            </p:cNvCxnSpPr>
            <p:nvPr/>
          </p:nvCxnSpPr>
          <p:spPr>
            <a:xfrm>
              <a:off x="5010" y="3191"/>
              <a:ext cx="3904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6562090" y="3413125"/>
            <a:ext cx="2029460" cy="392430"/>
            <a:chOff x="4072" y="2882"/>
            <a:chExt cx="3196" cy="618"/>
          </a:xfrm>
        </p:grpSpPr>
        <p:grpSp>
          <p:nvGrpSpPr>
            <p:cNvPr id="202" name="组合 20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5" name="直接箭头连接符 204"/>
            <p:cNvCxnSpPr>
              <a:endCxn id="214" idx="1"/>
            </p:cNvCxnSpPr>
            <p:nvPr/>
          </p:nvCxnSpPr>
          <p:spPr>
            <a:xfrm>
              <a:off x="5083" y="3191"/>
              <a:ext cx="218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8591550" y="3413125"/>
            <a:ext cx="2049780" cy="392430"/>
            <a:chOff x="4072" y="2882"/>
            <a:chExt cx="3228" cy="618"/>
          </a:xfrm>
        </p:grpSpPr>
        <p:grpSp>
          <p:nvGrpSpPr>
            <p:cNvPr id="212" name="组合 21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5" name="直接箭头连接符 214"/>
            <p:cNvCxnSpPr>
              <a:endCxn id="22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/>
          <p:cNvGrpSpPr/>
          <p:nvPr/>
        </p:nvGrpSpPr>
        <p:grpSpPr>
          <a:xfrm rot="0">
            <a:off x="10641330" y="3413125"/>
            <a:ext cx="805815" cy="392430"/>
            <a:chOff x="10321" y="3705"/>
            <a:chExt cx="1269" cy="618"/>
          </a:xfrm>
        </p:grpSpPr>
        <p:sp>
          <p:nvSpPr>
            <p:cNvPr id="223" name="矩形 222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422910" y="32867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第一级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1543685" y="3805555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3563620" y="3805555"/>
            <a:ext cx="623570" cy="774065"/>
            <a:chOff x="2755" y="5993"/>
            <a:chExt cx="982" cy="1219"/>
          </a:xfrm>
        </p:grpSpPr>
        <p:cxnSp>
          <p:nvCxnSpPr>
            <p:cNvPr id="234" name="直接箭头连接符 233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6633845" y="3806190"/>
            <a:ext cx="623570" cy="774065"/>
            <a:chOff x="2755" y="5993"/>
            <a:chExt cx="982" cy="1219"/>
          </a:xfrm>
        </p:grpSpPr>
        <p:cxnSp>
          <p:nvCxnSpPr>
            <p:cNvPr id="237" name="直接箭头连接符 23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8673465" y="3806825"/>
            <a:ext cx="623570" cy="774065"/>
            <a:chOff x="2755" y="5993"/>
            <a:chExt cx="982" cy="1219"/>
          </a:xfrm>
        </p:grpSpPr>
        <p:cxnSp>
          <p:nvCxnSpPr>
            <p:cNvPr id="240" name="直接箭头连接符 23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0721975" y="3807460"/>
            <a:ext cx="623570" cy="774065"/>
            <a:chOff x="2755" y="5993"/>
            <a:chExt cx="982" cy="1219"/>
          </a:xfrm>
        </p:grpSpPr>
        <p:cxnSp>
          <p:nvCxnSpPr>
            <p:cNvPr id="243" name="直接箭头连接符 2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457960" y="2244725"/>
            <a:ext cx="5104765" cy="392430"/>
            <a:chOff x="4072" y="2882"/>
            <a:chExt cx="8039" cy="618"/>
          </a:xfrm>
        </p:grpSpPr>
        <p:grpSp>
          <p:nvGrpSpPr>
            <p:cNvPr id="246" name="组合 24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9" name="直接箭头连接符 248"/>
            <p:cNvCxnSpPr>
              <a:endCxn id="258" idx="1"/>
            </p:cNvCxnSpPr>
            <p:nvPr/>
          </p:nvCxnSpPr>
          <p:spPr>
            <a:xfrm>
              <a:off x="5046" y="3191"/>
              <a:ext cx="706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>
            <a:off x="6562725" y="2244725"/>
            <a:ext cx="4079240" cy="392430"/>
            <a:chOff x="4072" y="2882"/>
            <a:chExt cx="6424" cy="618"/>
          </a:xfrm>
        </p:grpSpPr>
        <p:grpSp>
          <p:nvGrpSpPr>
            <p:cNvPr id="256" name="组合 2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7" name="矩形 2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9" name="直接箭头连接符 258"/>
            <p:cNvCxnSpPr>
              <a:endCxn id="267" idx="1"/>
            </p:cNvCxnSpPr>
            <p:nvPr/>
          </p:nvCxnSpPr>
          <p:spPr>
            <a:xfrm>
              <a:off x="5083" y="3191"/>
              <a:ext cx="541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/>
          <p:cNvGrpSpPr/>
          <p:nvPr/>
        </p:nvGrpSpPr>
        <p:grpSpPr>
          <a:xfrm rot="0">
            <a:off x="10641965" y="2244725"/>
            <a:ext cx="805815" cy="392430"/>
            <a:chOff x="10321" y="3705"/>
            <a:chExt cx="1269" cy="618"/>
          </a:xfrm>
        </p:grpSpPr>
        <p:sp>
          <p:nvSpPr>
            <p:cNvPr id="266" name="矩形 265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423545" y="21183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第二级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1544320" y="2637155"/>
            <a:ext cx="624205" cy="774700"/>
            <a:chOff x="2755" y="5993"/>
            <a:chExt cx="983" cy="1220"/>
          </a:xfrm>
        </p:grpSpPr>
        <p:cxnSp>
          <p:nvCxnSpPr>
            <p:cNvPr id="270" name="直接箭头连接符 26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6634480" y="2637790"/>
            <a:ext cx="623570" cy="774065"/>
            <a:chOff x="2755" y="5993"/>
            <a:chExt cx="982" cy="1219"/>
          </a:xfrm>
        </p:grpSpPr>
        <p:cxnSp>
          <p:nvCxnSpPr>
            <p:cNvPr id="276" name="直接箭头连接符 275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10722610" y="2639060"/>
            <a:ext cx="623570" cy="774065"/>
            <a:chOff x="2755" y="5993"/>
            <a:chExt cx="982" cy="1219"/>
          </a:xfrm>
        </p:grpSpPr>
        <p:cxnSp>
          <p:nvCxnSpPr>
            <p:cNvPr id="282" name="直接箭头连接符 281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本框 282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96560" y="4580255"/>
            <a:ext cx="1004570" cy="392430"/>
            <a:chOff x="4072" y="2882"/>
            <a:chExt cx="1582" cy="618"/>
          </a:xfrm>
        </p:grpSpPr>
        <p:grpSp>
          <p:nvGrpSpPr>
            <p:cNvPr id="7" name="组合 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857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6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3" name="直接箭头连接符 2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文本框 64"/>
          <p:cNvSpPr txBox="1"/>
          <p:nvPr/>
        </p:nvSpPr>
        <p:spPr>
          <a:xfrm>
            <a:off x="537210" y="444055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437640" y="4580255"/>
            <a:ext cx="1004570" cy="392430"/>
            <a:chOff x="4072" y="2882"/>
            <a:chExt cx="1582" cy="61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442210" y="4580255"/>
            <a:ext cx="1004570" cy="392430"/>
            <a:chOff x="4072" y="2882"/>
            <a:chExt cx="1582" cy="618"/>
          </a:xfrm>
        </p:grpSpPr>
        <p:grpSp>
          <p:nvGrpSpPr>
            <p:cNvPr id="72" name="组合 7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直接箭头连接符 74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3467100" y="4580255"/>
            <a:ext cx="1004570" cy="392430"/>
            <a:chOff x="4072" y="2882"/>
            <a:chExt cx="1582" cy="618"/>
          </a:xfrm>
        </p:grpSpPr>
        <p:grpSp>
          <p:nvGrpSpPr>
            <p:cNvPr id="77" name="组合 7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直接箭头连接符 10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491990" y="4580255"/>
            <a:ext cx="1004570" cy="392430"/>
            <a:chOff x="4072" y="2882"/>
            <a:chExt cx="1582" cy="61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2" name="直接箭头连接符 1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6541770" y="4580255"/>
            <a:ext cx="1004570" cy="392430"/>
            <a:chOff x="4072" y="2882"/>
            <a:chExt cx="1582" cy="618"/>
          </a:xfrm>
        </p:grpSpPr>
        <p:grpSp>
          <p:nvGrpSpPr>
            <p:cNvPr id="154" name="组合 1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7" name="直接箭头连接符 1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7556500" y="4580255"/>
            <a:ext cx="1004570" cy="392430"/>
            <a:chOff x="4072" y="2882"/>
            <a:chExt cx="1582" cy="618"/>
          </a:xfrm>
        </p:grpSpPr>
        <p:grpSp>
          <p:nvGrpSpPr>
            <p:cNvPr id="159" name="组合 1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2" name="直接箭头连接符 1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8571230" y="4580255"/>
            <a:ext cx="1004570" cy="392430"/>
            <a:chOff x="4072" y="2882"/>
            <a:chExt cx="1582" cy="618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7" name="直接箭头连接符 1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/>
          <p:cNvGrpSpPr/>
          <p:nvPr/>
        </p:nvGrpSpPr>
        <p:grpSpPr>
          <a:xfrm>
            <a:off x="9596120" y="4580255"/>
            <a:ext cx="1004570" cy="392430"/>
            <a:chOff x="4072" y="2882"/>
            <a:chExt cx="1582" cy="618"/>
          </a:xfrm>
        </p:grpSpPr>
        <p:grpSp>
          <p:nvGrpSpPr>
            <p:cNvPr id="169" name="组合 16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2" name="直接箭头连接符 17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组合 173"/>
          <p:cNvGrpSpPr/>
          <p:nvPr/>
        </p:nvGrpSpPr>
        <p:grpSpPr>
          <a:xfrm rot="0">
            <a:off x="10621010" y="4580255"/>
            <a:ext cx="805815" cy="392430"/>
            <a:chOff x="10321" y="3705"/>
            <a:chExt cx="1269" cy="618"/>
          </a:xfrm>
        </p:grpSpPr>
        <p:sp>
          <p:nvSpPr>
            <p:cNvPr id="175" name="矩形 174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·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457960" y="3413125"/>
            <a:ext cx="2029460" cy="392430"/>
            <a:chOff x="4072" y="2882"/>
            <a:chExt cx="3196" cy="618"/>
          </a:xfrm>
        </p:grpSpPr>
        <p:grpSp>
          <p:nvGrpSpPr>
            <p:cNvPr id="182" name="组合 18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5" name="直接箭头连接符 184"/>
            <p:cNvCxnSpPr>
              <a:endCxn id="194" idx="1"/>
            </p:cNvCxnSpPr>
            <p:nvPr/>
          </p:nvCxnSpPr>
          <p:spPr>
            <a:xfrm flipV="1">
              <a:off x="5083" y="3191"/>
              <a:ext cx="2185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/>
          <p:cNvGrpSpPr/>
          <p:nvPr/>
        </p:nvGrpSpPr>
        <p:grpSpPr>
          <a:xfrm>
            <a:off x="3487420" y="3413125"/>
            <a:ext cx="2009140" cy="392430"/>
            <a:chOff x="4072" y="2882"/>
            <a:chExt cx="3164" cy="618"/>
          </a:xfrm>
        </p:grpSpPr>
        <p:grpSp>
          <p:nvGrpSpPr>
            <p:cNvPr id="192" name="组合 1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93" name="矩形 1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5" name="直接箭头连接符 194"/>
            <p:cNvCxnSpPr>
              <a:endCxn id="10" idx="1"/>
            </p:cNvCxnSpPr>
            <p:nvPr/>
          </p:nvCxnSpPr>
          <p:spPr>
            <a:xfrm flipV="1">
              <a:off x="5010" y="3189"/>
              <a:ext cx="2226" cy="2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6562090" y="3413125"/>
            <a:ext cx="2029460" cy="392430"/>
            <a:chOff x="4072" y="2882"/>
            <a:chExt cx="3196" cy="618"/>
          </a:xfrm>
        </p:grpSpPr>
        <p:grpSp>
          <p:nvGrpSpPr>
            <p:cNvPr id="202" name="组合 20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5" name="直接箭头连接符 204"/>
            <p:cNvCxnSpPr>
              <a:endCxn id="214" idx="1"/>
            </p:cNvCxnSpPr>
            <p:nvPr/>
          </p:nvCxnSpPr>
          <p:spPr>
            <a:xfrm>
              <a:off x="5083" y="3191"/>
              <a:ext cx="218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8591550" y="3413125"/>
            <a:ext cx="2049780" cy="392430"/>
            <a:chOff x="4072" y="2882"/>
            <a:chExt cx="3228" cy="618"/>
          </a:xfrm>
        </p:grpSpPr>
        <p:grpSp>
          <p:nvGrpSpPr>
            <p:cNvPr id="212" name="组合 21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5" name="直接箭头连接符 214"/>
            <p:cNvCxnSpPr>
              <a:endCxn id="22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/>
          <p:cNvGrpSpPr/>
          <p:nvPr/>
        </p:nvGrpSpPr>
        <p:grpSpPr>
          <a:xfrm rot="0">
            <a:off x="10641330" y="3413125"/>
            <a:ext cx="805815" cy="392430"/>
            <a:chOff x="10321" y="3705"/>
            <a:chExt cx="1269" cy="618"/>
          </a:xfrm>
        </p:grpSpPr>
        <p:sp>
          <p:nvSpPr>
            <p:cNvPr id="223" name="矩形 222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422910" y="32867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第一级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1543685" y="3805555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3563620" y="3805555"/>
            <a:ext cx="623570" cy="774065"/>
            <a:chOff x="2755" y="5993"/>
            <a:chExt cx="982" cy="1219"/>
          </a:xfrm>
        </p:grpSpPr>
        <p:cxnSp>
          <p:nvCxnSpPr>
            <p:cNvPr id="234" name="直接箭头连接符 233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6633845" y="3806190"/>
            <a:ext cx="623570" cy="774065"/>
            <a:chOff x="2755" y="5993"/>
            <a:chExt cx="982" cy="1219"/>
          </a:xfrm>
        </p:grpSpPr>
        <p:cxnSp>
          <p:nvCxnSpPr>
            <p:cNvPr id="237" name="直接箭头连接符 23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8673465" y="3806825"/>
            <a:ext cx="623570" cy="774065"/>
            <a:chOff x="2755" y="5993"/>
            <a:chExt cx="982" cy="1219"/>
          </a:xfrm>
        </p:grpSpPr>
        <p:cxnSp>
          <p:nvCxnSpPr>
            <p:cNvPr id="240" name="直接箭头连接符 23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0721975" y="3807460"/>
            <a:ext cx="623570" cy="774065"/>
            <a:chOff x="2755" y="5993"/>
            <a:chExt cx="982" cy="1219"/>
          </a:xfrm>
        </p:grpSpPr>
        <p:cxnSp>
          <p:nvCxnSpPr>
            <p:cNvPr id="243" name="直接箭头连接符 2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457960" y="2244725"/>
            <a:ext cx="4038600" cy="392430"/>
            <a:chOff x="4072" y="2882"/>
            <a:chExt cx="6360" cy="618"/>
          </a:xfrm>
        </p:grpSpPr>
        <p:grpSp>
          <p:nvGrpSpPr>
            <p:cNvPr id="246" name="组合 24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9" name="直接箭头连接符 248"/>
            <p:cNvCxnSpPr>
              <a:endCxn id="19" idx="1"/>
            </p:cNvCxnSpPr>
            <p:nvPr/>
          </p:nvCxnSpPr>
          <p:spPr>
            <a:xfrm>
              <a:off x="5046" y="3191"/>
              <a:ext cx="5386" cy="3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>
            <a:off x="6562725" y="2244725"/>
            <a:ext cx="4079240" cy="392430"/>
            <a:chOff x="4072" y="2882"/>
            <a:chExt cx="6424" cy="618"/>
          </a:xfrm>
        </p:grpSpPr>
        <p:grpSp>
          <p:nvGrpSpPr>
            <p:cNvPr id="256" name="组合 2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7" name="矩形 2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9" name="直接箭头连接符 258"/>
            <p:cNvCxnSpPr>
              <a:endCxn id="267" idx="1"/>
            </p:cNvCxnSpPr>
            <p:nvPr/>
          </p:nvCxnSpPr>
          <p:spPr>
            <a:xfrm>
              <a:off x="5083" y="3191"/>
              <a:ext cx="541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/>
          <p:cNvGrpSpPr/>
          <p:nvPr/>
        </p:nvGrpSpPr>
        <p:grpSpPr>
          <a:xfrm rot="0">
            <a:off x="10641965" y="2244725"/>
            <a:ext cx="805815" cy="392430"/>
            <a:chOff x="10321" y="3705"/>
            <a:chExt cx="1269" cy="618"/>
          </a:xfrm>
        </p:grpSpPr>
        <p:sp>
          <p:nvSpPr>
            <p:cNvPr id="266" name="矩形 265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423545" y="21183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第二级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1544320" y="2637155"/>
            <a:ext cx="624205" cy="774700"/>
            <a:chOff x="2755" y="5993"/>
            <a:chExt cx="983" cy="1220"/>
          </a:xfrm>
        </p:grpSpPr>
        <p:cxnSp>
          <p:nvCxnSpPr>
            <p:cNvPr id="270" name="直接箭头连接符 26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6634480" y="2637790"/>
            <a:ext cx="623570" cy="774065"/>
            <a:chOff x="2755" y="5993"/>
            <a:chExt cx="982" cy="1219"/>
          </a:xfrm>
        </p:grpSpPr>
        <p:cxnSp>
          <p:nvCxnSpPr>
            <p:cNvPr id="276" name="直接箭头连接符 275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10722610" y="2639060"/>
            <a:ext cx="623570" cy="774065"/>
            <a:chOff x="2755" y="5993"/>
            <a:chExt cx="982" cy="1219"/>
          </a:xfrm>
        </p:grpSpPr>
        <p:cxnSp>
          <p:nvCxnSpPr>
            <p:cNvPr id="282" name="直接箭头连接符 281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本框 282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96560" y="4580255"/>
            <a:ext cx="1004570" cy="392430"/>
            <a:chOff x="4072" y="2882"/>
            <a:chExt cx="1582" cy="618"/>
          </a:xfrm>
        </p:grpSpPr>
        <p:grpSp>
          <p:nvGrpSpPr>
            <p:cNvPr id="7" name="组合 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857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6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3" name="直接箭头连接符 2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589905" y="3807460"/>
            <a:ext cx="624205" cy="774700"/>
            <a:chOff x="2755" y="5993"/>
            <a:chExt cx="983" cy="1220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96560" y="3411855"/>
            <a:ext cx="1004570" cy="392430"/>
            <a:chOff x="4072" y="2882"/>
            <a:chExt cx="1582" cy="618"/>
          </a:xfrm>
        </p:grpSpPr>
        <p:grpSp>
          <p:nvGrpSpPr>
            <p:cNvPr id="8" name="组合 7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857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6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" name="直接箭头连接符 1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589905" y="2642235"/>
            <a:ext cx="624205" cy="774700"/>
            <a:chOff x="2755" y="5993"/>
            <a:chExt cx="983" cy="122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496560" y="2246630"/>
            <a:ext cx="1004570" cy="392430"/>
            <a:chOff x="4072" y="2882"/>
            <a:chExt cx="1582" cy="618"/>
          </a:xfrm>
        </p:grpSpPr>
        <p:grpSp>
          <p:nvGrpSpPr>
            <p:cNvPr id="16" name="组合 1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857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6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1" name="直接箭头连接符 2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3053080" y="5483225"/>
            <a:ext cx="69291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插入元素</a:t>
            </a:r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6</a:t>
            </a:r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时，随机函数生成了</a:t>
            </a:r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2</a:t>
            </a:r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，则在第</a:t>
            </a:r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1</a:t>
            </a:r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～</a:t>
            </a:r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2</a:t>
            </a:r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级索引中添加对应的索引节点</a:t>
            </a:r>
            <a:endParaRPr lang="zh-CN" altLang="en-US" sz="16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51990" y="2599690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442335" y="2454275"/>
            <a:ext cx="1408430" cy="659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hash(key)</a:t>
            </a:r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658110" y="2813050"/>
            <a:ext cx="5810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>
            <a:off x="5008880" y="2813050"/>
            <a:ext cx="1118235" cy="988695"/>
          </a:xfrm>
          <a:prstGeom prst="curvedConnector3">
            <a:avLst>
              <a:gd name="adj1" fmla="val 5002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6278245" y="854710"/>
            <a:ext cx="1830705" cy="4071620"/>
            <a:chOff x="9508" y="1346"/>
            <a:chExt cx="2883" cy="6412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7997" y="3364"/>
              <a:ext cx="6412" cy="2376"/>
              <a:chOff x="3123" y="1172"/>
              <a:chExt cx="6412" cy="2376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123" y="1172"/>
                <a:ext cx="640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123" y="3548"/>
                <a:ext cx="64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/>
            <p:cNvSpPr/>
            <p:nvPr/>
          </p:nvSpPr>
          <p:spPr>
            <a:xfrm>
              <a:off x="10019" y="568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xxx</a:t>
              </a:r>
              <a:endParaRPr lang="en-US" altLang="zh-CN"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019" y="2578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019" y="3353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019" y="4128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019" y="4903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019" y="645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xxx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019" y="180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xxx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508" y="1900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508" y="267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508" y="3456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508" y="4234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508" y="5012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08" y="5790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508" y="6568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</p:grpSp>
      <p:sp>
        <p:nvSpPr>
          <p:cNvPr id="33" name="弧形 32"/>
          <p:cNvSpPr/>
          <p:nvPr/>
        </p:nvSpPr>
        <p:spPr>
          <a:xfrm rot="5400000">
            <a:off x="7988935" y="3868420"/>
            <a:ext cx="471170" cy="539115"/>
          </a:xfrm>
          <a:prstGeom prst="arc">
            <a:avLst>
              <a:gd name="adj1" fmla="val 11171599"/>
              <a:gd name="adj2" fmla="val 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弧形 33"/>
          <p:cNvSpPr/>
          <p:nvPr/>
        </p:nvSpPr>
        <p:spPr>
          <a:xfrm rot="5400000">
            <a:off x="6641465" y="2186305"/>
            <a:ext cx="3166745" cy="1408430"/>
          </a:xfrm>
          <a:prstGeom prst="arc">
            <a:avLst>
              <a:gd name="adj1" fmla="val 10724359"/>
              <a:gd name="adj2" fmla="val 0"/>
            </a:avLst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 rot="5400000">
            <a:off x="7988935" y="1400810"/>
            <a:ext cx="471170" cy="539115"/>
          </a:xfrm>
          <a:prstGeom prst="arc">
            <a:avLst>
              <a:gd name="adj1" fmla="val 11171599"/>
              <a:gd name="adj2" fmla="val 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291590" y="2892425"/>
            <a:ext cx="1408430" cy="659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hash(key)</a:t>
            </a:r>
            <a:endParaRPr lang="en-US" altLang="zh-CN"/>
          </a:p>
        </p:txBody>
      </p:sp>
      <p:cxnSp>
        <p:nvCxnSpPr>
          <p:cNvPr id="14" name="曲线连接符 13"/>
          <p:cNvCxnSpPr/>
          <p:nvPr/>
        </p:nvCxnSpPr>
        <p:spPr>
          <a:xfrm>
            <a:off x="2854960" y="3303270"/>
            <a:ext cx="1272540" cy="995680"/>
          </a:xfrm>
          <a:prstGeom prst="curvedConnector3">
            <a:avLst>
              <a:gd name="adj1" fmla="val 5005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4127500" y="1292860"/>
            <a:ext cx="1830705" cy="4071620"/>
            <a:chOff x="9508" y="1346"/>
            <a:chExt cx="2883" cy="6412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7997" y="3364"/>
              <a:ext cx="6412" cy="2376"/>
              <a:chOff x="3123" y="1172"/>
              <a:chExt cx="6412" cy="2376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123" y="1172"/>
                <a:ext cx="640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123" y="3548"/>
                <a:ext cx="64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/>
            <p:cNvSpPr/>
            <p:nvPr/>
          </p:nvSpPr>
          <p:spPr>
            <a:xfrm>
              <a:off x="10019" y="568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019" y="2578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019" y="3353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019" y="4128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019" y="4903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019" y="645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019" y="180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508" y="1900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508" y="267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508" y="3456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508" y="4234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508" y="5012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08" y="5790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508" y="6568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</p:grpSp>
      <p:cxnSp>
        <p:nvCxnSpPr>
          <p:cNvPr id="6" name="曲线连接符 5"/>
          <p:cNvCxnSpPr/>
          <p:nvPr/>
        </p:nvCxnSpPr>
        <p:spPr>
          <a:xfrm flipV="1">
            <a:off x="2869565" y="2036445"/>
            <a:ext cx="1173480" cy="1021715"/>
          </a:xfrm>
          <a:prstGeom prst="curvedConnector3">
            <a:avLst>
              <a:gd name="adj1" fmla="val 5005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972810" y="1607820"/>
            <a:ext cx="2372995" cy="405130"/>
            <a:chOff x="9406" y="2532"/>
            <a:chExt cx="3737" cy="638"/>
          </a:xfrm>
        </p:grpSpPr>
        <p:grpSp>
          <p:nvGrpSpPr>
            <p:cNvPr id="86" name="组合 85"/>
            <p:cNvGrpSpPr/>
            <p:nvPr/>
          </p:nvGrpSpPr>
          <p:grpSpPr>
            <a:xfrm>
              <a:off x="9978" y="2552"/>
              <a:ext cx="1582" cy="618"/>
              <a:chOff x="4072" y="2882"/>
              <a:chExt cx="1582" cy="618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4072" y="2882"/>
                <a:ext cx="1269" cy="618"/>
                <a:chOff x="10321" y="3705"/>
                <a:chExt cx="1269" cy="618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0" name="直接箭头连接符 89"/>
              <p:cNvCxnSpPr/>
              <p:nvPr/>
            </p:nvCxnSpPr>
            <p:spPr>
              <a:xfrm>
                <a:off x="5083" y="3191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11561" y="2532"/>
              <a:ext cx="1582" cy="618"/>
              <a:chOff x="4072" y="2882"/>
              <a:chExt cx="1582" cy="618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4072" y="2882"/>
                <a:ext cx="1269" cy="618"/>
                <a:chOff x="10321" y="3705"/>
                <a:chExt cx="1269" cy="618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4" name="直接箭头连接符 23"/>
              <p:cNvCxnSpPr/>
              <p:nvPr/>
            </p:nvCxnSpPr>
            <p:spPr>
              <a:xfrm>
                <a:off x="5083" y="3191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直接箭头连接符 30"/>
            <p:cNvCxnSpPr/>
            <p:nvPr/>
          </p:nvCxnSpPr>
          <p:spPr>
            <a:xfrm>
              <a:off x="9406" y="288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 rot="0">
            <a:off x="6334760" y="4096385"/>
            <a:ext cx="1004570" cy="392430"/>
            <a:chOff x="4072" y="2882"/>
            <a:chExt cx="1582" cy="618"/>
          </a:xfrm>
        </p:grpSpPr>
        <p:grpSp>
          <p:nvGrpSpPr>
            <p:cNvPr id="38" name="组合 37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 rot="0">
            <a:off x="7339965" y="4096385"/>
            <a:ext cx="1004570" cy="392430"/>
            <a:chOff x="4072" y="2882"/>
            <a:chExt cx="1582" cy="618"/>
          </a:xfrm>
        </p:grpSpPr>
        <p:grpSp>
          <p:nvGrpSpPr>
            <p:cNvPr id="43" name="组合 4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6" name="直接箭头连接符 45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箭头连接符 46"/>
          <p:cNvCxnSpPr/>
          <p:nvPr/>
        </p:nvCxnSpPr>
        <p:spPr>
          <a:xfrm>
            <a:off x="5971540" y="4318000"/>
            <a:ext cx="36258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 rot="0">
            <a:off x="8345170" y="4096385"/>
            <a:ext cx="1004570" cy="392430"/>
            <a:chOff x="4072" y="2882"/>
            <a:chExt cx="1582" cy="618"/>
          </a:xfrm>
        </p:grpSpPr>
        <p:grpSp>
          <p:nvGrpSpPr>
            <p:cNvPr id="49" name="组合 4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2" name="直接箭头连接符 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 rot="0">
            <a:off x="9350375" y="4096385"/>
            <a:ext cx="1004570" cy="392430"/>
            <a:chOff x="4072" y="2882"/>
            <a:chExt cx="1582" cy="618"/>
          </a:xfrm>
        </p:grpSpPr>
        <p:grpSp>
          <p:nvGrpSpPr>
            <p:cNvPr id="54" name="组合 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直接箭头连接符 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 rot="0">
            <a:off x="6321425" y="4617085"/>
            <a:ext cx="1004570" cy="392430"/>
            <a:chOff x="4072" y="2882"/>
            <a:chExt cx="1582" cy="618"/>
          </a:xfrm>
        </p:grpSpPr>
        <p:grpSp>
          <p:nvGrpSpPr>
            <p:cNvPr id="59" name="组合 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2" name="直接箭头连接符 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 rot="0">
            <a:off x="7326630" y="4617085"/>
            <a:ext cx="1004570" cy="392430"/>
            <a:chOff x="4072" y="2882"/>
            <a:chExt cx="1582" cy="618"/>
          </a:xfrm>
        </p:grpSpPr>
        <p:grpSp>
          <p:nvGrpSpPr>
            <p:cNvPr id="64" name="组合 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7" name="直接箭头连接符 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箭头连接符 67"/>
          <p:cNvCxnSpPr/>
          <p:nvPr/>
        </p:nvCxnSpPr>
        <p:spPr>
          <a:xfrm>
            <a:off x="5958205" y="4838700"/>
            <a:ext cx="36258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 rot="0">
            <a:off x="8331835" y="4617085"/>
            <a:ext cx="1004570" cy="392430"/>
            <a:chOff x="4072" y="2882"/>
            <a:chExt cx="1582" cy="618"/>
          </a:xfrm>
        </p:grpSpPr>
        <p:grpSp>
          <p:nvGrpSpPr>
            <p:cNvPr id="70" name="组合 6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3" name="直接箭头连接符 7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 rot="5400000">
            <a:off x="133985" y="3368675"/>
            <a:ext cx="2174240" cy="1089025"/>
            <a:chOff x="3123" y="1172"/>
            <a:chExt cx="6412" cy="237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678180" y="4562475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yyy</a:t>
            </a:r>
            <a:endParaRPr lang="en-US" altLang="zh-CN" sz="1400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8815" y="322389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8180" y="355854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8180" y="389318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8180" y="422783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8180" y="2889250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xxx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353695" y="290195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23" name="文本框 22"/>
          <p:cNvSpPr txBox="1"/>
          <p:nvPr/>
        </p:nvSpPr>
        <p:spPr>
          <a:xfrm>
            <a:off x="353695" y="323723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353695" y="357251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353695" y="390779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353695" y="424307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4</a:t>
            </a:r>
            <a:endParaRPr lang="en-US" altLang="zh-CN" sz="1400"/>
          </a:p>
        </p:txBody>
      </p:sp>
      <p:sp>
        <p:nvSpPr>
          <p:cNvPr id="28" name="文本框 27"/>
          <p:cNvSpPr txBox="1"/>
          <p:nvPr/>
        </p:nvSpPr>
        <p:spPr>
          <a:xfrm>
            <a:off x="353695" y="457835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871855" y="4996815"/>
            <a:ext cx="6438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6</a:t>
            </a:r>
            <a:endParaRPr lang="en-US" altLang="zh-CN" sz="1600"/>
          </a:p>
        </p:txBody>
      </p:sp>
      <p:grpSp>
        <p:nvGrpSpPr>
          <p:cNvPr id="106" name="组合 105"/>
          <p:cNvGrpSpPr/>
          <p:nvPr/>
        </p:nvGrpSpPr>
        <p:grpSpPr>
          <a:xfrm rot="5400000">
            <a:off x="785495" y="2357755"/>
            <a:ext cx="4196715" cy="1089025"/>
            <a:chOff x="3123" y="1172"/>
            <a:chExt cx="6412" cy="2376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矩形 109"/>
          <p:cNvSpPr/>
          <p:nvPr/>
        </p:nvSpPr>
        <p:spPr>
          <a:xfrm>
            <a:off x="2341245" y="322389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340610" y="355854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340610" y="389318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340610" y="422783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2534285" y="4996815"/>
            <a:ext cx="756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12</a:t>
            </a:r>
            <a:endParaRPr lang="en-US" altLang="zh-CN" sz="1600"/>
          </a:p>
        </p:txBody>
      </p:sp>
      <p:sp>
        <p:nvSpPr>
          <p:cNvPr id="123" name="矩形 122"/>
          <p:cNvSpPr/>
          <p:nvPr/>
        </p:nvSpPr>
        <p:spPr>
          <a:xfrm>
            <a:off x="2343785" y="121602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343150" y="155067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343150" y="188531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343150" y="221996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341245" y="88455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343785" y="256032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339340" y="289687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339340" y="456247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1031240" y="549021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扩容但不迁移数据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139" name="组合 138"/>
          <p:cNvGrpSpPr/>
          <p:nvPr/>
        </p:nvGrpSpPr>
        <p:grpSpPr>
          <a:xfrm rot="5400000">
            <a:off x="4338320" y="3368675"/>
            <a:ext cx="2174240" cy="1089025"/>
            <a:chOff x="3123" y="1172"/>
            <a:chExt cx="6412" cy="2376"/>
          </a:xfrm>
        </p:grpSpPr>
        <p:cxnSp>
          <p:nvCxnSpPr>
            <p:cNvPr id="140" name="直接连接符 139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矩形 141"/>
          <p:cNvSpPr/>
          <p:nvPr/>
        </p:nvSpPr>
        <p:spPr>
          <a:xfrm>
            <a:off x="4882515" y="4562475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yyy</a:t>
            </a:r>
            <a:endParaRPr lang="en-US" altLang="zh-CN" sz="1400">
              <a:sym typeface="+mn-ea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883150" y="322389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882515" y="355854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4882515" y="389318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4882515" y="422783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4558030" y="290195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149" name="文本框 148"/>
          <p:cNvSpPr txBox="1"/>
          <p:nvPr/>
        </p:nvSpPr>
        <p:spPr>
          <a:xfrm>
            <a:off x="4558030" y="323723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50" name="文本框 149"/>
          <p:cNvSpPr txBox="1"/>
          <p:nvPr/>
        </p:nvSpPr>
        <p:spPr>
          <a:xfrm>
            <a:off x="4558030" y="357251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151" name="文本框 150"/>
          <p:cNvSpPr txBox="1"/>
          <p:nvPr/>
        </p:nvSpPr>
        <p:spPr>
          <a:xfrm>
            <a:off x="4558030" y="390779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152" name="文本框 151"/>
          <p:cNvSpPr txBox="1"/>
          <p:nvPr/>
        </p:nvSpPr>
        <p:spPr>
          <a:xfrm>
            <a:off x="4558030" y="424307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4</a:t>
            </a:r>
            <a:endParaRPr lang="en-US" altLang="zh-CN" sz="1400"/>
          </a:p>
        </p:txBody>
      </p:sp>
      <p:sp>
        <p:nvSpPr>
          <p:cNvPr id="153" name="文本框 152"/>
          <p:cNvSpPr txBox="1"/>
          <p:nvPr/>
        </p:nvSpPr>
        <p:spPr>
          <a:xfrm>
            <a:off x="4558030" y="457835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154" name="文本框 153"/>
          <p:cNvSpPr txBox="1"/>
          <p:nvPr/>
        </p:nvSpPr>
        <p:spPr>
          <a:xfrm>
            <a:off x="5076190" y="4996815"/>
            <a:ext cx="6438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6</a:t>
            </a:r>
            <a:endParaRPr lang="en-US" altLang="zh-CN" sz="1600"/>
          </a:p>
        </p:txBody>
      </p:sp>
      <p:grpSp>
        <p:nvGrpSpPr>
          <p:cNvPr id="155" name="组合 154"/>
          <p:cNvGrpSpPr/>
          <p:nvPr/>
        </p:nvGrpSpPr>
        <p:grpSpPr>
          <a:xfrm rot="5400000">
            <a:off x="4989830" y="2357755"/>
            <a:ext cx="4196715" cy="1089025"/>
            <a:chOff x="3123" y="1172"/>
            <a:chExt cx="6412" cy="2376"/>
          </a:xfrm>
        </p:grpSpPr>
        <p:cxnSp>
          <p:nvCxnSpPr>
            <p:cNvPr id="156" name="直接连接符 155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矩形 158"/>
          <p:cNvSpPr/>
          <p:nvPr/>
        </p:nvSpPr>
        <p:spPr>
          <a:xfrm>
            <a:off x="6544945" y="355854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6544945" y="389318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6544945" y="422783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6738620" y="4996815"/>
            <a:ext cx="756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12</a:t>
            </a:r>
            <a:endParaRPr lang="en-US" altLang="zh-CN" sz="1600"/>
          </a:p>
        </p:txBody>
      </p:sp>
      <p:sp>
        <p:nvSpPr>
          <p:cNvPr id="169" name="矩形 168"/>
          <p:cNvSpPr/>
          <p:nvPr/>
        </p:nvSpPr>
        <p:spPr>
          <a:xfrm>
            <a:off x="6543675" y="121602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6547485" y="155067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6547485" y="188531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6547485" y="221996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grpSp>
        <p:nvGrpSpPr>
          <p:cNvPr id="237" name="组合 236"/>
          <p:cNvGrpSpPr/>
          <p:nvPr/>
        </p:nvGrpSpPr>
        <p:grpSpPr>
          <a:xfrm>
            <a:off x="6106795" y="894715"/>
            <a:ext cx="436880" cy="3990340"/>
            <a:chOff x="9600" y="1408"/>
            <a:chExt cx="688" cy="6284"/>
          </a:xfrm>
        </p:grpSpPr>
        <p:sp>
          <p:nvSpPr>
            <p:cNvPr id="162" name="文本框 161"/>
            <p:cNvSpPr txBox="1"/>
            <p:nvPr/>
          </p:nvSpPr>
          <p:spPr>
            <a:xfrm>
              <a:off x="9796" y="4570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9796" y="509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7</a:t>
              </a:r>
              <a:endParaRPr lang="en-US" altLang="zh-CN" sz="140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9796" y="562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8</a:t>
              </a:r>
              <a:endParaRPr lang="en-US" altLang="zh-CN" sz="1400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9796" y="615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9</a:t>
              </a:r>
              <a:endParaRPr lang="en-US" altLang="zh-CN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9600" y="6682"/>
              <a:ext cx="68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10</a:t>
              </a:r>
              <a:endParaRPr lang="en-US" altLang="zh-CN" sz="1400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9601" y="7210"/>
              <a:ext cx="68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11</a:t>
              </a:r>
              <a:endParaRPr lang="en-US" altLang="zh-CN" sz="140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9800" y="140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9800" y="193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9800" y="246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2</a:t>
              </a:r>
              <a:endParaRPr lang="en-US" altLang="zh-CN" sz="1400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9800" y="2992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3</a:t>
              </a:r>
              <a:endParaRPr lang="en-US" altLang="zh-CN" sz="140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9800" y="3520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4</a:t>
              </a:r>
              <a:endParaRPr lang="en-US" altLang="zh-CN" sz="140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9800" y="4048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5</a:t>
              </a:r>
              <a:endParaRPr lang="en-US" altLang="zh-CN" sz="1400"/>
            </a:p>
          </p:txBody>
        </p:sp>
      </p:grpSp>
      <p:sp>
        <p:nvSpPr>
          <p:cNvPr id="179" name="矩形 178"/>
          <p:cNvSpPr/>
          <p:nvPr/>
        </p:nvSpPr>
        <p:spPr>
          <a:xfrm>
            <a:off x="6545580" y="88455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6544945" y="256032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6543675" y="456247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5220335" y="5490210"/>
            <a:ext cx="2042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插入</a:t>
            </a:r>
            <a:r>
              <a:rPr lang="en-US" altLang="zh-CN">
                <a:latin typeface="微软雅黑" charset="0"/>
                <a:ea typeface="微软雅黑" charset="0"/>
              </a:rPr>
              <a:t>zzz</a:t>
            </a:r>
            <a:r>
              <a:rPr lang="zh-CN" altLang="en-US">
                <a:latin typeface="微软雅黑" charset="0"/>
                <a:ea typeface="微软雅黑" charset="0"/>
              </a:rPr>
              <a:t>，迁移</a:t>
            </a:r>
            <a:r>
              <a:rPr lang="en-US" altLang="zh-CN">
                <a:latin typeface="微软雅黑" charset="0"/>
                <a:ea typeface="微软雅黑" charset="0"/>
              </a:rPr>
              <a:t>xxx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6543675" y="3237865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zzz</a:t>
            </a:r>
            <a:endParaRPr lang="en-US" altLang="zh-CN" sz="1400"/>
          </a:p>
        </p:txBody>
      </p:sp>
      <p:sp>
        <p:nvSpPr>
          <p:cNvPr id="186" name="矩形 185"/>
          <p:cNvSpPr/>
          <p:nvPr/>
        </p:nvSpPr>
        <p:spPr>
          <a:xfrm>
            <a:off x="6543675" y="2896870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xxx</a:t>
            </a:r>
            <a:endParaRPr lang="en-US" altLang="zh-CN" sz="1400"/>
          </a:p>
        </p:txBody>
      </p:sp>
      <p:grpSp>
        <p:nvGrpSpPr>
          <p:cNvPr id="187" name="组合 186"/>
          <p:cNvGrpSpPr/>
          <p:nvPr/>
        </p:nvGrpSpPr>
        <p:grpSpPr>
          <a:xfrm rot="5400000">
            <a:off x="8542020" y="3362325"/>
            <a:ext cx="2174240" cy="1089025"/>
            <a:chOff x="3123" y="1172"/>
            <a:chExt cx="6412" cy="2376"/>
          </a:xfrm>
        </p:grpSpPr>
        <p:cxnSp>
          <p:nvCxnSpPr>
            <p:cNvPr id="188" name="直接连接符 187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矩形 190"/>
          <p:cNvSpPr/>
          <p:nvPr/>
        </p:nvSpPr>
        <p:spPr>
          <a:xfrm>
            <a:off x="9086850" y="321754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9086215" y="355219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9086215" y="388683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9086215" y="422148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8761730" y="289560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197" name="文本框 196"/>
          <p:cNvSpPr txBox="1"/>
          <p:nvPr/>
        </p:nvSpPr>
        <p:spPr>
          <a:xfrm>
            <a:off x="8761730" y="323088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98" name="文本框 197"/>
          <p:cNvSpPr txBox="1"/>
          <p:nvPr/>
        </p:nvSpPr>
        <p:spPr>
          <a:xfrm>
            <a:off x="8761730" y="356616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199" name="文本框 198"/>
          <p:cNvSpPr txBox="1"/>
          <p:nvPr/>
        </p:nvSpPr>
        <p:spPr>
          <a:xfrm>
            <a:off x="8761730" y="390144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200" name="文本框 199"/>
          <p:cNvSpPr txBox="1"/>
          <p:nvPr/>
        </p:nvSpPr>
        <p:spPr>
          <a:xfrm>
            <a:off x="8761730" y="423672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4</a:t>
            </a:r>
            <a:endParaRPr lang="en-US" altLang="zh-CN" sz="1400"/>
          </a:p>
        </p:txBody>
      </p:sp>
      <p:sp>
        <p:nvSpPr>
          <p:cNvPr id="201" name="文本框 200"/>
          <p:cNvSpPr txBox="1"/>
          <p:nvPr/>
        </p:nvSpPr>
        <p:spPr>
          <a:xfrm>
            <a:off x="8761730" y="457200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202" name="文本框 201"/>
          <p:cNvSpPr txBox="1"/>
          <p:nvPr/>
        </p:nvSpPr>
        <p:spPr>
          <a:xfrm>
            <a:off x="9279890" y="4990465"/>
            <a:ext cx="6438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6</a:t>
            </a:r>
            <a:endParaRPr lang="en-US" altLang="zh-CN" sz="1600"/>
          </a:p>
        </p:txBody>
      </p:sp>
      <p:grpSp>
        <p:nvGrpSpPr>
          <p:cNvPr id="203" name="组合 202"/>
          <p:cNvGrpSpPr/>
          <p:nvPr/>
        </p:nvGrpSpPr>
        <p:grpSpPr>
          <a:xfrm rot="5400000">
            <a:off x="9193530" y="2351405"/>
            <a:ext cx="4196715" cy="1089025"/>
            <a:chOff x="3123" y="1172"/>
            <a:chExt cx="6412" cy="2376"/>
          </a:xfrm>
        </p:grpSpPr>
        <p:cxnSp>
          <p:nvCxnSpPr>
            <p:cNvPr id="204" name="直接连接符 203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矩形 205"/>
          <p:cNvSpPr/>
          <p:nvPr/>
        </p:nvSpPr>
        <p:spPr>
          <a:xfrm>
            <a:off x="10748645" y="355219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10748645" y="388683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10748645" y="422148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15" name="文本框 214"/>
          <p:cNvSpPr txBox="1"/>
          <p:nvPr/>
        </p:nvSpPr>
        <p:spPr>
          <a:xfrm>
            <a:off x="10942320" y="4990465"/>
            <a:ext cx="756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12</a:t>
            </a:r>
            <a:endParaRPr lang="en-US" altLang="zh-CN" sz="1600"/>
          </a:p>
        </p:txBody>
      </p:sp>
      <p:sp>
        <p:nvSpPr>
          <p:cNvPr id="216" name="矩形 215"/>
          <p:cNvSpPr/>
          <p:nvPr/>
        </p:nvSpPr>
        <p:spPr>
          <a:xfrm>
            <a:off x="10747375" y="120967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10751185" y="154432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10751185" y="187896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0751185" y="221361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10749280" y="87820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10748645" y="255397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10747375" y="455612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29" name="文本框 228"/>
          <p:cNvSpPr txBox="1"/>
          <p:nvPr/>
        </p:nvSpPr>
        <p:spPr>
          <a:xfrm>
            <a:off x="9424035" y="5483860"/>
            <a:ext cx="2106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插入</a:t>
            </a:r>
            <a:r>
              <a:rPr lang="en-US" altLang="zh-CN">
                <a:latin typeface="微软雅黑" charset="0"/>
                <a:ea typeface="微软雅黑" charset="0"/>
              </a:rPr>
              <a:t>ooo</a:t>
            </a:r>
            <a:r>
              <a:rPr lang="zh-CN" altLang="en-US">
                <a:latin typeface="微软雅黑" charset="0"/>
                <a:ea typeface="微软雅黑" charset="0"/>
              </a:rPr>
              <a:t>，迁移</a:t>
            </a:r>
            <a:r>
              <a:rPr lang="en-US" altLang="zh-CN">
                <a:latin typeface="微软雅黑" charset="0"/>
                <a:ea typeface="微软雅黑" charset="0"/>
              </a:rPr>
              <a:t>yyy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10747375" y="3231515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zzz</a:t>
            </a:r>
            <a:endParaRPr lang="en-US" altLang="zh-CN" sz="1400"/>
          </a:p>
        </p:txBody>
      </p:sp>
      <p:sp>
        <p:nvSpPr>
          <p:cNvPr id="231" name="矩形 230"/>
          <p:cNvSpPr/>
          <p:nvPr/>
        </p:nvSpPr>
        <p:spPr>
          <a:xfrm>
            <a:off x="10747375" y="2890520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xxx</a:t>
            </a:r>
            <a:endParaRPr lang="en-US" altLang="zh-CN" sz="1400"/>
          </a:p>
        </p:txBody>
      </p:sp>
      <p:sp>
        <p:nvSpPr>
          <p:cNvPr id="235" name="矩形 234"/>
          <p:cNvSpPr/>
          <p:nvPr/>
        </p:nvSpPr>
        <p:spPr>
          <a:xfrm>
            <a:off x="10751185" y="1871980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ooo</a:t>
            </a:r>
            <a:endParaRPr lang="en-US" altLang="zh-CN" sz="1400">
              <a:sym typeface="+mn-ea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0747375" y="4550410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yyy</a:t>
            </a:r>
            <a:endParaRPr lang="en-US" altLang="zh-CN" sz="1400">
              <a:sym typeface="+mn-ea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902460" y="901065"/>
            <a:ext cx="436880" cy="3990340"/>
            <a:chOff x="9600" y="1408"/>
            <a:chExt cx="688" cy="6284"/>
          </a:xfrm>
        </p:grpSpPr>
        <p:sp>
          <p:nvSpPr>
            <p:cNvPr id="239" name="文本框 238"/>
            <p:cNvSpPr txBox="1"/>
            <p:nvPr/>
          </p:nvSpPr>
          <p:spPr>
            <a:xfrm>
              <a:off x="9796" y="4570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9796" y="509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7</a:t>
              </a:r>
              <a:endParaRPr lang="en-US" altLang="zh-CN" sz="1400"/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9796" y="562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8</a:t>
              </a:r>
              <a:endParaRPr lang="en-US" altLang="zh-CN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9796" y="615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9</a:t>
              </a:r>
              <a:endParaRPr lang="en-US" altLang="zh-CN" sz="1400"/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9600" y="6682"/>
              <a:ext cx="68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10</a:t>
              </a:r>
              <a:endParaRPr lang="en-US" altLang="zh-CN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9601" y="7210"/>
              <a:ext cx="68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11</a:t>
              </a:r>
              <a:endParaRPr lang="en-US" altLang="zh-CN" sz="14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9800" y="140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9800" y="193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9800" y="246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2</a:t>
              </a:r>
              <a:endParaRPr lang="en-US" altLang="zh-CN" sz="1400"/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9800" y="2992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3</a:t>
              </a:r>
              <a:endParaRPr lang="en-US" altLang="zh-CN" sz="1400"/>
            </a:p>
          </p:txBody>
        </p:sp>
        <p:sp>
          <p:nvSpPr>
            <p:cNvPr id="249" name="文本框 248"/>
            <p:cNvSpPr txBox="1"/>
            <p:nvPr/>
          </p:nvSpPr>
          <p:spPr>
            <a:xfrm>
              <a:off x="9800" y="3520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4</a:t>
              </a:r>
              <a:endParaRPr lang="en-US" altLang="zh-CN" sz="1400"/>
            </a:p>
          </p:txBody>
        </p:sp>
        <p:sp>
          <p:nvSpPr>
            <p:cNvPr id="250" name="文本框 249"/>
            <p:cNvSpPr txBox="1"/>
            <p:nvPr/>
          </p:nvSpPr>
          <p:spPr>
            <a:xfrm>
              <a:off x="9800" y="4048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5</a:t>
              </a:r>
              <a:endParaRPr lang="en-US" altLang="zh-CN" sz="1400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10314305" y="878205"/>
            <a:ext cx="436880" cy="3990340"/>
            <a:chOff x="9600" y="1408"/>
            <a:chExt cx="688" cy="6284"/>
          </a:xfrm>
        </p:grpSpPr>
        <p:sp>
          <p:nvSpPr>
            <p:cNvPr id="252" name="文本框 251"/>
            <p:cNvSpPr txBox="1"/>
            <p:nvPr/>
          </p:nvSpPr>
          <p:spPr>
            <a:xfrm>
              <a:off x="9796" y="4570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sp>
          <p:nvSpPr>
            <p:cNvPr id="253" name="文本框 252"/>
            <p:cNvSpPr txBox="1"/>
            <p:nvPr/>
          </p:nvSpPr>
          <p:spPr>
            <a:xfrm>
              <a:off x="9796" y="509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7</a:t>
              </a:r>
              <a:endParaRPr lang="en-US" altLang="zh-CN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9796" y="562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8</a:t>
              </a:r>
              <a:endParaRPr lang="en-US" altLang="zh-CN" sz="140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9796" y="615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9</a:t>
              </a:r>
              <a:endParaRPr lang="en-US" altLang="zh-CN" sz="1400"/>
            </a:p>
          </p:txBody>
        </p:sp>
        <p:sp>
          <p:nvSpPr>
            <p:cNvPr id="256" name="文本框 255"/>
            <p:cNvSpPr txBox="1"/>
            <p:nvPr/>
          </p:nvSpPr>
          <p:spPr>
            <a:xfrm>
              <a:off x="9600" y="6682"/>
              <a:ext cx="68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10</a:t>
              </a:r>
              <a:endParaRPr lang="en-US" altLang="zh-CN" sz="1400"/>
            </a:p>
          </p:txBody>
        </p:sp>
        <p:sp>
          <p:nvSpPr>
            <p:cNvPr id="257" name="文本框 256"/>
            <p:cNvSpPr txBox="1"/>
            <p:nvPr/>
          </p:nvSpPr>
          <p:spPr>
            <a:xfrm>
              <a:off x="9601" y="7210"/>
              <a:ext cx="68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11</a:t>
              </a:r>
              <a:endParaRPr lang="en-US" altLang="zh-CN" sz="1400"/>
            </a:p>
          </p:txBody>
        </p:sp>
        <p:sp>
          <p:nvSpPr>
            <p:cNvPr id="258" name="文本框 257"/>
            <p:cNvSpPr txBox="1"/>
            <p:nvPr/>
          </p:nvSpPr>
          <p:spPr>
            <a:xfrm>
              <a:off x="9800" y="140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9800" y="193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9800" y="246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2</a:t>
              </a:r>
              <a:endParaRPr lang="en-US" altLang="zh-CN" sz="1400"/>
            </a:p>
          </p:txBody>
        </p:sp>
        <p:sp>
          <p:nvSpPr>
            <p:cNvPr id="261" name="文本框 260"/>
            <p:cNvSpPr txBox="1"/>
            <p:nvPr/>
          </p:nvSpPr>
          <p:spPr>
            <a:xfrm>
              <a:off x="9800" y="2992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3</a:t>
              </a:r>
              <a:endParaRPr lang="en-US" altLang="zh-CN" sz="1400"/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9800" y="3520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4</a:t>
              </a:r>
              <a:endParaRPr lang="en-US" altLang="zh-CN" sz="1400"/>
            </a:p>
          </p:txBody>
        </p:sp>
        <p:sp>
          <p:nvSpPr>
            <p:cNvPr id="263" name="文本框 262"/>
            <p:cNvSpPr txBox="1"/>
            <p:nvPr/>
          </p:nvSpPr>
          <p:spPr>
            <a:xfrm>
              <a:off x="9800" y="4048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5</a:t>
              </a:r>
              <a:endParaRPr lang="en-US" altLang="zh-CN" sz="1400"/>
            </a:p>
          </p:txBody>
        </p:sp>
      </p:grpSp>
      <p:sp>
        <p:nvSpPr>
          <p:cNvPr id="264" name="矩形 263"/>
          <p:cNvSpPr/>
          <p:nvPr/>
        </p:nvSpPr>
        <p:spPr>
          <a:xfrm>
            <a:off x="4883150" y="288607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9086850" y="288099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9086850" y="455803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 rot="5400000">
            <a:off x="758825" y="2696210"/>
            <a:ext cx="4071620" cy="1167130"/>
            <a:chOff x="3123" y="1172"/>
            <a:chExt cx="6412" cy="237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2213610" y="3997960"/>
            <a:ext cx="116459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13610" y="2026285"/>
            <a:ext cx="116459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/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13610" y="2518410"/>
            <a:ext cx="116459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/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13610" y="3010535"/>
            <a:ext cx="116459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/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213610" y="3502660"/>
            <a:ext cx="116459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/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213610" y="4486910"/>
            <a:ext cx="116459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2213610" y="1534160"/>
            <a:ext cx="116459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871980" y="159575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871980" y="208978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871980" y="258381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1871980" y="307784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871980" y="357187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1871980" y="406590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1871980" y="455993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3392805" y="1571625"/>
            <a:ext cx="2332990" cy="392430"/>
            <a:chOff x="5343" y="2475"/>
            <a:chExt cx="3674" cy="618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5343" y="280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5869" y="2475"/>
              <a:ext cx="3149" cy="618"/>
              <a:chOff x="5869" y="2475"/>
              <a:chExt cx="3149" cy="618"/>
            </a:xfrm>
          </p:grpSpPr>
          <p:grpSp>
            <p:nvGrpSpPr>
              <p:cNvPr id="13" name="组合 12"/>
              <p:cNvGrpSpPr/>
              <p:nvPr/>
            </p:nvGrpSpPr>
            <p:grpSpPr>
              <a:xfrm rot="0">
                <a:off x="7178" y="2475"/>
                <a:ext cx="1269" cy="618"/>
                <a:chOff x="10321" y="3705"/>
                <a:chExt cx="1269" cy="618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4" name="直接箭头连接符 23"/>
              <p:cNvCxnSpPr/>
              <p:nvPr/>
            </p:nvCxnSpPr>
            <p:spPr>
              <a:xfrm>
                <a:off x="8448" y="2784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组合 86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" name="文本框 1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data</a:t>
                </a:r>
                <a:endParaRPr lang="en-US" altLang="zh-CN" sz="1200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7736" y="2599"/>
                <a:ext cx="103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hnext</a:t>
                </a:r>
                <a:endParaRPr lang="en-US" altLang="zh-CN" sz="1000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3384550" y="4053840"/>
            <a:ext cx="2332990" cy="392430"/>
            <a:chOff x="5343" y="2475"/>
            <a:chExt cx="3674" cy="618"/>
          </a:xfrm>
        </p:grpSpPr>
        <p:cxnSp>
          <p:nvCxnSpPr>
            <p:cNvPr id="74" name="直接箭头连接符 73"/>
            <p:cNvCxnSpPr/>
            <p:nvPr/>
          </p:nvCxnSpPr>
          <p:spPr>
            <a:xfrm>
              <a:off x="5343" y="280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组合 74"/>
            <p:cNvGrpSpPr/>
            <p:nvPr/>
          </p:nvGrpSpPr>
          <p:grpSpPr>
            <a:xfrm>
              <a:off x="5869" y="2475"/>
              <a:ext cx="3149" cy="618"/>
              <a:chOff x="5869" y="2475"/>
              <a:chExt cx="3149" cy="618"/>
            </a:xfrm>
          </p:grpSpPr>
          <p:grpSp>
            <p:nvGrpSpPr>
              <p:cNvPr id="76" name="组合 75"/>
              <p:cNvGrpSpPr/>
              <p:nvPr/>
            </p:nvGrpSpPr>
            <p:grpSpPr>
              <a:xfrm rot="0">
                <a:off x="7178" y="2475"/>
                <a:ext cx="1269" cy="618"/>
                <a:chOff x="10321" y="3705"/>
                <a:chExt cx="1269" cy="618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9" name="直接箭头连接符 78"/>
              <p:cNvCxnSpPr/>
              <p:nvPr/>
            </p:nvCxnSpPr>
            <p:spPr>
              <a:xfrm>
                <a:off x="8448" y="2784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组合 79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3" name="文本框 82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data</a:t>
                </a:r>
                <a:endParaRPr lang="en-US" altLang="zh-CN" sz="12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7736" y="2599"/>
                <a:ext cx="103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hnext</a:t>
                </a:r>
                <a:endParaRPr lang="en-US" altLang="zh-CN" sz="1000"/>
              </a:p>
            </p:txBody>
          </p:sp>
        </p:grpSp>
      </p:grpSp>
      <p:grpSp>
        <p:nvGrpSpPr>
          <p:cNvPr id="92" name="组合 91"/>
          <p:cNvGrpSpPr/>
          <p:nvPr/>
        </p:nvGrpSpPr>
        <p:grpSpPr>
          <a:xfrm>
            <a:off x="3378200" y="4559935"/>
            <a:ext cx="2332990" cy="392430"/>
            <a:chOff x="5343" y="2475"/>
            <a:chExt cx="3674" cy="618"/>
          </a:xfrm>
        </p:grpSpPr>
        <p:cxnSp>
          <p:nvCxnSpPr>
            <p:cNvPr id="93" name="直接箭头连接符 92"/>
            <p:cNvCxnSpPr/>
            <p:nvPr/>
          </p:nvCxnSpPr>
          <p:spPr>
            <a:xfrm>
              <a:off x="5343" y="280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5869" y="2475"/>
              <a:ext cx="3149" cy="618"/>
              <a:chOff x="5869" y="2475"/>
              <a:chExt cx="3149" cy="618"/>
            </a:xfrm>
          </p:grpSpPr>
          <p:grpSp>
            <p:nvGrpSpPr>
              <p:cNvPr id="95" name="组合 94"/>
              <p:cNvGrpSpPr/>
              <p:nvPr/>
            </p:nvGrpSpPr>
            <p:grpSpPr>
              <a:xfrm rot="0">
                <a:off x="7178" y="2475"/>
                <a:ext cx="1269" cy="618"/>
                <a:chOff x="10321" y="3705"/>
                <a:chExt cx="1269" cy="618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8" name="直接箭头连接符 97"/>
              <p:cNvCxnSpPr/>
              <p:nvPr/>
            </p:nvCxnSpPr>
            <p:spPr>
              <a:xfrm>
                <a:off x="8448" y="2784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2" name="文本框 101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data</a:t>
                </a:r>
                <a:endParaRPr lang="en-US" altLang="zh-CN" sz="1200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7736" y="2599"/>
                <a:ext cx="103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hnext</a:t>
                </a:r>
                <a:endParaRPr lang="en-US" altLang="zh-CN" sz="100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 rot="0">
            <a:off x="5718810" y="4053840"/>
            <a:ext cx="1999615" cy="392430"/>
            <a:chOff x="5869" y="2475"/>
            <a:chExt cx="3149" cy="618"/>
          </a:xfrm>
        </p:grpSpPr>
        <p:grpSp>
          <p:nvGrpSpPr>
            <p:cNvPr id="109" name="组合 108"/>
            <p:cNvGrpSpPr/>
            <p:nvPr/>
          </p:nvGrpSpPr>
          <p:grpSpPr>
            <a:xfrm rot="0">
              <a:off x="7178" y="2475"/>
              <a:ext cx="1269" cy="618"/>
              <a:chOff x="10321" y="3705"/>
              <a:chExt cx="1269" cy="618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8448" y="278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合 112"/>
            <p:cNvGrpSpPr/>
            <p:nvPr/>
          </p:nvGrpSpPr>
          <p:grpSpPr>
            <a:xfrm rot="0">
              <a:off x="5915" y="2475"/>
              <a:ext cx="1269" cy="618"/>
              <a:chOff x="10321" y="3705"/>
              <a:chExt cx="1269" cy="618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文本框 115"/>
            <p:cNvSpPr txBox="1"/>
            <p:nvPr/>
          </p:nvSpPr>
          <p:spPr>
            <a:xfrm>
              <a:off x="5869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prev</a:t>
              </a:r>
              <a:endParaRPr lang="en-US" altLang="zh-CN" sz="1200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6495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data</a:t>
              </a:r>
              <a:endParaRPr lang="en-US" altLang="zh-CN" sz="120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7102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next</a:t>
              </a:r>
              <a:endParaRPr lang="en-US" altLang="zh-CN" sz="120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7736" y="2599"/>
              <a:ext cx="103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hnext</a:t>
              </a:r>
              <a:endParaRPr lang="en-US" altLang="zh-CN" sz="1000"/>
            </a:p>
          </p:txBody>
        </p:sp>
      </p:grpSp>
      <p:cxnSp>
        <p:nvCxnSpPr>
          <p:cNvPr id="120" name="曲线连接符 119"/>
          <p:cNvCxnSpPr>
            <a:stCxn id="82" idx="0"/>
            <a:endCxn id="88" idx="2"/>
          </p:cNvCxnSpPr>
          <p:nvPr/>
        </p:nvCxnSpPr>
        <p:spPr>
          <a:xfrm rot="16200000">
            <a:off x="3110230" y="2802890"/>
            <a:ext cx="2089785" cy="411480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/>
          <p:nvPr/>
        </p:nvCxnSpPr>
        <p:spPr>
          <a:xfrm rot="5400000">
            <a:off x="3471545" y="2804795"/>
            <a:ext cx="2089785" cy="407035"/>
          </a:xfrm>
          <a:prstGeom prst="curvedConnector3">
            <a:avLst>
              <a:gd name="adj1" fmla="val 50015"/>
            </a:avLst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/>
          <p:cNvGrpSpPr/>
          <p:nvPr/>
        </p:nvGrpSpPr>
        <p:grpSpPr>
          <a:xfrm rot="0">
            <a:off x="5727065" y="1576705"/>
            <a:ext cx="1999615" cy="392430"/>
            <a:chOff x="5869" y="2475"/>
            <a:chExt cx="3149" cy="618"/>
          </a:xfrm>
        </p:grpSpPr>
        <p:grpSp>
          <p:nvGrpSpPr>
            <p:cNvPr id="123" name="组合 122"/>
            <p:cNvGrpSpPr/>
            <p:nvPr/>
          </p:nvGrpSpPr>
          <p:grpSpPr>
            <a:xfrm rot="0">
              <a:off x="7178" y="2475"/>
              <a:ext cx="1269" cy="618"/>
              <a:chOff x="10321" y="3705"/>
              <a:chExt cx="1269" cy="618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6" name="直接箭头连接符 125"/>
            <p:cNvCxnSpPr/>
            <p:nvPr/>
          </p:nvCxnSpPr>
          <p:spPr>
            <a:xfrm>
              <a:off x="8448" y="278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/>
            <p:cNvGrpSpPr/>
            <p:nvPr/>
          </p:nvGrpSpPr>
          <p:grpSpPr>
            <a:xfrm rot="0">
              <a:off x="5915" y="2475"/>
              <a:ext cx="1269" cy="618"/>
              <a:chOff x="10321" y="3705"/>
              <a:chExt cx="1269" cy="618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文本框 129"/>
            <p:cNvSpPr txBox="1"/>
            <p:nvPr/>
          </p:nvSpPr>
          <p:spPr>
            <a:xfrm>
              <a:off x="5869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prev</a:t>
              </a:r>
              <a:endParaRPr lang="en-US" altLang="zh-CN" sz="120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6495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data</a:t>
              </a:r>
              <a:endParaRPr lang="en-US" altLang="zh-CN" sz="12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7102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next</a:t>
              </a:r>
              <a:endParaRPr lang="en-US" altLang="zh-CN" sz="120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7736" y="2599"/>
              <a:ext cx="103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hnext</a:t>
              </a:r>
              <a:endParaRPr lang="en-US" altLang="zh-CN" sz="1000"/>
            </a:p>
          </p:txBody>
        </p:sp>
      </p:grpSp>
      <p:grpSp>
        <p:nvGrpSpPr>
          <p:cNvPr id="134" name="组合 133"/>
          <p:cNvGrpSpPr/>
          <p:nvPr/>
        </p:nvGrpSpPr>
        <p:grpSpPr>
          <a:xfrm rot="0">
            <a:off x="7719060" y="4041775"/>
            <a:ext cx="1999615" cy="392430"/>
            <a:chOff x="5869" y="2475"/>
            <a:chExt cx="3149" cy="618"/>
          </a:xfrm>
        </p:grpSpPr>
        <p:grpSp>
          <p:nvGrpSpPr>
            <p:cNvPr id="135" name="组合 134"/>
            <p:cNvGrpSpPr/>
            <p:nvPr/>
          </p:nvGrpSpPr>
          <p:grpSpPr>
            <a:xfrm rot="0">
              <a:off x="7178" y="2475"/>
              <a:ext cx="1269" cy="618"/>
              <a:chOff x="10321" y="3705"/>
              <a:chExt cx="1269" cy="618"/>
            </a:xfrm>
          </p:grpSpPr>
          <p:sp>
            <p:nvSpPr>
              <p:cNvPr id="136" name="矩形 135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8" name="直接箭头连接符 137"/>
            <p:cNvCxnSpPr/>
            <p:nvPr/>
          </p:nvCxnSpPr>
          <p:spPr>
            <a:xfrm>
              <a:off x="8448" y="278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/>
            <p:cNvGrpSpPr/>
            <p:nvPr/>
          </p:nvGrpSpPr>
          <p:grpSpPr>
            <a:xfrm rot="0">
              <a:off x="5915" y="2475"/>
              <a:ext cx="1269" cy="618"/>
              <a:chOff x="10321" y="3705"/>
              <a:chExt cx="1269" cy="618"/>
            </a:xfrm>
          </p:grpSpPr>
          <p:sp>
            <p:nvSpPr>
              <p:cNvPr id="140" name="矩形 13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文本框 141"/>
            <p:cNvSpPr txBox="1"/>
            <p:nvPr/>
          </p:nvSpPr>
          <p:spPr>
            <a:xfrm>
              <a:off x="5869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prev</a:t>
              </a:r>
              <a:endParaRPr lang="en-US" altLang="zh-CN" sz="12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6495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data</a:t>
              </a:r>
              <a:endParaRPr lang="en-US" altLang="zh-CN" sz="120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7102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next</a:t>
              </a:r>
              <a:endParaRPr lang="en-US" altLang="zh-CN" sz="12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7736" y="2599"/>
              <a:ext cx="103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hnext</a:t>
              </a:r>
              <a:endParaRPr lang="en-US" altLang="zh-CN" sz="1000"/>
            </a:p>
          </p:txBody>
        </p:sp>
      </p:grpSp>
      <p:cxnSp>
        <p:nvCxnSpPr>
          <p:cNvPr id="146" name="曲线连接符 145"/>
          <p:cNvCxnSpPr/>
          <p:nvPr/>
        </p:nvCxnSpPr>
        <p:spPr>
          <a:xfrm rot="16200000" flipV="1">
            <a:off x="5161280" y="3241675"/>
            <a:ext cx="3175" cy="1597025"/>
          </a:xfrm>
          <a:prstGeom prst="curvedConnector3">
            <a:avLst>
              <a:gd name="adj1" fmla="val 7560000"/>
            </a:avLst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816985" y="2060258"/>
            <a:ext cx="1349375" cy="491490"/>
            <a:chOff x="3081" y="2498"/>
            <a:chExt cx="2125" cy="774"/>
          </a:xfrm>
        </p:grpSpPr>
        <p:sp>
          <p:nvSpPr>
            <p:cNvPr id="7" name="矩形 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77535" y="2060258"/>
            <a:ext cx="1349375" cy="491490"/>
            <a:chOff x="3081" y="2498"/>
            <a:chExt cx="2125" cy="774"/>
          </a:xfrm>
        </p:grpSpPr>
        <p:sp>
          <p:nvSpPr>
            <p:cNvPr id="10" name="矩形 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38085" y="2060258"/>
            <a:ext cx="1349375" cy="491490"/>
            <a:chOff x="3081" y="2498"/>
            <a:chExt cx="2125" cy="774"/>
          </a:xfrm>
        </p:grpSpPr>
        <p:sp>
          <p:nvSpPr>
            <p:cNvPr id="13" name="矩形 1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398635" y="2121853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NULL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33064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66995" y="229870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3" idx="1"/>
          </p:cNvCxnSpPr>
          <p:nvPr/>
        </p:nvCxnSpPr>
        <p:spPr>
          <a:xfrm>
            <a:off x="70275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6" idx="1"/>
          </p:cNvCxnSpPr>
          <p:nvPr/>
        </p:nvCxnSpPr>
        <p:spPr>
          <a:xfrm flipV="1">
            <a:off x="8888095" y="230632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747260" y="1037273"/>
            <a:ext cx="1349375" cy="491490"/>
            <a:chOff x="3081" y="2498"/>
            <a:chExt cx="2125" cy="774"/>
          </a:xfrm>
        </p:grpSpPr>
        <p:sp>
          <p:nvSpPr>
            <p:cNvPr id="3" name="矩形 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cxnSp>
        <p:nvCxnSpPr>
          <p:cNvPr id="26" name="直接箭头连接符 25"/>
          <p:cNvCxnSpPr>
            <a:stCxn id="8" idx="0"/>
            <a:endCxn id="3" idx="2"/>
          </p:cNvCxnSpPr>
          <p:nvPr/>
        </p:nvCxnSpPr>
        <p:spPr>
          <a:xfrm flipV="1">
            <a:off x="4829810" y="1529715"/>
            <a:ext cx="255270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0" idx="0"/>
          </p:cNvCxnSpPr>
          <p:nvPr/>
        </p:nvCxnSpPr>
        <p:spPr>
          <a:xfrm>
            <a:off x="5760085" y="1529715"/>
            <a:ext cx="255270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22240" y="2105978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816985" y="3718878"/>
            <a:ext cx="1349375" cy="491490"/>
            <a:chOff x="3081" y="2498"/>
            <a:chExt cx="2125" cy="774"/>
          </a:xfrm>
        </p:grpSpPr>
        <p:sp>
          <p:nvSpPr>
            <p:cNvPr id="30" name="矩形 2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77535" y="3718878"/>
            <a:ext cx="1349375" cy="491490"/>
            <a:chOff x="3081" y="2498"/>
            <a:chExt cx="2125" cy="774"/>
          </a:xfrm>
        </p:grpSpPr>
        <p:sp>
          <p:nvSpPr>
            <p:cNvPr id="33" name="矩形 3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538085" y="3718878"/>
            <a:ext cx="1349375" cy="491490"/>
            <a:chOff x="3081" y="2498"/>
            <a:chExt cx="2125" cy="774"/>
          </a:xfrm>
        </p:grpSpPr>
        <p:sp>
          <p:nvSpPr>
            <p:cNvPr id="36" name="矩形 35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9398635" y="3780473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NULL</a:t>
            </a:r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306445" y="396525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166995" y="39573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036435" y="396525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3"/>
            <a:endCxn id="38" idx="1"/>
          </p:cNvCxnSpPr>
          <p:nvPr/>
        </p:nvCxnSpPr>
        <p:spPr>
          <a:xfrm flipV="1">
            <a:off x="8888095" y="396494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222240" y="3772853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21525" y="3772853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45" name="曲线连接符 44"/>
          <p:cNvCxnSpPr>
            <a:stCxn id="31" idx="2"/>
            <a:endCxn id="36" idx="2"/>
          </p:cNvCxnSpPr>
          <p:nvPr/>
        </p:nvCxnSpPr>
        <p:spPr>
          <a:xfrm rot="5400000" flipV="1">
            <a:off x="6352540" y="2687955"/>
            <a:ext cx="3175" cy="3046095"/>
          </a:xfrm>
          <a:prstGeom prst="curvedConnector3">
            <a:avLst>
              <a:gd name="adj1" fmla="val 1492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86243" y="2105978"/>
            <a:ext cx="1329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插入新元素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757363" y="3772853"/>
            <a:ext cx="1329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删除旧元素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4635500" y="464820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</a:rPr>
              <a:t>双向链表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08125" y="1253490"/>
            <a:ext cx="2024380" cy="491490"/>
            <a:chOff x="2375" y="1961"/>
            <a:chExt cx="3188" cy="774"/>
          </a:xfrm>
        </p:grpSpPr>
        <p:sp>
          <p:nvSpPr>
            <p:cNvPr id="17" name="矩形 16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73220" y="1253490"/>
            <a:ext cx="2024380" cy="491490"/>
            <a:chOff x="2375" y="1961"/>
            <a:chExt cx="3188" cy="774"/>
          </a:xfrm>
        </p:grpSpPr>
        <p:sp>
          <p:nvSpPr>
            <p:cNvPr id="25" name="矩形 24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918845" y="1483995"/>
            <a:ext cx="589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3"/>
            <a:endCxn id="43" idx="1"/>
          </p:cNvCxnSpPr>
          <p:nvPr/>
        </p:nvCxnSpPr>
        <p:spPr>
          <a:xfrm>
            <a:off x="3533140" y="1499235"/>
            <a:ext cx="64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702425" y="1253490"/>
            <a:ext cx="2024380" cy="491490"/>
            <a:chOff x="2375" y="1961"/>
            <a:chExt cx="3188" cy="774"/>
          </a:xfrm>
        </p:grpSpPr>
        <p:sp>
          <p:nvSpPr>
            <p:cNvPr id="49" name="矩形 48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·</a:t>
              </a:r>
              <a:endParaRPr lang="en-US" altLang="zh-CN">
                <a:sym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cxnSp>
        <p:nvCxnSpPr>
          <p:cNvPr id="52" name="直接箭头连接符 51"/>
          <p:cNvCxnSpPr>
            <a:stCxn id="38" idx="3"/>
            <a:endCxn id="51" idx="1"/>
          </p:cNvCxnSpPr>
          <p:nvPr/>
        </p:nvCxnSpPr>
        <p:spPr>
          <a:xfrm>
            <a:off x="6198235" y="1491615"/>
            <a:ext cx="504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51" idx="2"/>
            <a:endCxn id="38" idx="2"/>
          </p:cNvCxnSpPr>
          <p:nvPr/>
        </p:nvCxnSpPr>
        <p:spPr>
          <a:xfrm rot="5400000">
            <a:off x="6450330" y="1155700"/>
            <a:ext cx="3175" cy="1179195"/>
          </a:xfrm>
          <a:prstGeom prst="curved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43" idx="2"/>
            <a:endCxn id="4" idx="2"/>
          </p:cNvCxnSpPr>
          <p:nvPr/>
        </p:nvCxnSpPr>
        <p:spPr>
          <a:xfrm rot="5400000">
            <a:off x="3853180" y="1087755"/>
            <a:ext cx="3175" cy="1315085"/>
          </a:xfrm>
          <a:prstGeom prst="curved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816985" y="2060258"/>
            <a:ext cx="1349375" cy="491490"/>
            <a:chOff x="3081" y="2498"/>
            <a:chExt cx="2125" cy="774"/>
          </a:xfrm>
        </p:grpSpPr>
        <p:sp>
          <p:nvSpPr>
            <p:cNvPr id="7" name="矩形 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a</a:t>
              </a:r>
              <a:endParaRPr lang="en-US" altLang="zh-CN"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77535" y="2060258"/>
            <a:ext cx="1349375" cy="491490"/>
            <a:chOff x="3081" y="2498"/>
            <a:chExt cx="2125" cy="774"/>
          </a:xfrm>
        </p:grpSpPr>
        <p:sp>
          <p:nvSpPr>
            <p:cNvPr id="10" name="矩形 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b</a:t>
              </a:r>
              <a:endParaRPr lang="en-US" altLang="zh-CN">
                <a:sym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38085" y="2060258"/>
            <a:ext cx="1349375" cy="491490"/>
            <a:chOff x="3081" y="2498"/>
            <a:chExt cx="2125" cy="774"/>
          </a:xfrm>
        </p:grpSpPr>
        <p:sp>
          <p:nvSpPr>
            <p:cNvPr id="13" name="矩形 1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33064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66995" y="229870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3" idx="1"/>
          </p:cNvCxnSpPr>
          <p:nvPr/>
        </p:nvCxnSpPr>
        <p:spPr>
          <a:xfrm>
            <a:off x="70275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6" idx="1"/>
          </p:cNvCxnSpPr>
          <p:nvPr/>
        </p:nvCxnSpPr>
        <p:spPr>
          <a:xfrm flipV="1">
            <a:off x="8888095" y="230632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695825" y="799148"/>
            <a:ext cx="1349375" cy="491490"/>
            <a:chOff x="3081" y="2498"/>
            <a:chExt cx="2125" cy="774"/>
          </a:xfrm>
        </p:grpSpPr>
        <p:sp>
          <p:nvSpPr>
            <p:cNvPr id="3" name="矩形 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x</a:t>
              </a:r>
              <a:endParaRPr lang="en-US" altLang="zh-CN"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6" name="直接箭头连接符 25"/>
          <p:cNvCxnSpPr>
            <a:stCxn id="8" idx="0"/>
            <a:endCxn id="3" idx="2"/>
          </p:cNvCxnSpPr>
          <p:nvPr/>
        </p:nvCxnSpPr>
        <p:spPr>
          <a:xfrm flipV="1">
            <a:off x="4829810" y="1291590"/>
            <a:ext cx="203835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0" idx="0"/>
          </p:cNvCxnSpPr>
          <p:nvPr/>
        </p:nvCxnSpPr>
        <p:spPr>
          <a:xfrm>
            <a:off x="5708650" y="1291590"/>
            <a:ext cx="306705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22240" y="2105978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06626" y="799148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插入节点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56435" y="2052638"/>
            <a:ext cx="1349375" cy="491490"/>
            <a:chOff x="3081" y="2498"/>
            <a:chExt cx="2125" cy="774"/>
          </a:xfrm>
        </p:grpSpPr>
        <p:sp>
          <p:nvSpPr>
            <p:cNvPr id="5" name="矩形 4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V="1">
            <a:off x="1445895" y="2306955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2"/>
          </p:cNvCxnSpPr>
          <p:nvPr/>
        </p:nvCxnSpPr>
        <p:spPr>
          <a:xfrm flipV="1">
            <a:off x="4154805" y="2552700"/>
            <a:ext cx="0" cy="421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850005" y="3063240"/>
            <a:ext cx="61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 rot="0">
            <a:off x="697865" y="2204085"/>
            <a:ext cx="999490" cy="1344295"/>
            <a:chOff x="3067" y="1956"/>
            <a:chExt cx="1574" cy="2117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801370" y="372300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初始化栈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859915" y="2204085"/>
            <a:ext cx="1452880" cy="1794510"/>
            <a:chOff x="4918" y="1956"/>
            <a:chExt cx="2288" cy="2826"/>
          </a:xfrm>
        </p:grpSpPr>
        <p:grpSp>
          <p:nvGrpSpPr>
            <p:cNvPr id="32" name="组合 31"/>
            <p:cNvGrpSpPr/>
            <p:nvPr/>
          </p:nvGrpSpPr>
          <p:grpSpPr>
            <a:xfrm>
              <a:off x="5632" y="1956"/>
              <a:ext cx="1574" cy="2117"/>
              <a:chOff x="3067" y="1956"/>
              <a:chExt cx="1574" cy="2117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/>
            <p:cNvSpPr/>
            <p:nvPr/>
          </p:nvSpPr>
          <p:spPr>
            <a:xfrm>
              <a:off x="5691" y="3421"/>
              <a:ext cx="1452" cy="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726" y="4348"/>
              <a:ext cx="138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元素</a:t>
              </a:r>
              <a:r>
                <a:rPr lang="en-US" altLang="zh-CN" sz="1200">
                  <a:latin typeface="PingFang SC Regular" panose="020B0400000000000000" charset="-122"/>
                  <a:ea typeface="PingFang SC Regular" panose="020B0400000000000000" charset="-122"/>
                </a:rPr>
                <a:t>a</a:t>
              </a:r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入栈</a:t>
              </a:r>
              <a:endParaRPr lang="zh-CN" altLang="en-US" sz="1200">
                <a:latin typeface="PingFang SC Regular" panose="020B0400000000000000" charset="-122"/>
                <a:ea typeface="PingFang SC Regular" panose="020B0400000000000000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4918" y="3015"/>
              <a:ext cx="434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3475355" y="2204085"/>
            <a:ext cx="1452880" cy="1794510"/>
            <a:chOff x="7440" y="1956"/>
            <a:chExt cx="2288" cy="2826"/>
          </a:xfrm>
        </p:grpSpPr>
        <p:grpSp>
          <p:nvGrpSpPr>
            <p:cNvPr id="47" name="组合 46"/>
            <p:cNvGrpSpPr/>
            <p:nvPr/>
          </p:nvGrpSpPr>
          <p:grpSpPr>
            <a:xfrm>
              <a:off x="8154" y="1956"/>
              <a:ext cx="1574" cy="2117"/>
              <a:chOff x="3067" y="1956"/>
              <a:chExt cx="1574" cy="2117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>
            <a:xfrm>
              <a:off x="8213" y="3405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248" y="4348"/>
              <a:ext cx="138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元素</a:t>
              </a:r>
              <a:r>
                <a:rPr lang="en-US" altLang="zh-CN" sz="1200">
                  <a:latin typeface="PingFang SC Regular" panose="020B0400000000000000" charset="-122"/>
                  <a:ea typeface="PingFang SC Regular" panose="020B0400000000000000" charset="-122"/>
                </a:rPr>
                <a:t>b</a:t>
              </a:r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入栈</a:t>
              </a:r>
              <a:endParaRPr lang="zh-CN" altLang="en-US" sz="1200">
                <a:latin typeface="PingFang SC Regular" panose="020B0400000000000000" charset="-122"/>
                <a:ea typeface="PingFang SC Regular" panose="020B0400000000000000" charset="-122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7440" y="3015"/>
              <a:ext cx="434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8213" y="2737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090795" y="2204085"/>
            <a:ext cx="1452880" cy="1794510"/>
            <a:chOff x="9985" y="1956"/>
            <a:chExt cx="2288" cy="2826"/>
          </a:xfrm>
        </p:grpSpPr>
        <p:grpSp>
          <p:nvGrpSpPr>
            <p:cNvPr id="59" name="组合 58"/>
            <p:cNvGrpSpPr/>
            <p:nvPr/>
          </p:nvGrpSpPr>
          <p:grpSpPr>
            <a:xfrm>
              <a:off x="9985" y="1956"/>
              <a:ext cx="2288" cy="2826"/>
              <a:chOff x="7440" y="1956"/>
              <a:chExt cx="2288" cy="2826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8154" y="1956"/>
                <a:ext cx="1574" cy="2117"/>
                <a:chOff x="3067" y="1956"/>
                <a:chExt cx="1574" cy="2117"/>
              </a:xfrm>
            </p:grpSpPr>
            <p:cxnSp>
              <p:nvCxnSpPr>
                <p:cNvPr id="61" name="直接连接符 60"/>
                <p:cNvCxnSpPr/>
                <p:nvPr/>
              </p:nvCxnSpPr>
              <p:spPr>
                <a:xfrm>
                  <a:off x="3083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4622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>
                  <a:off x="3067" y="4073"/>
                  <a:ext cx="1575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矩形 63"/>
              <p:cNvSpPr/>
              <p:nvPr/>
            </p:nvSpPr>
            <p:spPr>
              <a:xfrm>
                <a:off x="8213" y="3375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248" y="4348"/>
                <a:ext cx="137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元素</a:t>
                </a:r>
                <a:r>
                  <a:rPr lang="en-US" altLang="zh-CN" sz="1200">
                    <a:latin typeface="PingFang SC Regular" panose="020B0400000000000000" charset="-122"/>
                    <a:ea typeface="PingFang SC Regular" panose="020B0400000000000000" charset="-122"/>
                  </a:rPr>
                  <a:t>c</a:t>
                </a:r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入栈</a:t>
                </a:r>
                <a:endParaRPr lang="zh-CN" altLang="en-US" sz="1200">
                  <a:latin typeface="PingFang SC Regular" panose="020B0400000000000000" charset="-122"/>
                  <a:ea typeface="PingFang SC Regular" panose="020B0400000000000000" charset="-122"/>
                </a:endParaRPr>
              </a:p>
            </p:txBody>
          </p:sp>
          <p:cxnSp>
            <p:nvCxnSpPr>
              <p:cNvPr id="66" name="直接箭头连接符 65"/>
              <p:cNvCxnSpPr/>
              <p:nvPr/>
            </p:nvCxnSpPr>
            <p:spPr>
              <a:xfrm>
                <a:off x="7440" y="3015"/>
                <a:ext cx="434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 66"/>
              <p:cNvSpPr/>
              <p:nvPr/>
            </p:nvSpPr>
            <p:spPr>
              <a:xfrm>
                <a:off x="8213" y="2677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10757" y="1979"/>
              <a:ext cx="1452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c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rot="0">
            <a:off x="8625840" y="1207135"/>
            <a:ext cx="999490" cy="2341245"/>
            <a:chOff x="3067" y="1956"/>
            <a:chExt cx="1574" cy="2117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矩形 75"/>
          <p:cNvSpPr/>
          <p:nvPr/>
        </p:nvSpPr>
        <p:spPr>
          <a:xfrm>
            <a:off x="8663305" y="310515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888605" y="372300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动态扩容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6678930" y="2876550"/>
            <a:ext cx="27559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8663305" y="266192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663305" y="221869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9855835" y="1207135"/>
            <a:ext cx="1452880" cy="2791460"/>
            <a:chOff x="13125" y="1901"/>
            <a:chExt cx="2288" cy="4396"/>
          </a:xfrm>
        </p:grpSpPr>
        <p:grpSp>
          <p:nvGrpSpPr>
            <p:cNvPr id="82" name="组合 81"/>
            <p:cNvGrpSpPr/>
            <p:nvPr/>
          </p:nvGrpSpPr>
          <p:grpSpPr>
            <a:xfrm>
              <a:off x="13125" y="1901"/>
              <a:ext cx="2288" cy="4396"/>
              <a:chOff x="10518" y="1901"/>
              <a:chExt cx="2288" cy="4396"/>
            </a:xfrm>
          </p:grpSpPr>
          <p:grpSp>
            <p:nvGrpSpPr>
              <p:cNvPr id="83" name="组合 82"/>
              <p:cNvGrpSpPr/>
              <p:nvPr/>
            </p:nvGrpSpPr>
            <p:grpSpPr>
              <a:xfrm rot="0">
                <a:off x="11232" y="1901"/>
                <a:ext cx="1574" cy="3687"/>
                <a:chOff x="3067" y="1956"/>
                <a:chExt cx="1574" cy="2117"/>
              </a:xfrm>
            </p:grpSpPr>
            <p:cxnSp>
              <p:nvCxnSpPr>
                <p:cNvPr id="84" name="直接连接符 83"/>
                <p:cNvCxnSpPr/>
                <p:nvPr/>
              </p:nvCxnSpPr>
              <p:spPr>
                <a:xfrm>
                  <a:off x="3083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4622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3067" y="4073"/>
                  <a:ext cx="1575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矩形 86"/>
              <p:cNvSpPr/>
              <p:nvPr/>
            </p:nvSpPr>
            <p:spPr>
              <a:xfrm>
                <a:off x="11291" y="4890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11385" y="5863"/>
                <a:ext cx="138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元素</a:t>
                </a:r>
                <a:r>
                  <a:rPr lang="en-US" altLang="zh-CN" sz="1200">
                    <a:latin typeface="PingFang SC Regular" panose="020B0400000000000000" charset="-122"/>
                    <a:ea typeface="PingFang SC Regular" panose="020B0400000000000000" charset="-122"/>
                  </a:rPr>
                  <a:t>d</a:t>
                </a:r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入栈</a:t>
                </a:r>
                <a:endParaRPr lang="zh-CN" altLang="en-US" sz="1200">
                  <a:latin typeface="PingFang SC Regular" panose="020B0400000000000000" charset="-122"/>
                  <a:ea typeface="PingFang SC Regular" panose="020B0400000000000000" charset="-122"/>
                </a:endParaRPr>
              </a:p>
            </p:txBody>
          </p:sp>
          <p:cxnSp>
            <p:nvCxnSpPr>
              <p:cNvPr id="89" name="直接箭头连接符 88"/>
              <p:cNvCxnSpPr/>
              <p:nvPr/>
            </p:nvCxnSpPr>
            <p:spPr>
              <a:xfrm>
                <a:off x="10518" y="4530"/>
                <a:ext cx="434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矩形 89"/>
              <p:cNvSpPr/>
              <p:nvPr/>
            </p:nvSpPr>
            <p:spPr>
              <a:xfrm>
                <a:off x="11291" y="4192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290" y="3494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矩形 91"/>
            <p:cNvSpPr/>
            <p:nvPr/>
          </p:nvSpPr>
          <p:spPr>
            <a:xfrm>
              <a:off x="13896" y="2798"/>
              <a:ext cx="1452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 rot="0">
            <a:off x="7160895" y="2204085"/>
            <a:ext cx="999490" cy="1344295"/>
            <a:chOff x="3067" y="1956"/>
            <a:chExt cx="1574" cy="2117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手杖形箭头 97"/>
          <p:cNvSpPr/>
          <p:nvPr/>
        </p:nvSpPr>
        <p:spPr>
          <a:xfrm>
            <a:off x="7738745" y="988060"/>
            <a:ext cx="1418590" cy="219075"/>
          </a:xfrm>
          <a:prstGeom prst="uturnArrow">
            <a:avLst>
              <a:gd name="adj1" fmla="val 21739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102600" y="771525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latin typeface="PingFang SC Regular" panose="020B0400000000000000" charset="-122"/>
                <a:ea typeface="PingFang SC Regular" panose="020B0400000000000000" charset="-122"/>
              </a:rPr>
              <a:t>依次入栈</a:t>
            </a:r>
            <a:endParaRPr lang="zh-CN" altLang="en-US" sz="9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08145" y="875030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PingFang SC Regular" panose="020B0400000000000000" charset="-122"/>
                <a:ea typeface="PingFang SC Regular" panose="020B0400000000000000" charset="-122"/>
              </a:rPr>
              <a:t>入栈的时间复杂度</a:t>
            </a:r>
            <a:endParaRPr lang="zh-CN" altLang="en-US" b="1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857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186055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2468245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284734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7" name="左大括号 6"/>
          <p:cNvSpPr/>
          <p:nvPr/>
        </p:nvSpPr>
        <p:spPr>
          <a:xfrm rot="5400000">
            <a:off x="2195830" y="1379220"/>
            <a:ext cx="177165" cy="188849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12620" y="1810385"/>
            <a:ext cx="7454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K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86150" y="2411730"/>
            <a:ext cx="654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O(K)</a:t>
            </a:r>
            <a:r>
              <a:rPr lang="zh-CN" altLang="en-US" sz="1200" b="1"/>
              <a:t>，</a:t>
            </a:r>
            <a:endParaRPr lang="zh-CN" altLang="en-US" sz="1200" b="1"/>
          </a:p>
        </p:txBody>
      </p:sp>
      <p:sp>
        <p:nvSpPr>
          <p:cNvPr id="11" name="文本框 10"/>
          <p:cNvSpPr txBox="1"/>
          <p:nvPr/>
        </p:nvSpPr>
        <p:spPr>
          <a:xfrm>
            <a:off x="3481705" y="18103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4210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474408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5351780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573087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7" name="左大括号 16"/>
          <p:cNvSpPr/>
          <p:nvPr/>
        </p:nvSpPr>
        <p:spPr>
          <a:xfrm rot="5400000">
            <a:off x="5076190" y="1366520"/>
            <a:ext cx="177165" cy="191389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16145" y="1810385"/>
            <a:ext cx="8985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K-1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9" name="下弧形箭头 18"/>
          <p:cNvSpPr/>
          <p:nvPr/>
        </p:nvSpPr>
        <p:spPr>
          <a:xfrm>
            <a:off x="3857625" y="2793365"/>
            <a:ext cx="472440" cy="1968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50005" y="30130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均摊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62370" y="2411730"/>
            <a:ext cx="7391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O(2K)</a:t>
            </a:r>
            <a:r>
              <a:rPr lang="zh-CN" altLang="en-US" sz="1200" b="1"/>
              <a:t>，</a:t>
            </a:r>
            <a:endParaRPr lang="zh-CN" altLang="en-US" sz="1200" b="1"/>
          </a:p>
        </p:txBody>
      </p:sp>
      <p:sp>
        <p:nvSpPr>
          <p:cNvPr id="22" name="文本框 21"/>
          <p:cNvSpPr txBox="1"/>
          <p:nvPr/>
        </p:nvSpPr>
        <p:spPr>
          <a:xfrm>
            <a:off x="6316345" y="18103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1896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752094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128635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850773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8" name="左大括号 27"/>
          <p:cNvSpPr/>
          <p:nvPr/>
        </p:nvSpPr>
        <p:spPr>
          <a:xfrm rot="5400000">
            <a:off x="7863205" y="1394460"/>
            <a:ext cx="177165" cy="185801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493000" y="1810385"/>
            <a:ext cx="989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2K-1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40" name="下弧形箭头 39"/>
          <p:cNvSpPr/>
          <p:nvPr/>
        </p:nvSpPr>
        <p:spPr>
          <a:xfrm>
            <a:off x="6641465" y="2793365"/>
            <a:ext cx="472440" cy="1968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33845" y="30130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均摊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0" name="组合 169"/>
          <p:cNvGrpSpPr/>
          <p:nvPr/>
        </p:nvGrpSpPr>
        <p:grpSpPr>
          <a:xfrm>
            <a:off x="4730750" y="73025"/>
            <a:ext cx="2730500" cy="982345"/>
            <a:chOff x="7615" y="1040"/>
            <a:chExt cx="4300" cy="1547"/>
          </a:xfrm>
        </p:grpSpPr>
        <p:sp>
          <p:nvSpPr>
            <p:cNvPr id="6" name="文本框 5"/>
            <p:cNvSpPr txBox="1"/>
            <p:nvPr/>
          </p:nvSpPr>
          <p:spPr>
            <a:xfrm>
              <a:off x="7636" y="1040"/>
              <a:ext cx="4276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3 + 5 </a:t>
              </a:r>
              <a:r>
                <a:rPr lang="zh-CN" altLang="en-US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× </a:t>
              </a:r>
              <a:r>
                <a:rPr lang="en-US" altLang="zh-CN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8 - 6</a:t>
              </a:r>
              <a:endParaRPr lang="en-US" altLang="zh-CN" sz="3200" b="1">
                <a:solidFill>
                  <a:schemeClr val="accent1">
                    <a:lumMod val="75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15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①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17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②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19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③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421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④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023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⑤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625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⑥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27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⑦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2159000" y="1262380"/>
            <a:ext cx="1141730" cy="2237740"/>
            <a:chOff x="657" y="4869"/>
            <a:chExt cx="1798" cy="3524"/>
          </a:xfrm>
        </p:grpSpPr>
        <p:grpSp>
          <p:nvGrpSpPr>
            <p:cNvPr id="30" name="组合 29"/>
            <p:cNvGrpSpPr/>
            <p:nvPr/>
          </p:nvGrpSpPr>
          <p:grpSpPr>
            <a:xfrm rot="0">
              <a:off x="657" y="4869"/>
              <a:ext cx="869" cy="2703"/>
              <a:chOff x="3067" y="1956"/>
              <a:chExt cx="1574" cy="2117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矩形 86"/>
            <p:cNvSpPr/>
            <p:nvPr/>
          </p:nvSpPr>
          <p:spPr>
            <a:xfrm>
              <a:off x="724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0">
              <a:off x="1587" y="4869"/>
              <a:ext cx="869" cy="2703"/>
              <a:chOff x="3067" y="1956"/>
              <a:chExt cx="1574" cy="2117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连接符 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/>
            <p:cNvSpPr txBox="1"/>
            <p:nvPr/>
          </p:nvSpPr>
          <p:spPr>
            <a:xfrm>
              <a:off x="1171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①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3773805" y="1262380"/>
            <a:ext cx="1141730" cy="2237740"/>
            <a:chOff x="3296" y="4869"/>
            <a:chExt cx="1798" cy="3524"/>
          </a:xfrm>
        </p:grpSpPr>
        <p:sp>
          <p:nvSpPr>
            <p:cNvPr id="28" name="矩形 27"/>
            <p:cNvSpPr/>
            <p:nvPr/>
          </p:nvSpPr>
          <p:spPr>
            <a:xfrm>
              <a:off x="4290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 rot="0">
              <a:off x="3296" y="4869"/>
              <a:ext cx="869" cy="2703"/>
              <a:chOff x="3067" y="1956"/>
              <a:chExt cx="1574" cy="2117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矩形 100"/>
            <p:cNvSpPr/>
            <p:nvPr/>
          </p:nvSpPr>
          <p:spPr>
            <a:xfrm>
              <a:off x="3361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 rot="0">
              <a:off x="4226" y="4869"/>
              <a:ext cx="869" cy="2703"/>
              <a:chOff x="3067" y="1956"/>
              <a:chExt cx="1574" cy="2117"/>
            </a:xfrm>
          </p:grpSpPr>
          <p:cxnSp>
            <p:nvCxnSpPr>
              <p:cNvPr id="103" name="直接连接符 10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/>
            <p:cNvSpPr txBox="1"/>
            <p:nvPr/>
          </p:nvSpPr>
          <p:spPr>
            <a:xfrm>
              <a:off x="3810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②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5388610" y="1262380"/>
            <a:ext cx="1141730" cy="2237740"/>
            <a:chOff x="6015" y="4869"/>
            <a:chExt cx="1798" cy="3524"/>
          </a:xfrm>
        </p:grpSpPr>
        <p:sp>
          <p:nvSpPr>
            <p:cNvPr id="107" name="矩形 106"/>
            <p:cNvSpPr/>
            <p:nvPr/>
          </p:nvSpPr>
          <p:spPr>
            <a:xfrm>
              <a:off x="7009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08" name="组合 107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109" name="直接连接符 108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矩形 111"/>
            <p:cNvSpPr/>
            <p:nvPr/>
          </p:nvSpPr>
          <p:spPr>
            <a:xfrm>
              <a:off x="6080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114" name="直接连接符 113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文本框 116"/>
            <p:cNvSpPr txBox="1"/>
            <p:nvPr/>
          </p:nvSpPr>
          <p:spPr>
            <a:xfrm>
              <a:off x="6529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③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6086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7003415" y="1262380"/>
            <a:ext cx="1141730" cy="2237740"/>
            <a:chOff x="8497" y="4869"/>
            <a:chExt cx="1798" cy="3524"/>
          </a:xfrm>
        </p:grpSpPr>
        <p:sp>
          <p:nvSpPr>
            <p:cNvPr id="120" name="矩形 119"/>
            <p:cNvSpPr/>
            <p:nvPr/>
          </p:nvSpPr>
          <p:spPr>
            <a:xfrm>
              <a:off x="9491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 rot="0">
              <a:off x="8497" y="4869"/>
              <a:ext cx="869" cy="2703"/>
              <a:chOff x="3067" y="1956"/>
              <a:chExt cx="1574" cy="2117"/>
            </a:xfrm>
          </p:grpSpPr>
          <p:cxnSp>
            <p:nvCxnSpPr>
              <p:cNvPr id="122" name="直接连接符 121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矩形 124"/>
            <p:cNvSpPr/>
            <p:nvPr/>
          </p:nvSpPr>
          <p:spPr>
            <a:xfrm>
              <a:off x="8562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 rot="0">
              <a:off x="9427" y="4869"/>
              <a:ext cx="869" cy="2703"/>
              <a:chOff x="3067" y="1956"/>
              <a:chExt cx="1574" cy="2117"/>
            </a:xfrm>
          </p:grpSpPr>
          <p:cxnSp>
            <p:nvCxnSpPr>
              <p:cNvPr id="127" name="直接连接符 126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文本框 129"/>
            <p:cNvSpPr txBox="1"/>
            <p:nvPr/>
          </p:nvSpPr>
          <p:spPr>
            <a:xfrm>
              <a:off x="9011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④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8568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9493" y="6102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618220" y="1262380"/>
            <a:ext cx="1141730" cy="2237740"/>
            <a:chOff x="10830" y="4869"/>
            <a:chExt cx="1798" cy="3524"/>
          </a:xfrm>
        </p:grpSpPr>
        <p:sp>
          <p:nvSpPr>
            <p:cNvPr id="133" name="矩形 132"/>
            <p:cNvSpPr/>
            <p:nvPr/>
          </p:nvSpPr>
          <p:spPr>
            <a:xfrm>
              <a:off x="11824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 rot="0">
              <a:off x="10830" y="4869"/>
              <a:ext cx="869" cy="2703"/>
              <a:chOff x="3067" y="1956"/>
              <a:chExt cx="1574" cy="2117"/>
            </a:xfrm>
          </p:grpSpPr>
          <p:cxnSp>
            <p:nvCxnSpPr>
              <p:cNvPr id="135" name="直接连接符 13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矩形 137"/>
            <p:cNvSpPr/>
            <p:nvPr/>
          </p:nvSpPr>
          <p:spPr>
            <a:xfrm>
              <a:off x="10895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 rot="0">
              <a:off x="11760" y="4869"/>
              <a:ext cx="869" cy="2703"/>
              <a:chOff x="3067" y="1956"/>
              <a:chExt cx="1574" cy="2117"/>
            </a:xfrm>
          </p:grpSpPr>
          <p:cxnSp>
            <p:nvCxnSpPr>
              <p:cNvPr id="140" name="直接连接符 13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文本框 142"/>
            <p:cNvSpPr txBox="1"/>
            <p:nvPr/>
          </p:nvSpPr>
          <p:spPr>
            <a:xfrm>
              <a:off x="11344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⑤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901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11826" y="6102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10901" y="5363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57" name="文本框 156"/>
          <p:cNvSpPr txBox="1"/>
          <p:nvPr/>
        </p:nvSpPr>
        <p:spPr>
          <a:xfrm>
            <a:off x="3549650" y="5721985"/>
            <a:ext cx="437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rPr>
              <a:t>⑥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charset="-122"/>
              <a:ea typeface="PingFang SC" panose="020B0400000000000000" charset="-122"/>
              <a:cs typeface="PingFang SC Semibold" panose="020B0400000000000000" charset="-122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2251710" y="3883025"/>
            <a:ext cx="1141730" cy="1715770"/>
            <a:chOff x="3169" y="6115"/>
            <a:chExt cx="1798" cy="2702"/>
          </a:xfrm>
        </p:grpSpPr>
        <p:sp>
          <p:nvSpPr>
            <p:cNvPr id="147" name="矩形 146"/>
            <p:cNvSpPr/>
            <p:nvPr/>
          </p:nvSpPr>
          <p:spPr>
            <a:xfrm>
              <a:off x="4163" y="8083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 rot="0">
              <a:off x="3169" y="6115"/>
              <a:ext cx="869" cy="2703"/>
              <a:chOff x="3067" y="1956"/>
              <a:chExt cx="1574" cy="2117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矩形 151"/>
            <p:cNvSpPr/>
            <p:nvPr/>
          </p:nvSpPr>
          <p:spPr>
            <a:xfrm>
              <a:off x="3234" y="8083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 rot="0">
              <a:off x="4099" y="6115"/>
              <a:ext cx="869" cy="2703"/>
              <a:chOff x="3067" y="1956"/>
              <a:chExt cx="1574" cy="2117"/>
            </a:xfrm>
          </p:grpSpPr>
          <p:cxnSp>
            <p:nvCxnSpPr>
              <p:cNvPr id="154" name="直接连接符 153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矩形 157"/>
            <p:cNvSpPr/>
            <p:nvPr/>
          </p:nvSpPr>
          <p:spPr>
            <a:xfrm>
              <a:off x="3240" y="7348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4165" y="7348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3240" y="6609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4163" y="6115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72" name="文本框 171"/>
          <p:cNvSpPr txBox="1"/>
          <p:nvPr/>
        </p:nvSpPr>
        <p:spPr>
          <a:xfrm>
            <a:off x="1886585" y="6084570"/>
            <a:ext cx="38284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比对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-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和 ×，×的优先级高，弹出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8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5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、×，运算得到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40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后，再弹出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3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+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，运算得到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43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，将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43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和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-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入栈。</a:t>
            </a:r>
            <a:endParaRPr lang="zh-CN" altLang="en-US" sz="14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4069715" y="3883025"/>
            <a:ext cx="1142365" cy="1716405"/>
            <a:chOff x="3296" y="4869"/>
            <a:chExt cx="1799" cy="2703"/>
          </a:xfrm>
        </p:grpSpPr>
        <p:sp>
          <p:nvSpPr>
            <p:cNvPr id="174" name="矩形 173"/>
            <p:cNvSpPr/>
            <p:nvPr/>
          </p:nvSpPr>
          <p:spPr>
            <a:xfrm>
              <a:off x="4290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75" name="组合 174"/>
            <p:cNvGrpSpPr/>
            <p:nvPr/>
          </p:nvGrpSpPr>
          <p:grpSpPr>
            <a:xfrm rot="0">
              <a:off x="3296" y="4869"/>
              <a:ext cx="869" cy="2703"/>
              <a:chOff x="3067" y="1956"/>
              <a:chExt cx="1574" cy="2117"/>
            </a:xfrm>
          </p:grpSpPr>
          <p:cxnSp>
            <p:nvCxnSpPr>
              <p:cNvPr id="176" name="直接连接符 175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矩形 178"/>
            <p:cNvSpPr/>
            <p:nvPr/>
          </p:nvSpPr>
          <p:spPr>
            <a:xfrm>
              <a:off x="3361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80" name="组合 179"/>
            <p:cNvGrpSpPr/>
            <p:nvPr/>
          </p:nvGrpSpPr>
          <p:grpSpPr>
            <a:xfrm rot="0">
              <a:off x="4226" y="4869"/>
              <a:ext cx="869" cy="2703"/>
              <a:chOff x="3067" y="1956"/>
              <a:chExt cx="1574" cy="2117"/>
            </a:xfrm>
          </p:grpSpPr>
          <p:cxnSp>
            <p:nvCxnSpPr>
              <p:cNvPr id="181" name="直接连接符 180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6" name="直接箭头连接符 185"/>
          <p:cNvCxnSpPr/>
          <p:nvPr/>
        </p:nvCxnSpPr>
        <p:spPr>
          <a:xfrm>
            <a:off x="3630295" y="4665980"/>
            <a:ext cx="27559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5984875" y="3883025"/>
            <a:ext cx="1142365" cy="2237740"/>
            <a:chOff x="6015" y="4869"/>
            <a:chExt cx="1799" cy="3524"/>
          </a:xfrm>
        </p:grpSpPr>
        <p:sp>
          <p:nvSpPr>
            <p:cNvPr id="188" name="矩形 187"/>
            <p:cNvSpPr/>
            <p:nvPr/>
          </p:nvSpPr>
          <p:spPr>
            <a:xfrm>
              <a:off x="7009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89" name="组合 188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190" name="直接连接符 18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矩形 192"/>
            <p:cNvSpPr/>
            <p:nvPr/>
          </p:nvSpPr>
          <p:spPr>
            <a:xfrm>
              <a:off x="6080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94" name="组合 193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195" name="直接连接符 19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文本框 197"/>
            <p:cNvSpPr txBox="1"/>
            <p:nvPr/>
          </p:nvSpPr>
          <p:spPr>
            <a:xfrm>
              <a:off x="6529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⑦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6086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01" name="文本框 200"/>
          <p:cNvSpPr txBox="1"/>
          <p:nvPr/>
        </p:nvSpPr>
        <p:spPr>
          <a:xfrm>
            <a:off x="7555865" y="5890260"/>
            <a:ext cx="24612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表达式遍历结束，依次弹出栈内元素完成逻辑运算，得到结果：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37</a:t>
            </a:r>
            <a:endParaRPr lang="en-US" altLang="zh-CN" sz="14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grpSp>
        <p:nvGrpSpPr>
          <p:cNvPr id="202" name="组合 201"/>
          <p:cNvGrpSpPr/>
          <p:nvPr/>
        </p:nvGrpSpPr>
        <p:grpSpPr>
          <a:xfrm>
            <a:off x="8103870" y="3883025"/>
            <a:ext cx="1142365" cy="1716405"/>
            <a:chOff x="6015" y="4869"/>
            <a:chExt cx="1799" cy="2703"/>
          </a:xfrm>
        </p:grpSpPr>
        <p:grpSp>
          <p:nvGrpSpPr>
            <p:cNvPr id="204" name="组合 203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205" name="直接连接符 20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组合 208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210" name="直接连接符 20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119370" y="0"/>
            <a:ext cx="20828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chemeClr val="accent1">
                    <a:lumMod val="75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栈 和 队列</a:t>
            </a:r>
            <a:endParaRPr lang="zh-CN" altLang="en-US" sz="3200" b="1">
              <a:solidFill>
                <a:schemeClr val="accent1">
                  <a:lumMod val="75000"/>
                </a:schemeClr>
              </a:solidFill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174365" y="1723390"/>
            <a:ext cx="999490" cy="1781810"/>
            <a:chOff x="8154" y="1956"/>
            <a:chExt cx="1574" cy="2806"/>
          </a:xfrm>
        </p:grpSpPr>
        <p:grpSp>
          <p:nvGrpSpPr>
            <p:cNvPr id="47" name="组合 46"/>
            <p:cNvGrpSpPr/>
            <p:nvPr/>
          </p:nvGrpSpPr>
          <p:grpSpPr>
            <a:xfrm>
              <a:off x="8154" y="1956"/>
              <a:ext cx="1574" cy="2117"/>
              <a:chOff x="3067" y="1956"/>
              <a:chExt cx="1574" cy="2117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>
            <a:xfrm>
              <a:off x="8213" y="3405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678" y="4328"/>
              <a:ext cx="52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栈</a:t>
              </a:r>
              <a:endParaRPr lang="zh-CN" altLang="en-US" sz="1200">
                <a:latin typeface="PingFang SC Regular" panose="020B0400000000000000" charset="-122"/>
                <a:ea typeface="PingFang SC Regular" panose="020B0400000000000000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213" y="2737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2021840" y="1174750"/>
            <a:ext cx="922020" cy="382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" name="圆角右箭头 6"/>
          <p:cNvSpPr/>
          <p:nvPr/>
        </p:nvSpPr>
        <p:spPr>
          <a:xfrm rot="5400000">
            <a:off x="3155315" y="1389380"/>
            <a:ext cx="351790" cy="351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92930" y="1174750"/>
            <a:ext cx="922020" cy="382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8" name="圆角右箭头 17"/>
          <p:cNvSpPr/>
          <p:nvPr/>
        </p:nvSpPr>
        <p:spPr>
          <a:xfrm>
            <a:off x="3937635" y="1371600"/>
            <a:ext cx="351790" cy="351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89555" y="77089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入栈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10025" y="77089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出栈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475855" y="1623695"/>
            <a:ext cx="0" cy="14528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453120" y="1623695"/>
            <a:ext cx="0" cy="14528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503795" y="254444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79260" y="217805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队列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03795" y="212026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561705" y="324929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79260" y="106489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5" name="圆角右箭头 34"/>
          <p:cNvSpPr/>
          <p:nvPr/>
        </p:nvSpPr>
        <p:spPr>
          <a:xfrm rot="5400000">
            <a:off x="7788910" y="1271905"/>
            <a:ext cx="351790" cy="351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右箭头 36"/>
          <p:cNvSpPr/>
          <p:nvPr/>
        </p:nvSpPr>
        <p:spPr>
          <a:xfrm rot="10800000" flipH="1">
            <a:off x="7976235" y="3131820"/>
            <a:ext cx="351790" cy="3733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14640" y="86614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入队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701280" y="364172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出队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206240" y="5159375"/>
            <a:ext cx="2995930" cy="433705"/>
            <a:chOff x="7775" y="8919"/>
            <a:chExt cx="4272" cy="683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4220210" y="518033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623435" y="5180965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28565" y="51803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33695" y="518096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243955" y="518033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49085" y="518033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923790" y="4497705"/>
            <a:ext cx="979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head = 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81090" y="4497705"/>
            <a:ext cx="1243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tail = 5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5241925" y="4804410"/>
            <a:ext cx="0" cy="259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445250" y="4804410"/>
            <a:ext cx="0" cy="259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838825" y="51803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28244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0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68757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09270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49783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3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90296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4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30809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5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71322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6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1888</Words>
  <Application>WPS 演示</Application>
  <PresentationFormat>宽屏</PresentationFormat>
  <Paragraphs>1401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Arial</vt:lpstr>
      <vt:lpstr>方正书宋_GBK</vt:lpstr>
      <vt:lpstr>Wingdings</vt:lpstr>
      <vt:lpstr>微软雅黑</vt:lpstr>
      <vt:lpstr>汉仪旗黑</vt:lpstr>
      <vt:lpstr>PingFang SC Regular</vt:lpstr>
      <vt:lpstr>PingFang SC Semibold</vt:lpstr>
      <vt:lpstr>PingFang SC</vt:lpstr>
      <vt:lpstr>Cambria Math</vt:lpstr>
      <vt:lpstr>Kingsoft Math</vt:lpstr>
      <vt:lpstr>Calibri</vt:lpstr>
      <vt:lpstr>Helvetica Neue</vt:lpstr>
      <vt:lpstr>微软雅黑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lxmajs</dc:creator>
  <cp:lastModifiedBy>lxmajs</cp:lastModifiedBy>
  <cp:revision>21</cp:revision>
  <dcterms:created xsi:type="dcterms:W3CDTF">2022-06-14T10:02:33Z</dcterms:created>
  <dcterms:modified xsi:type="dcterms:W3CDTF">2022-06-14T10:02:33Z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