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3" r:id="rId21"/>
    <p:sldId id="275" r:id="rId22"/>
    <p:sldId id="274" r:id="rId23"/>
    <p:sldId id="277" r:id="rId24"/>
    <p:sldId id="278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4">
            <a:lumMod val="20000"/>
            <a:lumOff val="80000"/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 rot="5400000">
            <a:off x="672465" y="2169795"/>
            <a:ext cx="4071620" cy="1508760"/>
            <a:chOff x="3123" y="1172"/>
            <a:chExt cx="6412" cy="2376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123" y="1172"/>
              <a:ext cx="640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3123" y="3548"/>
              <a:ext cx="6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1956435" y="3557905"/>
            <a:ext cx="150622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...</a:t>
            </a:r>
            <a:endParaRPr lang="en-US" altLang="zh-CN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56435" y="1586230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a[3]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956435" y="2078355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a[2]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956435" y="2570480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a[1]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956435" y="3062605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a[0]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956435" y="4046855"/>
            <a:ext cx="150622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grpSp>
        <p:nvGrpSpPr>
          <p:cNvPr id="22" name="组合 21"/>
          <p:cNvGrpSpPr/>
          <p:nvPr/>
        </p:nvGrpSpPr>
        <p:grpSpPr>
          <a:xfrm rot="5400000">
            <a:off x="5566410" y="2169795"/>
            <a:ext cx="4071620" cy="1508760"/>
            <a:chOff x="3123" y="1172"/>
            <a:chExt cx="6412" cy="2376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123" y="1172"/>
              <a:ext cx="640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123" y="3548"/>
              <a:ext cx="6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/>
          <p:cNvSpPr/>
          <p:nvPr/>
        </p:nvSpPr>
        <p:spPr>
          <a:xfrm>
            <a:off x="6847840" y="1586230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p[0]</a:t>
            </a:r>
            <a:endParaRPr lang="en-US" altLang="zh-CN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847840" y="2078355"/>
            <a:ext cx="150622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850380" y="2570480"/>
            <a:ext cx="150622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850380" y="3062605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p[1]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850380" y="3554730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p[2]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850380" y="4046855"/>
            <a:ext cx="150622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2274888" y="725805"/>
            <a:ext cx="8636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ym typeface="+mn-ea"/>
              </a:rPr>
              <a:t>int a[3]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539808" y="1647825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1000 ~ 1003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539808" y="2139950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1004 ~ 1007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539808" y="2632075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1008 ~ 1011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539808" y="3124200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1012 ~ 1015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cxnSp>
        <p:nvCxnSpPr>
          <p:cNvPr id="36" name="曲线连接符 35"/>
          <p:cNvCxnSpPr/>
          <p:nvPr/>
        </p:nvCxnSpPr>
        <p:spPr>
          <a:xfrm rot="10800000" flipH="1" flipV="1">
            <a:off x="6847840" y="1831975"/>
            <a:ext cx="3175" cy="1476375"/>
          </a:xfrm>
          <a:prstGeom prst="curvedConnector3">
            <a:avLst>
              <a:gd name="adj1" fmla="val -14740000"/>
            </a:avLst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/>
          <p:nvPr/>
        </p:nvCxnSpPr>
        <p:spPr>
          <a:xfrm rot="10800000" flipV="1">
            <a:off x="6850380" y="3308350"/>
            <a:ext cx="3175" cy="492125"/>
          </a:xfrm>
          <a:prstGeom prst="curvedConnector3">
            <a:avLst>
              <a:gd name="adj1" fmla="val 7600000"/>
            </a:avLst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225666" y="875030"/>
            <a:ext cx="7753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ym typeface="+mn-ea"/>
              </a:rPr>
              <a:t>int * p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8420418" y="1663700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1000 ~ 1003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420418" y="3140075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1012 ~ 1015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420418" y="3632200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1016 ~ 1019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" name="组合 42"/>
          <p:cNvGrpSpPr/>
          <p:nvPr/>
        </p:nvGrpSpPr>
        <p:grpSpPr>
          <a:xfrm>
            <a:off x="4110990" y="2331720"/>
            <a:ext cx="2995930" cy="433705"/>
            <a:chOff x="7775" y="8919"/>
            <a:chExt cx="4272" cy="683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7775" y="8919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7775" y="9602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 43"/>
          <p:cNvSpPr/>
          <p:nvPr/>
        </p:nvSpPr>
        <p:spPr>
          <a:xfrm>
            <a:off x="4124960" y="2352675"/>
            <a:ext cx="403225" cy="39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528185" y="2353310"/>
            <a:ext cx="403225" cy="39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933315" y="235267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338445" y="235331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b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148705" y="235267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d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553835" y="235267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e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828540" y="1670050"/>
            <a:ext cx="979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head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>
            <a:off x="5146675" y="1976755"/>
            <a:ext cx="0" cy="2590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/>
          <p:cNvGrpSpPr/>
          <p:nvPr/>
        </p:nvGrpSpPr>
        <p:grpSpPr>
          <a:xfrm>
            <a:off x="6896100" y="1670050"/>
            <a:ext cx="530860" cy="565785"/>
            <a:chOff x="9683" y="2630"/>
            <a:chExt cx="836" cy="891"/>
          </a:xfrm>
        </p:grpSpPr>
        <p:sp>
          <p:nvSpPr>
            <p:cNvPr id="61" name="文本框 60"/>
            <p:cNvSpPr txBox="1"/>
            <p:nvPr/>
          </p:nvSpPr>
          <p:spPr>
            <a:xfrm>
              <a:off x="9683" y="2630"/>
              <a:ext cx="83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tail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>
            <a:xfrm>
              <a:off x="10000" y="3113"/>
              <a:ext cx="0" cy="408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矩形 56"/>
          <p:cNvSpPr/>
          <p:nvPr/>
        </p:nvSpPr>
        <p:spPr>
          <a:xfrm>
            <a:off x="5743575" y="235267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c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187190" y="2861945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0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592320" y="2861945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1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997450" y="2861945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2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402580" y="2861945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3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807710" y="2861945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4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212840" y="2861945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5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617970" y="2861945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6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124960" y="4293235"/>
            <a:ext cx="2995930" cy="433705"/>
            <a:chOff x="7775" y="8919"/>
            <a:chExt cx="4272" cy="683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7775" y="8919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7775" y="9602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4138930" y="431419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42155" y="431482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b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47285" y="431419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c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52415" y="431482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d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67805" y="4314190"/>
            <a:ext cx="403225" cy="39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57545" y="431419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e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201160" y="482346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0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06290" y="482346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1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11420" y="482346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2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416550" y="482346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3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21680" y="482346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4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26810" y="482346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5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31940" y="482346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6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4202430" y="2840990"/>
            <a:ext cx="774065" cy="1365885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5906135" y="2863215"/>
            <a:ext cx="774065" cy="1365885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3392805" y="3747770"/>
            <a:ext cx="718185" cy="459105"/>
            <a:chOff x="5096" y="6142"/>
            <a:chExt cx="1131" cy="723"/>
          </a:xfrm>
        </p:grpSpPr>
        <p:sp>
          <p:nvSpPr>
            <p:cNvPr id="30" name="文本框 29"/>
            <p:cNvSpPr txBox="1"/>
            <p:nvPr/>
          </p:nvSpPr>
          <p:spPr>
            <a:xfrm>
              <a:off x="5096" y="6142"/>
              <a:ext cx="100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head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>
              <a:off x="5947" y="6625"/>
              <a:ext cx="280" cy="24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/>
          <p:cNvGrpSpPr/>
          <p:nvPr/>
        </p:nvGrpSpPr>
        <p:grpSpPr>
          <a:xfrm>
            <a:off x="6551930" y="3718560"/>
            <a:ext cx="635000" cy="497840"/>
            <a:chOff x="4823" y="6092"/>
            <a:chExt cx="1000" cy="784"/>
          </a:xfrm>
        </p:grpSpPr>
        <p:sp>
          <p:nvSpPr>
            <p:cNvPr id="71" name="文本框 70"/>
            <p:cNvSpPr txBox="1"/>
            <p:nvPr/>
          </p:nvSpPr>
          <p:spPr>
            <a:xfrm>
              <a:off x="4823" y="6092"/>
              <a:ext cx="100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tail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73" name="直接箭头连接符 72"/>
            <p:cNvCxnSpPr/>
            <p:nvPr/>
          </p:nvCxnSpPr>
          <p:spPr>
            <a:xfrm>
              <a:off x="5151" y="6575"/>
              <a:ext cx="0" cy="30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7900035" y="235267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入队</a:t>
            </a:r>
            <a:endParaRPr lang="zh-CN" altLang="en-US" sz="12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62675" y="4314190"/>
            <a:ext cx="403225" cy="3924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mpd="sng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496810" y="2294255"/>
            <a:ext cx="403225" cy="3924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mpd="sng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</a:t>
            </a:r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" name="组合 22"/>
          <p:cNvGrpSpPr/>
          <p:nvPr/>
        </p:nvGrpSpPr>
        <p:grpSpPr>
          <a:xfrm>
            <a:off x="2585720" y="1830070"/>
            <a:ext cx="1208405" cy="392430"/>
            <a:chOff x="4072" y="2882"/>
            <a:chExt cx="1903" cy="618"/>
          </a:xfrm>
        </p:grpSpPr>
        <p:grpSp>
          <p:nvGrpSpPr>
            <p:cNvPr id="17" name="组合 1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a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" name="直接箭头连接符 19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3794760" y="1830070"/>
            <a:ext cx="1208405" cy="392430"/>
            <a:chOff x="4072" y="2882"/>
            <a:chExt cx="1903" cy="618"/>
          </a:xfrm>
        </p:grpSpPr>
        <p:grpSp>
          <p:nvGrpSpPr>
            <p:cNvPr id="27" name="组合 2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b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3" name="直接箭头连接符 32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5004435" y="1830070"/>
            <a:ext cx="1208405" cy="392430"/>
            <a:chOff x="4072" y="2882"/>
            <a:chExt cx="1903" cy="618"/>
          </a:xfrm>
        </p:grpSpPr>
        <p:grpSp>
          <p:nvGrpSpPr>
            <p:cNvPr id="35" name="组合 34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c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8" name="直接箭头连接符 37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 rot="0">
            <a:off x="6214745" y="1830070"/>
            <a:ext cx="805815" cy="392430"/>
            <a:chOff x="10321" y="3705"/>
            <a:chExt cx="1269" cy="618"/>
          </a:xfrm>
        </p:grpSpPr>
        <p:sp>
          <p:nvSpPr>
            <p:cNvPr id="48" name="矩形 47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•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213475" y="1165860"/>
            <a:ext cx="422910" cy="542925"/>
            <a:chOff x="9785" y="1836"/>
            <a:chExt cx="666" cy="855"/>
          </a:xfrm>
        </p:grpSpPr>
        <p:sp>
          <p:nvSpPr>
            <p:cNvPr id="78" name="文本框 77"/>
            <p:cNvSpPr txBox="1"/>
            <p:nvPr/>
          </p:nvSpPr>
          <p:spPr>
            <a:xfrm>
              <a:off x="9785" y="1836"/>
              <a:ext cx="66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tail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>
            <a:xfrm>
              <a:off x="10118" y="2319"/>
              <a:ext cx="0" cy="373"/>
            </a:xfrm>
            <a:prstGeom prst="straightConnector1">
              <a:avLst/>
            </a:prstGeom>
            <a:ln w="158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2505075" y="1165860"/>
            <a:ext cx="607060" cy="544195"/>
            <a:chOff x="9658" y="1835"/>
            <a:chExt cx="956" cy="857"/>
          </a:xfrm>
        </p:grpSpPr>
        <p:sp>
          <p:nvSpPr>
            <p:cNvPr id="82" name="文本框 81"/>
            <p:cNvSpPr txBox="1"/>
            <p:nvPr/>
          </p:nvSpPr>
          <p:spPr>
            <a:xfrm>
              <a:off x="9658" y="1835"/>
              <a:ext cx="95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head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83" name="直接箭头连接符 82"/>
            <p:cNvCxnSpPr/>
            <p:nvPr/>
          </p:nvCxnSpPr>
          <p:spPr>
            <a:xfrm>
              <a:off x="10118" y="2319"/>
              <a:ext cx="0" cy="373"/>
            </a:xfrm>
            <a:prstGeom prst="straightConnector1">
              <a:avLst/>
            </a:prstGeom>
            <a:ln w="158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文本框 83"/>
          <p:cNvSpPr txBox="1"/>
          <p:nvPr/>
        </p:nvSpPr>
        <p:spPr>
          <a:xfrm>
            <a:off x="1406525" y="336042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入队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2586355" y="3330575"/>
            <a:ext cx="1208405" cy="392430"/>
            <a:chOff x="4072" y="2882"/>
            <a:chExt cx="1903" cy="618"/>
          </a:xfrm>
        </p:grpSpPr>
        <p:grpSp>
          <p:nvGrpSpPr>
            <p:cNvPr id="87" name="组合 8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a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0" name="直接箭头连接符 89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/>
          <p:cNvGrpSpPr/>
          <p:nvPr/>
        </p:nvGrpSpPr>
        <p:grpSpPr>
          <a:xfrm>
            <a:off x="3795395" y="3330575"/>
            <a:ext cx="1208405" cy="392430"/>
            <a:chOff x="4072" y="2882"/>
            <a:chExt cx="1903" cy="618"/>
          </a:xfrm>
        </p:grpSpPr>
        <p:grpSp>
          <p:nvGrpSpPr>
            <p:cNvPr id="92" name="组合 9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b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5" name="直接箭头连接符 94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/>
          <p:cNvGrpSpPr/>
          <p:nvPr/>
        </p:nvGrpSpPr>
        <p:grpSpPr>
          <a:xfrm>
            <a:off x="5005070" y="3330575"/>
            <a:ext cx="1208405" cy="392430"/>
            <a:chOff x="4072" y="2882"/>
            <a:chExt cx="1903" cy="618"/>
          </a:xfrm>
        </p:grpSpPr>
        <p:grpSp>
          <p:nvGrpSpPr>
            <p:cNvPr id="97" name="组合 9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c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0" name="直接箭头连接符 99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组合 106"/>
          <p:cNvGrpSpPr/>
          <p:nvPr/>
        </p:nvGrpSpPr>
        <p:grpSpPr>
          <a:xfrm>
            <a:off x="2505710" y="2666365"/>
            <a:ext cx="607060" cy="544195"/>
            <a:chOff x="9658" y="1835"/>
            <a:chExt cx="956" cy="857"/>
          </a:xfrm>
        </p:grpSpPr>
        <p:sp>
          <p:nvSpPr>
            <p:cNvPr id="108" name="文本框 107"/>
            <p:cNvSpPr txBox="1"/>
            <p:nvPr/>
          </p:nvSpPr>
          <p:spPr>
            <a:xfrm>
              <a:off x="9658" y="1835"/>
              <a:ext cx="95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head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09" name="直接箭头连接符 108"/>
            <p:cNvCxnSpPr/>
            <p:nvPr/>
          </p:nvCxnSpPr>
          <p:spPr>
            <a:xfrm>
              <a:off x="10118" y="2319"/>
              <a:ext cx="0" cy="373"/>
            </a:xfrm>
            <a:prstGeom prst="straightConnector1">
              <a:avLst/>
            </a:prstGeom>
            <a:ln w="158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 rot="0">
            <a:off x="7450455" y="3330575"/>
            <a:ext cx="805815" cy="392430"/>
            <a:chOff x="10321" y="3705"/>
            <a:chExt cx="1269" cy="618"/>
          </a:xfrm>
        </p:grpSpPr>
        <p:sp>
          <p:nvSpPr>
            <p:cNvPr id="111" name="矩形 110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•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e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7449185" y="2666365"/>
            <a:ext cx="422910" cy="542925"/>
            <a:chOff x="9785" y="1836"/>
            <a:chExt cx="666" cy="855"/>
          </a:xfrm>
        </p:grpSpPr>
        <p:sp>
          <p:nvSpPr>
            <p:cNvPr id="114" name="文本框 113"/>
            <p:cNvSpPr txBox="1"/>
            <p:nvPr/>
          </p:nvSpPr>
          <p:spPr>
            <a:xfrm>
              <a:off x="9785" y="1836"/>
              <a:ext cx="66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tail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15" name="直接箭头连接符 114"/>
            <p:cNvCxnSpPr/>
            <p:nvPr/>
          </p:nvCxnSpPr>
          <p:spPr>
            <a:xfrm>
              <a:off x="10118" y="2319"/>
              <a:ext cx="0" cy="373"/>
            </a:xfrm>
            <a:prstGeom prst="straightConnector1">
              <a:avLst/>
            </a:prstGeom>
            <a:ln w="158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组合 115"/>
          <p:cNvGrpSpPr/>
          <p:nvPr/>
        </p:nvGrpSpPr>
        <p:grpSpPr>
          <a:xfrm>
            <a:off x="6227445" y="3330575"/>
            <a:ext cx="1208405" cy="392430"/>
            <a:chOff x="4072" y="2882"/>
            <a:chExt cx="1903" cy="618"/>
          </a:xfrm>
        </p:grpSpPr>
        <p:grpSp>
          <p:nvGrpSpPr>
            <p:cNvPr id="117" name="组合 11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d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0" name="直接箭头连接符 119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文本框 120"/>
          <p:cNvSpPr txBox="1"/>
          <p:nvPr/>
        </p:nvSpPr>
        <p:spPr>
          <a:xfrm>
            <a:off x="1407795" y="4860925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出队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2587625" y="4831080"/>
            <a:ext cx="1208405" cy="392430"/>
            <a:chOff x="4072" y="2882"/>
            <a:chExt cx="1903" cy="618"/>
          </a:xfrm>
        </p:grpSpPr>
        <p:grpSp>
          <p:nvGrpSpPr>
            <p:cNvPr id="123" name="组合 122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a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6" name="直接箭头连接符 125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组合 126"/>
          <p:cNvGrpSpPr/>
          <p:nvPr/>
        </p:nvGrpSpPr>
        <p:grpSpPr>
          <a:xfrm>
            <a:off x="3796665" y="4831080"/>
            <a:ext cx="1208405" cy="392430"/>
            <a:chOff x="4072" y="2882"/>
            <a:chExt cx="1903" cy="618"/>
          </a:xfrm>
        </p:grpSpPr>
        <p:grpSp>
          <p:nvGrpSpPr>
            <p:cNvPr id="128" name="组合 127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29" name="矩形 128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b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1" name="直接箭头连接符 130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合 131"/>
          <p:cNvGrpSpPr/>
          <p:nvPr/>
        </p:nvGrpSpPr>
        <p:grpSpPr>
          <a:xfrm>
            <a:off x="5006340" y="4831080"/>
            <a:ext cx="1208405" cy="392430"/>
            <a:chOff x="4072" y="2882"/>
            <a:chExt cx="1903" cy="618"/>
          </a:xfrm>
        </p:grpSpPr>
        <p:grpSp>
          <p:nvGrpSpPr>
            <p:cNvPr id="133" name="组合 132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34" name="矩形 133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c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6" name="直接箭头连接符 135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组合 136"/>
          <p:cNvGrpSpPr/>
          <p:nvPr/>
        </p:nvGrpSpPr>
        <p:grpSpPr>
          <a:xfrm>
            <a:off x="3695065" y="4166235"/>
            <a:ext cx="607060" cy="544195"/>
            <a:chOff x="9658" y="1835"/>
            <a:chExt cx="956" cy="857"/>
          </a:xfrm>
        </p:grpSpPr>
        <p:sp>
          <p:nvSpPr>
            <p:cNvPr id="138" name="文本框 137"/>
            <p:cNvSpPr txBox="1"/>
            <p:nvPr/>
          </p:nvSpPr>
          <p:spPr>
            <a:xfrm>
              <a:off x="9658" y="1835"/>
              <a:ext cx="95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head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39" name="直接箭头连接符 138"/>
            <p:cNvCxnSpPr/>
            <p:nvPr/>
          </p:nvCxnSpPr>
          <p:spPr>
            <a:xfrm>
              <a:off x="10118" y="2319"/>
              <a:ext cx="0" cy="373"/>
            </a:xfrm>
            <a:prstGeom prst="straightConnector1">
              <a:avLst/>
            </a:prstGeom>
            <a:ln w="158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组合 139"/>
          <p:cNvGrpSpPr/>
          <p:nvPr/>
        </p:nvGrpSpPr>
        <p:grpSpPr>
          <a:xfrm rot="0">
            <a:off x="7451725" y="4831080"/>
            <a:ext cx="805815" cy="392430"/>
            <a:chOff x="10321" y="3705"/>
            <a:chExt cx="1269" cy="618"/>
          </a:xfrm>
        </p:grpSpPr>
        <p:sp>
          <p:nvSpPr>
            <p:cNvPr id="141" name="矩形 140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•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e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7450455" y="4166870"/>
            <a:ext cx="422910" cy="542925"/>
            <a:chOff x="9785" y="1836"/>
            <a:chExt cx="666" cy="855"/>
          </a:xfrm>
        </p:grpSpPr>
        <p:sp>
          <p:nvSpPr>
            <p:cNvPr id="144" name="文本框 143"/>
            <p:cNvSpPr txBox="1"/>
            <p:nvPr/>
          </p:nvSpPr>
          <p:spPr>
            <a:xfrm>
              <a:off x="9785" y="1836"/>
              <a:ext cx="66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tail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45" name="直接箭头连接符 144"/>
            <p:cNvCxnSpPr/>
            <p:nvPr/>
          </p:nvCxnSpPr>
          <p:spPr>
            <a:xfrm>
              <a:off x="10118" y="2319"/>
              <a:ext cx="0" cy="373"/>
            </a:xfrm>
            <a:prstGeom prst="straightConnector1">
              <a:avLst/>
            </a:prstGeom>
            <a:ln w="158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/>
          <p:cNvGrpSpPr/>
          <p:nvPr/>
        </p:nvGrpSpPr>
        <p:grpSpPr>
          <a:xfrm>
            <a:off x="6228715" y="4831080"/>
            <a:ext cx="1208405" cy="392430"/>
            <a:chOff x="4072" y="2882"/>
            <a:chExt cx="1903" cy="618"/>
          </a:xfrm>
        </p:grpSpPr>
        <p:grpSp>
          <p:nvGrpSpPr>
            <p:cNvPr id="147" name="组合 14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48" name="矩形 14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d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0" name="直接箭头连接符 149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文本框 150"/>
          <p:cNvSpPr txBox="1"/>
          <p:nvPr/>
        </p:nvSpPr>
        <p:spPr>
          <a:xfrm>
            <a:off x="3392170" y="4763135"/>
            <a:ext cx="3409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C00000"/>
                </a:solidFill>
              </a:rPr>
              <a:t>x</a:t>
            </a:r>
            <a:endParaRPr lang="en-US" altLang="zh-CN" sz="2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3794125" y="1329055"/>
            <a:ext cx="3285490" cy="3285490"/>
            <a:chOff x="5975" y="2093"/>
            <a:chExt cx="5174" cy="5174"/>
          </a:xfrm>
        </p:grpSpPr>
        <p:grpSp>
          <p:nvGrpSpPr>
            <p:cNvPr id="4" name="组合 3"/>
            <p:cNvGrpSpPr/>
            <p:nvPr/>
          </p:nvGrpSpPr>
          <p:grpSpPr>
            <a:xfrm>
              <a:off x="5975" y="2093"/>
              <a:ext cx="5174" cy="5174"/>
              <a:chOff x="5975" y="2093"/>
              <a:chExt cx="5174" cy="5174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5975" y="2093"/>
                <a:ext cx="5174" cy="517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6906" y="3024"/>
                <a:ext cx="3312" cy="3312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5" name="直接连接符 4"/>
            <p:cNvCxnSpPr>
              <a:stCxn id="2" idx="0"/>
              <a:endCxn id="2" idx="4"/>
            </p:cNvCxnSpPr>
            <p:nvPr/>
          </p:nvCxnSpPr>
          <p:spPr>
            <a:xfrm>
              <a:off x="8562" y="2093"/>
              <a:ext cx="0" cy="5174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2" idx="7"/>
              <a:endCxn id="2" idx="3"/>
            </p:cNvCxnSpPr>
            <p:nvPr/>
          </p:nvCxnSpPr>
          <p:spPr>
            <a:xfrm flipH="1"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2" idx="1"/>
              <a:endCxn id="2" idx="5"/>
            </p:cNvCxnSpPr>
            <p:nvPr/>
          </p:nvCxnSpPr>
          <p:spPr>
            <a:xfrm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2" idx="2"/>
              <a:endCxn id="2" idx="6"/>
            </p:cNvCxnSpPr>
            <p:nvPr/>
          </p:nvCxnSpPr>
          <p:spPr>
            <a:xfrm>
              <a:off x="5975" y="4680"/>
              <a:ext cx="5174" cy="0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6906" y="3024"/>
              <a:ext cx="3312" cy="331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5576570" y="201041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0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76315" y="247967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76315" y="309562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2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76570" y="356489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3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71415" y="201041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7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71670" y="247967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6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471670" y="309562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5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71415" y="356489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4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402070" y="4824095"/>
            <a:ext cx="727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head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 flipV="1">
            <a:off x="6350000" y="4522470"/>
            <a:ext cx="248285" cy="299085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99455" y="4023360"/>
            <a:ext cx="317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a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797425" y="4023360"/>
            <a:ext cx="323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b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056380" y="3234690"/>
            <a:ext cx="313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c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053840" y="2288540"/>
            <a:ext cx="32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3992880" y="751205"/>
            <a:ext cx="602615" cy="643255"/>
            <a:chOff x="11610" y="2789"/>
            <a:chExt cx="949" cy="1013"/>
          </a:xfrm>
        </p:grpSpPr>
        <p:sp>
          <p:nvSpPr>
            <p:cNvPr id="43" name="文本框 42"/>
            <p:cNvSpPr txBox="1"/>
            <p:nvPr/>
          </p:nvSpPr>
          <p:spPr>
            <a:xfrm>
              <a:off x="11610" y="2789"/>
              <a:ext cx="7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微软雅黑" charset="0"/>
                  <a:ea typeface="微软雅黑" charset="0"/>
                </a:rPr>
                <a:t>tail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>
              <a:off x="12228" y="3369"/>
              <a:ext cx="331" cy="433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1491615" y="1669415"/>
            <a:ext cx="3285490" cy="3285490"/>
            <a:chOff x="5975" y="2093"/>
            <a:chExt cx="5174" cy="5174"/>
          </a:xfrm>
        </p:grpSpPr>
        <p:grpSp>
          <p:nvGrpSpPr>
            <p:cNvPr id="4" name="组合 3"/>
            <p:cNvGrpSpPr/>
            <p:nvPr/>
          </p:nvGrpSpPr>
          <p:grpSpPr>
            <a:xfrm>
              <a:off x="5975" y="2093"/>
              <a:ext cx="5174" cy="5174"/>
              <a:chOff x="5975" y="2093"/>
              <a:chExt cx="5174" cy="5174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5975" y="2093"/>
                <a:ext cx="5174" cy="517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6906" y="3024"/>
                <a:ext cx="3312" cy="3312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5" name="直接连接符 4"/>
            <p:cNvCxnSpPr>
              <a:stCxn id="2" idx="0"/>
              <a:endCxn id="2" idx="4"/>
            </p:cNvCxnSpPr>
            <p:nvPr/>
          </p:nvCxnSpPr>
          <p:spPr>
            <a:xfrm>
              <a:off x="8562" y="2093"/>
              <a:ext cx="0" cy="5174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2" idx="7"/>
              <a:endCxn id="2" idx="3"/>
            </p:cNvCxnSpPr>
            <p:nvPr/>
          </p:nvCxnSpPr>
          <p:spPr>
            <a:xfrm flipH="1"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2" idx="1"/>
              <a:endCxn id="2" idx="5"/>
            </p:cNvCxnSpPr>
            <p:nvPr/>
          </p:nvCxnSpPr>
          <p:spPr>
            <a:xfrm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2" idx="2"/>
              <a:endCxn id="2" idx="6"/>
            </p:cNvCxnSpPr>
            <p:nvPr/>
          </p:nvCxnSpPr>
          <p:spPr>
            <a:xfrm>
              <a:off x="5975" y="4680"/>
              <a:ext cx="5174" cy="0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6906" y="3024"/>
              <a:ext cx="3312" cy="331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3274060" y="235077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0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73805" y="282003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73805" y="343598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2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274060" y="390525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3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68905" y="235077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7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69160" y="282003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6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169160" y="343598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5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668905" y="390525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4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099560" y="5164455"/>
            <a:ext cx="727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head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 flipV="1">
            <a:off x="4047490" y="4862830"/>
            <a:ext cx="248285" cy="299085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496945" y="4363720"/>
            <a:ext cx="317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a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494915" y="4363720"/>
            <a:ext cx="323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b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753870" y="3575050"/>
            <a:ext cx="313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c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51330" y="2628900"/>
            <a:ext cx="32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3803015" y="935990"/>
            <a:ext cx="492760" cy="708660"/>
            <a:chOff x="11610" y="2789"/>
            <a:chExt cx="776" cy="1116"/>
          </a:xfrm>
        </p:grpSpPr>
        <p:sp>
          <p:nvSpPr>
            <p:cNvPr id="43" name="文本框 42"/>
            <p:cNvSpPr txBox="1"/>
            <p:nvPr/>
          </p:nvSpPr>
          <p:spPr>
            <a:xfrm>
              <a:off x="11610" y="2789"/>
              <a:ext cx="7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微软雅黑" charset="0"/>
                  <a:ea typeface="微软雅黑" charset="0"/>
                </a:rPr>
                <a:t>tail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 flipH="1">
              <a:off x="11636" y="3369"/>
              <a:ext cx="185" cy="536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2506345" y="1879600"/>
            <a:ext cx="317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e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02730" y="1669415"/>
            <a:ext cx="3285490" cy="3285490"/>
            <a:chOff x="5975" y="2093"/>
            <a:chExt cx="5174" cy="5174"/>
          </a:xfrm>
        </p:grpSpPr>
        <p:grpSp>
          <p:nvGrpSpPr>
            <p:cNvPr id="17" name="组合 16"/>
            <p:cNvGrpSpPr/>
            <p:nvPr/>
          </p:nvGrpSpPr>
          <p:grpSpPr>
            <a:xfrm>
              <a:off x="5975" y="2093"/>
              <a:ext cx="5174" cy="5174"/>
              <a:chOff x="5975" y="2093"/>
              <a:chExt cx="5174" cy="5174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5975" y="2093"/>
                <a:ext cx="5174" cy="517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6906" y="3024"/>
                <a:ext cx="3312" cy="3312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24" name="直接连接符 23"/>
            <p:cNvCxnSpPr>
              <a:stCxn id="20" idx="0"/>
              <a:endCxn id="20" idx="4"/>
            </p:cNvCxnSpPr>
            <p:nvPr/>
          </p:nvCxnSpPr>
          <p:spPr>
            <a:xfrm>
              <a:off x="8562" y="2093"/>
              <a:ext cx="0" cy="5174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0" idx="7"/>
              <a:endCxn id="20" idx="3"/>
            </p:cNvCxnSpPr>
            <p:nvPr/>
          </p:nvCxnSpPr>
          <p:spPr>
            <a:xfrm flipH="1"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0" idx="1"/>
              <a:endCxn id="20" idx="5"/>
            </p:cNvCxnSpPr>
            <p:nvPr/>
          </p:nvCxnSpPr>
          <p:spPr>
            <a:xfrm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0" idx="2"/>
              <a:endCxn id="20" idx="6"/>
            </p:cNvCxnSpPr>
            <p:nvPr/>
          </p:nvCxnSpPr>
          <p:spPr>
            <a:xfrm>
              <a:off x="5975" y="4680"/>
              <a:ext cx="5174" cy="0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6906" y="3024"/>
              <a:ext cx="3312" cy="331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8385175" y="235077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0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884920" y="282003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884920" y="343598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2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385175" y="390525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3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780020" y="235077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7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280275" y="282003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6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280275" y="343598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5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780020" y="390525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4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9210675" y="5164455"/>
            <a:ext cx="727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head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H="1" flipV="1">
            <a:off x="9158605" y="4862830"/>
            <a:ext cx="248285" cy="299085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8608060" y="4363720"/>
            <a:ext cx="317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a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606030" y="4363720"/>
            <a:ext cx="323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b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864985" y="3575050"/>
            <a:ext cx="313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c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862445" y="2628900"/>
            <a:ext cx="32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9938385" y="2150745"/>
            <a:ext cx="787400" cy="471170"/>
            <a:chOff x="11146" y="2789"/>
            <a:chExt cx="1240" cy="742"/>
          </a:xfrm>
        </p:grpSpPr>
        <p:sp>
          <p:nvSpPr>
            <p:cNvPr id="53" name="文本框 52"/>
            <p:cNvSpPr txBox="1"/>
            <p:nvPr/>
          </p:nvSpPr>
          <p:spPr>
            <a:xfrm>
              <a:off x="11610" y="2789"/>
              <a:ext cx="7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微软雅黑" charset="0"/>
                  <a:ea typeface="微软雅黑" charset="0"/>
                </a:rPr>
                <a:t>tail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>
            <a:xfrm flipH="1">
              <a:off x="11146" y="3165"/>
              <a:ext cx="427" cy="366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文本框 54"/>
          <p:cNvSpPr txBox="1"/>
          <p:nvPr/>
        </p:nvSpPr>
        <p:spPr>
          <a:xfrm>
            <a:off x="7617460" y="1879600"/>
            <a:ext cx="317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e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608060" y="1892300"/>
            <a:ext cx="264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f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6503670" y="1198245"/>
            <a:ext cx="3285490" cy="3285490"/>
            <a:chOff x="5975" y="2093"/>
            <a:chExt cx="5174" cy="5174"/>
          </a:xfrm>
        </p:grpSpPr>
        <p:grpSp>
          <p:nvGrpSpPr>
            <p:cNvPr id="4" name="组合 3"/>
            <p:cNvGrpSpPr/>
            <p:nvPr/>
          </p:nvGrpSpPr>
          <p:grpSpPr>
            <a:xfrm>
              <a:off x="5975" y="2093"/>
              <a:ext cx="5174" cy="5174"/>
              <a:chOff x="5975" y="2093"/>
              <a:chExt cx="5174" cy="5174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5975" y="2093"/>
                <a:ext cx="5174" cy="517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6906" y="3024"/>
                <a:ext cx="3312" cy="3312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5" name="直接连接符 4"/>
            <p:cNvCxnSpPr>
              <a:stCxn id="2" idx="0"/>
              <a:endCxn id="2" idx="4"/>
            </p:cNvCxnSpPr>
            <p:nvPr/>
          </p:nvCxnSpPr>
          <p:spPr>
            <a:xfrm>
              <a:off x="8562" y="2093"/>
              <a:ext cx="0" cy="5174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2" idx="7"/>
              <a:endCxn id="2" idx="3"/>
            </p:cNvCxnSpPr>
            <p:nvPr/>
          </p:nvCxnSpPr>
          <p:spPr>
            <a:xfrm flipH="1"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2" idx="1"/>
              <a:endCxn id="2" idx="5"/>
            </p:cNvCxnSpPr>
            <p:nvPr/>
          </p:nvCxnSpPr>
          <p:spPr>
            <a:xfrm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2" idx="2"/>
              <a:endCxn id="2" idx="6"/>
            </p:cNvCxnSpPr>
            <p:nvPr/>
          </p:nvCxnSpPr>
          <p:spPr>
            <a:xfrm>
              <a:off x="5975" y="4680"/>
              <a:ext cx="5174" cy="0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6906" y="3024"/>
              <a:ext cx="3312" cy="331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8286115" y="187960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0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85860" y="234886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85860" y="296481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2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286115" y="343408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3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680960" y="187960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7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181215" y="234886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6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181215" y="296481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5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80960" y="343408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4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303895" y="4642485"/>
            <a:ext cx="727710" cy="862965"/>
            <a:chOff x="9515" y="7122"/>
            <a:chExt cx="1146" cy="1359"/>
          </a:xfrm>
        </p:grpSpPr>
        <p:sp>
          <p:nvSpPr>
            <p:cNvPr id="25" name="文本框 24"/>
            <p:cNvSpPr txBox="1"/>
            <p:nvPr/>
          </p:nvSpPr>
          <p:spPr>
            <a:xfrm>
              <a:off x="9515" y="7901"/>
              <a:ext cx="114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微软雅黑" charset="0"/>
                  <a:ea typeface="微软雅黑" charset="0"/>
                </a:rPr>
                <a:t>head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V="1">
              <a:off x="10000" y="7122"/>
              <a:ext cx="0" cy="529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8509000" y="3892550"/>
            <a:ext cx="317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a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506970" y="3892550"/>
            <a:ext cx="323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b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765925" y="3103880"/>
            <a:ext cx="313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c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763385" y="2157730"/>
            <a:ext cx="32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9789160" y="3472180"/>
            <a:ext cx="901700" cy="368300"/>
            <a:chOff x="10966" y="2789"/>
            <a:chExt cx="1420" cy="580"/>
          </a:xfrm>
        </p:grpSpPr>
        <p:sp>
          <p:nvSpPr>
            <p:cNvPr id="43" name="文本框 42"/>
            <p:cNvSpPr txBox="1"/>
            <p:nvPr/>
          </p:nvSpPr>
          <p:spPr>
            <a:xfrm>
              <a:off x="11610" y="2789"/>
              <a:ext cx="7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微软雅黑" charset="0"/>
                  <a:ea typeface="微软雅黑" charset="0"/>
                </a:rPr>
                <a:t>tail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 flipH="1" flipV="1">
              <a:off x="10966" y="2888"/>
              <a:ext cx="644" cy="191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文本框 54"/>
          <p:cNvSpPr txBox="1"/>
          <p:nvPr/>
        </p:nvSpPr>
        <p:spPr>
          <a:xfrm>
            <a:off x="7501255" y="1447800"/>
            <a:ext cx="317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e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491855" y="1460500"/>
            <a:ext cx="264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f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243060" y="2171065"/>
            <a:ext cx="323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g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239520" y="1198245"/>
            <a:ext cx="3285490" cy="3285490"/>
            <a:chOff x="5975" y="2093"/>
            <a:chExt cx="5174" cy="5174"/>
          </a:xfrm>
        </p:grpSpPr>
        <p:grpSp>
          <p:nvGrpSpPr>
            <p:cNvPr id="23" name="组合 22"/>
            <p:cNvGrpSpPr/>
            <p:nvPr/>
          </p:nvGrpSpPr>
          <p:grpSpPr>
            <a:xfrm>
              <a:off x="5975" y="2093"/>
              <a:ext cx="5174" cy="5174"/>
              <a:chOff x="5975" y="2093"/>
              <a:chExt cx="5174" cy="5174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5975" y="2093"/>
                <a:ext cx="5174" cy="517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6906" y="3024"/>
                <a:ext cx="3312" cy="3312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/>
            <p:cNvCxnSpPr>
              <a:stCxn id="24" idx="0"/>
              <a:endCxn id="24" idx="4"/>
            </p:cNvCxnSpPr>
            <p:nvPr/>
          </p:nvCxnSpPr>
          <p:spPr>
            <a:xfrm>
              <a:off x="8562" y="2093"/>
              <a:ext cx="0" cy="5174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4" idx="7"/>
              <a:endCxn id="24" idx="3"/>
            </p:cNvCxnSpPr>
            <p:nvPr/>
          </p:nvCxnSpPr>
          <p:spPr>
            <a:xfrm flipH="1"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4" idx="1"/>
              <a:endCxn id="24" idx="5"/>
            </p:cNvCxnSpPr>
            <p:nvPr/>
          </p:nvCxnSpPr>
          <p:spPr>
            <a:xfrm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4" idx="2"/>
              <a:endCxn id="24" idx="6"/>
            </p:cNvCxnSpPr>
            <p:nvPr/>
          </p:nvCxnSpPr>
          <p:spPr>
            <a:xfrm>
              <a:off x="5975" y="4680"/>
              <a:ext cx="5174" cy="0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6906" y="3024"/>
              <a:ext cx="3312" cy="331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3021965" y="187960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0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521710" y="234886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521710" y="296481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2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021965" y="343408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3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16810" y="187960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7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917065" y="234886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6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917065" y="296481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5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416810" y="343408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4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3847465" y="898525"/>
            <a:ext cx="1145540" cy="456565"/>
            <a:chOff x="8857" y="7901"/>
            <a:chExt cx="1804" cy="719"/>
          </a:xfrm>
        </p:grpSpPr>
        <p:sp>
          <p:nvSpPr>
            <p:cNvPr id="49" name="文本框 48"/>
            <p:cNvSpPr txBox="1"/>
            <p:nvPr/>
          </p:nvSpPr>
          <p:spPr>
            <a:xfrm>
              <a:off x="9515" y="7901"/>
              <a:ext cx="114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微软雅黑" charset="0"/>
                  <a:ea typeface="微软雅黑" charset="0"/>
                </a:rPr>
                <a:t>head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>
            <a:xfrm flipH="1">
              <a:off x="8857" y="8228"/>
              <a:ext cx="658" cy="392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3101340" y="414020"/>
            <a:ext cx="492760" cy="784225"/>
            <a:chOff x="11610" y="2789"/>
            <a:chExt cx="776" cy="1235"/>
          </a:xfrm>
        </p:grpSpPr>
        <p:sp>
          <p:nvSpPr>
            <p:cNvPr id="57" name="文本框 56"/>
            <p:cNvSpPr txBox="1"/>
            <p:nvPr/>
          </p:nvSpPr>
          <p:spPr>
            <a:xfrm>
              <a:off x="11610" y="2789"/>
              <a:ext cx="7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微软雅黑" charset="0"/>
                  <a:ea typeface="微软雅黑" charset="0"/>
                </a:rPr>
                <a:t>tail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11998" y="3369"/>
              <a:ext cx="0" cy="655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3" name="组合 52"/>
          <p:cNvGrpSpPr/>
          <p:nvPr/>
        </p:nvGrpSpPr>
        <p:grpSpPr>
          <a:xfrm>
            <a:off x="4549140" y="3037840"/>
            <a:ext cx="2995930" cy="433705"/>
            <a:chOff x="7775" y="8919"/>
            <a:chExt cx="4272" cy="683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7775" y="8919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7775" y="9602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矩形 59"/>
          <p:cNvSpPr/>
          <p:nvPr/>
        </p:nvSpPr>
        <p:spPr>
          <a:xfrm>
            <a:off x="4612005" y="305879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015230" y="305943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420360" y="305879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825490" y="305943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040880" y="305879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230620" y="305879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635750" y="305879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8399780" y="2167255"/>
            <a:ext cx="2038350" cy="586105"/>
          </a:xfrm>
          <a:prstGeom prst="ellips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消费者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1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8399780" y="2961640"/>
            <a:ext cx="2038350" cy="586105"/>
          </a:xfrm>
          <a:prstGeom prst="ellips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消费者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2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8399780" y="3756025"/>
            <a:ext cx="2038350" cy="586105"/>
          </a:xfrm>
          <a:prstGeom prst="ellips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消费者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3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1763395" y="2961640"/>
            <a:ext cx="2038350" cy="586105"/>
          </a:xfrm>
          <a:prstGeom prst="ellipse">
            <a:avLst/>
          </a:prstGeom>
          <a:ln w="28575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生产者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>
            <a:off x="3963670" y="3242310"/>
            <a:ext cx="450850" cy="0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3916680" y="2853690"/>
            <a:ext cx="516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put</a:t>
            </a:r>
            <a:endParaRPr lang="en-US" altLang="zh-CN"/>
          </a:p>
        </p:txBody>
      </p:sp>
      <p:cxnSp>
        <p:nvCxnSpPr>
          <p:cNvPr id="81" name="直接箭头连接符 80"/>
          <p:cNvCxnSpPr/>
          <p:nvPr/>
        </p:nvCxnSpPr>
        <p:spPr>
          <a:xfrm>
            <a:off x="7750175" y="3221990"/>
            <a:ext cx="450850" cy="0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7750175" y="2690495"/>
            <a:ext cx="401320" cy="271145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7750175" y="3482340"/>
            <a:ext cx="434975" cy="288925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7545705" y="257810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</a:rPr>
              <a:t>消费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椭圆 2"/>
          <p:cNvSpPr/>
          <p:nvPr/>
        </p:nvSpPr>
        <p:spPr>
          <a:xfrm>
            <a:off x="1796415" y="3634105"/>
            <a:ext cx="669925" cy="669925"/>
          </a:xfrm>
          <a:prstGeom prst="ellipse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f(6)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3016885" y="1936115"/>
            <a:ext cx="669925" cy="669925"/>
          </a:xfrm>
          <a:prstGeom prst="ellipse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f(5)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016885" y="5244465"/>
            <a:ext cx="669925" cy="6699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f(4)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4747260" y="1011555"/>
            <a:ext cx="669925" cy="6699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f(4)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4793615" y="6007100"/>
            <a:ext cx="669925" cy="669925"/>
          </a:xfrm>
          <a:prstGeom prst="ellipse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f(2)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6143625" y="1455420"/>
            <a:ext cx="669925" cy="669925"/>
          </a:xfrm>
          <a:prstGeom prst="ellipse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f(2)</a:t>
            </a:r>
            <a:endParaRPr lang="en-US" altLang="zh-CN"/>
          </a:p>
        </p:txBody>
      </p:sp>
      <p:grpSp>
        <p:nvGrpSpPr>
          <p:cNvPr id="20" name="组合 19"/>
          <p:cNvGrpSpPr/>
          <p:nvPr/>
        </p:nvGrpSpPr>
        <p:grpSpPr>
          <a:xfrm>
            <a:off x="6143625" y="257175"/>
            <a:ext cx="2066290" cy="1424305"/>
            <a:chOff x="9675" y="101"/>
            <a:chExt cx="3254" cy="2243"/>
          </a:xfrm>
        </p:grpSpPr>
        <p:sp>
          <p:nvSpPr>
            <p:cNvPr id="10" name="椭圆 9"/>
            <p:cNvSpPr/>
            <p:nvPr/>
          </p:nvSpPr>
          <p:spPr>
            <a:xfrm>
              <a:off x="9675" y="621"/>
              <a:ext cx="1055" cy="105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f(3)</a:t>
              </a:r>
              <a:endParaRPr lang="en-US" altLang="zh-CN"/>
            </a:p>
          </p:txBody>
        </p:sp>
        <p:sp>
          <p:nvSpPr>
            <p:cNvPr id="16" name="椭圆 15"/>
            <p:cNvSpPr/>
            <p:nvPr/>
          </p:nvSpPr>
          <p:spPr>
            <a:xfrm>
              <a:off x="11874" y="101"/>
              <a:ext cx="1055" cy="1055"/>
            </a:xfrm>
            <a:prstGeom prst="ellipse">
              <a:avLst/>
            </a:prstGeom>
            <a:solidFill>
              <a:schemeClr val="bg2"/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f(2)</a:t>
              </a:r>
              <a:endParaRPr lang="en-US" altLang="zh-CN"/>
            </a:p>
          </p:txBody>
        </p:sp>
        <p:sp>
          <p:nvSpPr>
            <p:cNvPr id="17" name="椭圆 16"/>
            <p:cNvSpPr/>
            <p:nvPr/>
          </p:nvSpPr>
          <p:spPr>
            <a:xfrm>
              <a:off x="11874" y="1289"/>
              <a:ext cx="1055" cy="1055"/>
            </a:xfrm>
            <a:prstGeom prst="ellipse">
              <a:avLst/>
            </a:prstGeom>
            <a:solidFill>
              <a:schemeClr val="bg2"/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f(1)</a:t>
              </a:r>
              <a:endParaRPr lang="en-US" altLang="zh-CN"/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V="1">
              <a:off x="10806" y="703"/>
              <a:ext cx="891" cy="31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10803" y="1402"/>
              <a:ext cx="959" cy="274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5488940" y="1011555"/>
            <a:ext cx="608330" cy="617855"/>
            <a:chOff x="11003" y="903"/>
            <a:chExt cx="958" cy="973"/>
          </a:xfrm>
        </p:grpSpPr>
        <p:cxnSp>
          <p:nvCxnSpPr>
            <p:cNvPr id="21" name="直接箭头连接符 20"/>
            <p:cNvCxnSpPr/>
            <p:nvPr/>
          </p:nvCxnSpPr>
          <p:spPr>
            <a:xfrm flipV="1">
              <a:off x="11006" y="903"/>
              <a:ext cx="891" cy="31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11003" y="1602"/>
              <a:ext cx="959" cy="274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4740275" y="2364105"/>
            <a:ext cx="2066290" cy="1424305"/>
            <a:chOff x="9675" y="101"/>
            <a:chExt cx="3254" cy="2243"/>
          </a:xfrm>
        </p:grpSpPr>
        <p:sp>
          <p:nvSpPr>
            <p:cNvPr id="28" name="椭圆 27"/>
            <p:cNvSpPr/>
            <p:nvPr/>
          </p:nvSpPr>
          <p:spPr>
            <a:xfrm>
              <a:off x="9675" y="621"/>
              <a:ext cx="1055" cy="105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f(3)</a:t>
              </a:r>
              <a:endParaRPr lang="en-US" altLang="zh-CN"/>
            </a:p>
          </p:txBody>
        </p:sp>
        <p:sp>
          <p:nvSpPr>
            <p:cNvPr id="29" name="椭圆 28"/>
            <p:cNvSpPr/>
            <p:nvPr/>
          </p:nvSpPr>
          <p:spPr>
            <a:xfrm>
              <a:off x="11874" y="101"/>
              <a:ext cx="1055" cy="1055"/>
            </a:xfrm>
            <a:prstGeom prst="ellipse">
              <a:avLst/>
            </a:prstGeom>
            <a:solidFill>
              <a:schemeClr val="bg2"/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f(2)</a:t>
              </a:r>
              <a:endParaRPr lang="en-US" altLang="zh-CN"/>
            </a:p>
          </p:txBody>
        </p:sp>
        <p:sp>
          <p:nvSpPr>
            <p:cNvPr id="30" name="椭圆 29"/>
            <p:cNvSpPr/>
            <p:nvPr/>
          </p:nvSpPr>
          <p:spPr>
            <a:xfrm>
              <a:off x="11874" y="1289"/>
              <a:ext cx="1055" cy="1055"/>
            </a:xfrm>
            <a:prstGeom prst="ellipse">
              <a:avLst/>
            </a:prstGeom>
            <a:solidFill>
              <a:schemeClr val="bg2"/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f(1)</a:t>
              </a:r>
              <a:endParaRPr lang="en-US" altLang="zh-CN"/>
            </a:p>
          </p:txBody>
        </p:sp>
        <p:cxnSp>
          <p:nvCxnSpPr>
            <p:cNvPr id="31" name="直接箭头连接符 30"/>
            <p:cNvCxnSpPr/>
            <p:nvPr/>
          </p:nvCxnSpPr>
          <p:spPr>
            <a:xfrm flipV="1">
              <a:off x="10806" y="703"/>
              <a:ext cx="891" cy="31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10803" y="1402"/>
              <a:ext cx="959" cy="274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4793615" y="4140835"/>
            <a:ext cx="2066290" cy="1424305"/>
            <a:chOff x="9675" y="101"/>
            <a:chExt cx="3254" cy="2243"/>
          </a:xfrm>
        </p:grpSpPr>
        <p:sp>
          <p:nvSpPr>
            <p:cNvPr id="34" name="椭圆 33"/>
            <p:cNvSpPr/>
            <p:nvPr/>
          </p:nvSpPr>
          <p:spPr>
            <a:xfrm>
              <a:off x="9675" y="621"/>
              <a:ext cx="1055" cy="105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f(3)</a:t>
              </a:r>
              <a:endParaRPr lang="en-US" altLang="zh-CN"/>
            </a:p>
          </p:txBody>
        </p:sp>
        <p:sp>
          <p:nvSpPr>
            <p:cNvPr id="35" name="椭圆 34"/>
            <p:cNvSpPr/>
            <p:nvPr/>
          </p:nvSpPr>
          <p:spPr>
            <a:xfrm>
              <a:off x="11874" y="101"/>
              <a:ext cx="1055" cy="1055"/>
            </a:xfrm>
            <a:prstGeom prst="ellipse">
              <a:avLst/>
            </a:prstGeom>
            <a:solidFill>
              <a:schemeClr val="bg2"/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f(2)</a:t>
              </a:r>
              <a:endParaRPr lang="en-US" altLang="zh-CN"/>
            </a:p>
          </p:txBody>
        </p:sp>
        <p:sp>
          <p:nvSpPr>
            <p:cNvPr id="36" name="椭圆 35"/>
            <p:cNvSpPr/>
            <p:nvPr/>
          </p:nvSpPr>
          <p:spPr>
            <a:xfrm>
              <a:off x="11874" y="1289"/>
              <a:ext cx="1055" cy="1055"/>
            </a:xfrm>
            <a:prstGeom prst="ellipse">
              <a:avLst/>
            </a:prstGeom>
            <a:solidFill>
              <a:schemeClr val="bg2"/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f(1)</a:t>
              </a:r>
              <a:endParaRPr lang="en-US" altLang="zh-CN"/>
            </a:p>
          </p:txBody>
        </p:sp>
        <p:cxnSp>
          <p:nvCxnSpPr>
            <p:cNvPr id="37" name="直接箭头连接符 36"/>
            <p:cNvCxnSpPr/>
            <p:nvPr/>
          </p:nvCxnSpPr>
          <p:spPr>
            <a:xfrm flipV="1">
              <a:off x="10806" y="703"/>
              <a:ext cx="891" cy="31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10803" y="1402"/>
              <a:ext cx="959" cy="274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3958590" y="1537335"/>
            <a:ext cx="608965" cy="1383030"/>
            <a:chOff x="11037" y="574"/>
            <a:chExt cx="959" cy="2178"/>
          </a:xfrm>
        </p:grpSpPr>
        <p:cxnSp>
          <p:nvCxnSpPr>
            <p:cNvPr id="40" name="直接箭头连接符 39"/>
            <p:cNvCxnSpPr/>
            <p:nvPr/>
          </p:nvCxnSpPr>
          <p:spPr>
            <a:xfrm flipV="1">
              <a:off x="11071" y="574"/>
              <a:ext cx="891" cy="31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11037" y="2478"/>
              <a:ext cx="959" cy="274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3980180" y="4887595"/>
            <a:ext cx="608965" cy="1383030"/>
            <a:chOff x="11037" y="574"/>
            <a:chExt cx="959" cy="2178"/>
          </a:xfrm>
        </p:grpSpPr>
        <p:cxnSp>
          <p:nvCxnSpPr>
            <p:cNvPr id="43" name="直接箭头连接符 42"/>
            <p:cNvCxnSpPr/>
            <p:nvPr/>
          </p:nvCxnSpPr>
          <p:spPr>
            <a:xfrm flipV="1">
              <a:off x="11071" y="574"/>
              <a:ext cx="891" cy="31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11037" y="2478"/>
              <a:ext cx="959" cy="274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2406015" y="2832735"/>
            <a:ext cx="504190" cy="2253615"/>
            <a:chOff x="10976" y="33"/>
            <a:chExt cx="794" cy="3549"/>
          </a:xfrm>
        </p:grpSpPr>
        <p:cxnSp>
          <p:nvCxnSpPr>
            <p:cNvPr id="46" name="直接箭头连接符 45"/>
            <p:cNvCxnSpPr/>
            <p:nvPr/>
          </p:nvCxnSpPr>
          <p:spPr>
            <a:xfrm flipV="1">
              <a:off x="11071" y="33"/>
              <a:ext cx="699" cy="857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10976" y="2754"/>
              <a:ext cx="676" cy="828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" name="文本框 83"/>
          <p:cNvSpPr txBox="1"/>
          <p:nvPr/>
        </p:nvSpPr>
        <p:spPr>
          <a:xfrm>
            <a:off x="737870" y="613410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原始</a:t>
            </a:r>
            <a:endParaRPr lang="zh-CN" altLang="en-US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链表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1637030" y="753110"/>
            <a:ext cx="1004570" cy="392430"/>
            <a:chOff x="4072" y="2882"/>
            <a:chExt cx="1582" cy="618"/>
          </a:xfrm>
        </p:grpSpPr>
        <p:grpSp>
          <p:nvGrpSpPr>
            <p:cNvPr id="87" name="组合 8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0" name="直接箭头连接符 89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2641600" y="740410"/>
            <a:ext cx="1004570" cy="392430"/>
            <a:chOff x="4072" y="2882"/>
            <a:chExt cx="1582" cy="618"/>
          </a:xfrm>
        </p:grpSpPr>
        <p:grpSp>
          <p:nvGrpSpPr>
            <p:cNvPr id="3" name="组合 2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" name="直接箭头连接符 7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3666490" y="739775"/>
            <a:ext cx="1004570" cy="392430"/>
            <a:chOff x="4072" y="2882"/>
            <a:chExt cx="1582" cy="618"/>
          </a:xfrm>
        </p:grpSpPr>
        <p:grpSp>
          <p:nvGrpSpPr>
            <p:cNvPr id="10" name="组合 9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4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直接箭头连接符 12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4691380" y="739775"/>
            <a:ext cx="1004570" cy="392430"/>
            <a:chOff x="4072" y="2882"/>
            <a:chExt cx="1582" cy="618"/>
          </a:xfrm>
        </p:grpSpPr>
        <p:grpSp>
          <p:nvGrpSpPr>
            <p:cNvPr id="15" name="组合 14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5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" name="直接箭头连接符 18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5716270" y="739775"/>
            <a:ext cx="1004570" cy="392430"/>
            <a:chOff x="4072" y="2882"/>
            <a:chExt cx="1582" cy="618"/>
          </a:xfrm>
        </p:grpSpPr>
        <p:grpSp>
          <p:nvGrpSpPr>
            <p:cNvPr id="22" name="组合 2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直接箭头连接符 27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731000" y="739775"/>
            <a:ext cx="1004570" cy="392430"/>
            <a:chOff x="4072" y="2882"/>
            <a:chExt cx="1582" cy="618"/>
          </a:xfrm>
        </p:grpSpPr>
        <p:grpSp>
          <p:nvGrpSpPr>
            <p:cNvPr id="30" name="组合 29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8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1" name="直接箭头连接符 40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7745730" y="739775"/>
            <a:ext cx="1004570" cy="392430"/>
            <a:chOff x="4072" y="2882"/>
            <a:chExt cx="1582" cy="618"/>
          </a:xfrm>
        </p:grpSpPr>
        <p:grpSp>
          <p:nvGrpSpPr>
            <p:cNvPr id="43" name="组合 42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6" name="直接箭头连接符 45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8770620" y="739775"/>
            <a:ext cx="1004570" cy="392430"/>
            <a:chOff x="4072" y="2882"/>
            <a:chExt cx="1582" cy="618"/>
          </a:xfrm>
        </p:grpSpPr>
        <p:grpSp>
          <p:nvGrpSpPr>
            <p:cNvPr id="51" name="组合 50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10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4" name="直接箭头连接符 53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9795510" y="739775"/>
            <a:ext cx="1004570" cy="392430"/>
            <a:chOff x="4072" y="2882"/>
            <a:chExt cx="1582" cy="618"/>
          </a:xfrm>
        </p:grpSpPr>
        <p:grpSp>
          <p:nvGrpSpPr>
            <p:cNvPr id="56" name="组合 5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9" name="直接箭头连接符 58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 rot="0">
            <a:off x="10820400" y="753110"/>
            <a:ext cx="805815" cy="392430"/>
            <a:chOff x="10321" y="3705"/>
            <a:chExt cx="1269" cy="618"/>
          </a:xfrm>
        </p:grpSpPr>
        <p:sp>
          <p:nvSpPr>
            <p:cNvPr id="62" name="矩形 61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·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16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737235" y="4440555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原始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链表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637665" y="4580255"/>
            <a:ext cx="1004570" cy="392430"/>
            <a:chOff x="4072" y="2882"/>
            <a:chExt cx="1582" cy="618"/>
          </a:xfrm>
        </p:grpSpPr>
        <p:grpSp>
          <p:nvGrpSpPr>
            <p:cNvPr id="67" name="组合 6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0" name="直接箭头连接符 69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2642235" y="4580255"/>
            <a:ext cx="1004570" cy="392430"/>
            <a:chOff x="4072" y="2882"/>
            <a:chExt cx="1582" cy="618"/>
          </a:xfrm>
        </p:grpSpPr>
        <p:grpSp>
          <p:nvGrpSpPr>
            <p:cNvPr id="72" name="组合 7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直接箭头连接符 74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3667125" y="4580255"/>
            <a:ext cx="1004570" cy="392430"/>
            <a:chOff x="4072" y="2882"/>
            <a:chExt cx="1582" cy="618"/>
          </a:xfrm>
        </p:grpSpPr>
        <p:grpSp>
          <p:nvGrpSpPr>
            <p:cNvPr id="77" name="组合 7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4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2" name="直接箭头连接符 10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/>
          <p:cNvGrpSpPr/>
          <p:nvPr/>
        </p:nvGrpSpPr>
        <p:grpSpPr>
          <a:xfrm>
            <a:off x="4692015" y="4580255"/>
            <a:ext cx="1004570" cy="392430"/>
            <a:chOff x="4072" y="2882"/>
            <a:chExt cx="1582" cy="618"/>
          </a:xfrm>
        </p:grpSpPr>
        <p:grpSp>
          <p:nvGrpSpPr>
            <p:cNvPr id="104" name="组合 10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5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2" name="直接箭头连接符 15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组合 152"/>
          <p:cNvGrpSpPr/>
          <p:nvPr/>
        </p:nvGrpSpPr>
        <p:grpSpPr>
          <a:xfrm>
            <a:off x="5716905" y="4580255"/>
            <a:ext cx="1004570" cy="392430"/>
            <a:chOff x="4072" y="2882"/>
            <a:chExt cx="1582" cy="618"/>
          </a:xfrm>
        </p:grpSpPr>
        <p:grpSp>
          <p:nvGrpSpPr>
            <p:cNvPr id="154" name="组合 15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55" name="矩形 15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7" name="直接箭头连接符 15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组合 157"/>
          <p:cNvGrpSpPr/>
          <p:nvPr/>
        </p:nvGrpSpPr>
        <p:grpSpPr>
          <a:xfrm>
            <a:off x="6731635" y="4580255"/>
            <a:ext cx="1004570" cy="392430"/>
            <a:chOff x="4072" y="2882"/>
            <a:chExt cx="1582" cy="618"/>
          </a:xfrm>
        </p:grpSpPr>
        <p:grpSp>
          <p:nvGrpSpPr>
            <p:cNvPr id="159" name="组合 158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60" name="矩形 15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8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2" name="直接箭头连接符 16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组合 162"/>
          <p:cNvGrpSpPr/>
          <p:nvPr/>
        </p:nvGrpSpPr>
        <p:grpSpPr>
          <a:xfrm>
            <a:off x="7746365" y="4580255"/>
            <a:ext cx="1004570" cy="392430"/>
            <a:chOff x="4072" y="2882"/>
            <a:chExt cx="1582" cy="618"/>
          </a:xfrm>
        </p:grpSpPr>
        <p:grpSp>
          <p:nvGrpSpPr>
            <p:cNvPr id="164" name="组合 16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7" name="直接箭头连接符 16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组合 167"/>
          <p:cNvGrpSpPr/>
          <p:nvPr/>
        </p:nvGrpSpPr>
        <p:grpSpPr>
          <a:xfrm>
            <a:off x="8771255" y="4580255"/>
            <a:ext cx="1004570" cy="392430"/>
            <a:chOff x="4072" y="2882"/>
            <a:chExt cx="1582" cy="618"/>
          </a:xfrm>
        </p:grpSpPr>
        <p:grpSp>
          <p:nvGrpSpPr>
            <p:cNvPr id="169" name="组合 168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10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2" name="直接箭头连接符 17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组合 172"/>
          <p:cNvGrpSpPr/>
          <p:nvPr/>
        </p:nvGrpSpPr>
        <p:grpSpPr>
          <a:xfrm>
            <a:off x="9796145" y="4580255"/>
            <a:ext cx="1004570" cy="392430"/>
            <a:chOff x="4072" y="2882"/>
            <a:chExt cx="1582" cy="618"/>
          </a:xfrm>
        </p:grpSpPr>
        <p:grpSp>
          <p:nvGrpSpPr>
            <p:cNvPr id="174" name="组合 17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75" name="矩形 17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矩形 17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7" name="直接箭头连接符 17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组合 177"/>
          <p:cNvGrpSpPr/>
          <p:nvPr/>
        </p:nvGrpSpPr>
        <p:grpSpPr>
          <a:xfrm rot="0">
            <a:off x="10821035" y="4580255"/>
            <a:ext cx="805815" cy="392430"/>
            <a:chOff x="10321" y="3705"/>
            <a:chExt cx="1269" cy="618"/>
          </a:xfrm>
        </p:grpSpPr>
        <p:sp>
          <p:nvSpPr>
            <p:cNvPr id="179" name="矩形 178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·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180" name="矩形 179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16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1657985" y="3413125"/>
            <a:ext cx="2029460" cy="392430"/>
            <a:chOff x="4072" y="2882"/>
            <a:chExt cx="3196" cy="618"/>
          </a:xfrm>
        </p:grpSpPr>
        <p:grpSp>
          <p:nvGrpSpPr>
            <p:cNvPr id="182" name="组合 18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83" name="矩形 18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5" name="直接箭头连接符 184"/>
            <p:cNvCxnSpPr>
              <a:endCxn id="194" idx="1"/>
            </p:cNvCxnSpPr>
            <p:nvPr/>
          </p:nvCxnSpPr>
          <p:spPr>
            <a:xfrm flipV="1">
              <a:off x="5083" y="3191"/>
              <a:ext cx="2185" cy="21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组合 190"/>
          <p:cNvGrpSpPr/>
          <p:nvPr/>
        </p:nvGrpSpPr>
        <p:grpSpPr>
          <a:xfrm>
            <a:off x="3687445" y="3413125"/>
            <a:ext cx="2049780" cy="392430"/>
            <a:chOff x="4072" y="2882"/>
            <a:chExt cx="3228" cy="618"/>
          </a:xfrm>
        </p:grpSpPr>
        <p:grpSp>
          <p:nvGrpSpPr>
            <p:cNvPr id="192" name="组合 19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93" name="矩形 19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4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5" name="直接箭头连接符 194"/>
            <p:cNvCxnSpPr>
              <a:endCxn id="204" idx="1"/>
            </p:cNvCxnSpPr>
            <p:nvPr/>
          </p:nvCxnSpPr>
          <p:spPr>
            <a:xfrm>
              <a:off x="5083" y="3191"/>
              <a:ext cx="2217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组合 200"/>
          <p:cNvGrpSpPr/>
          <p:nvPr/>
        </p:nvGrpSpPr>
        <p:grpSpPr>
          <a:xfrm>
            <a:off x="5737225" y="3413125"/>
            <a:ext cx="2029460" cy="392430"/>
            <a:chOff x="4072" y="2882"/>
            <a:chExt cx="3196" cy="618"/>
          </a:xfrm>
        </p:grpSpPr>
        <p:grpSp>
          <p:nvGrpSpPr>
            <p:cNvPr id="202" name="组合 20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03" name="矩形 20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5" name="直接箭头连接符 204"/>
            <p:cNvCxnSpPr>
              <a:endCxn id="214" idx="1"/>
            </p:cNvCxnSpPr>
            <p:nvPr/>
          </p:nvCxnSpPr>
          <p:spPr>
            <a:xfrm>
              <a:off x="5083" y="3191"/>
              <a:ext cx="2185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组合 210"/>
          <p:cNvGrpSpPr/>
          <p:nvPr/>
        </p:nvGrpSpPr>
        <p:grpSpPr>
          <a:xfrm>
            <a:off x="7766685" y="3413125"/>
            <a:ext cx="2049780" cy="392430"/>
            <a:chOff x="4072" y="2882"/>
            <a:chExt cx="3228" cy="618"/>
          </a:xfrm>
        </p:grpSpPr>
        <p:grpSp>
          <p:nvGrpSpPr>
            <p:cNvPr id="212" name="组合 21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13" name="矩形 21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矩形 21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15" name="直接箭头连接符 214"/>
            <p:cNvCxnSpPr>
              <a:endCxn id="224" idx="1"/>
            </p:cNvCxnSpPr>
            <p:nvPr/>
          </p:nvCxnSpPr>
          <p:spPr>
            <a:xfrm>
              <a:off x="5083" y="3191"/>
              <a:ext cx="2217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组合 221"/>
          <p:cNvGrpSpPr/>
          <p:nvPr/>
        </p:nvGrpSpPr>
        <p:grpSpPr>
          <a:xfrm rot="0">
            <a:off x="9816465" y="3413125"/>
            <a:ext cx="805815" cy="392430"/>
            <a:chOff x="10321" y="3705"/>
            <a:chExt cx="1269" cy="618"/>
          </a:xfrm>
        </p:grpSpPr>
        <p:sp>
          <p:nvSpPr>
            <p:cNvPr id="223" name="矩形 222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24" name="矩形 223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229" name="文本框 228"/>
          <p:cNvSpPr txBox="1"/>
          <p:nvPr/>
        </p:nvSpPr>
        <p:spPr>
          <a:xfrm>
            <a:off x="622935" y="3286760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第一级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索引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232" name="组合 231"/>
          <p:cNvGrpSpPr/>
          <p:nvPr/>
        </p:nvGrpSpPr>
        <p:grpSpPr>
          <a:xfrm>
            <a:off x="1743710" y="3805555"/>
            <a:ext cx="624205" cy="774700"/>
            <a:chOff x="2755" y="5993"/>
            <a:chExt cx="983" cy="1220"/>
          </a:xfrm>
        </p:grpSpPr>
        <p:cxnSp>
          <p:nvCxnSpPr>
            <p:cNvPr id="230" name="直接箭头连接符 22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文本框 23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3" name="组合 232"/>
          <p:cNvGrpSpPr/>
          <p:nvPr/>
        </p:nvGrpSpPr>
        <p:grpSpPr>
          <a:xfrm>
            <a:off x="3763645" y="3805555"/>
            <a:ext cx="623570" cy="774065"/>
            <a:chOff x="2755" y="5993"/>
            <a:chExt cx="982" cy="1219"/>
          </a:xfrm>
        </p:grpSpPr>
        <p:cxnSp>
          <p:nvCxnSpPr>
            <p:cNvPr id="234" name="直接箭头连接符 233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文本框 234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6" name="组合 235"/>
          <p:cNvGrpSpPr/>
          <p:nvPr/>
        </p:nvGrpSpPr>
        <p:grpSpPr>
          <a:xfrm>
            <a:off x="5808980" y="3806190"/>
            <a:ext cx="623570" cy="774065"/>
            <a:chOff x="2755" y="5993"/>
            <a:chExt cx="982" cy="1219"/>
          </a:xfrm>
        </p:grpSpPr>
        <p:cxnSp>
          <p:nvCxnSpPr>
            <p:cNvPr id="237" name="直接箭头连接符 236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文本框 237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9" name="组合 238"/>
          <p:cNvGrpSpPr/>
          <p:nvPr/>
        </p:nvGrpSpPr>
        <p:grpSpPr>
          <a:xfrm>
            <a:off x="7848600" y="3806825"/>
            <a:ext cx="623570" cy="774065"/>
            <a:chOff x="2755" y="5993"/>
            <a:chExt cx="982" cy="1219"/>
          </a:xfrm>
        </p:grpSpPr>
        <p:cxnSp>
          <p:nvCxnSpPr>
            <p:cNvPr id="240" name="直接箭头连接符 23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文本框 24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9897110" y="3807460"/>
            <a:ext cx="623570" cy="774065"/>
            <a:chOff x="2755" y="5993"/>
            <a:chExt cx="982" cy="1219"/>
          </a:xfrm>
        </p:grpSpPr>
        <p:cxnSp>
          <p:nvCxnSpPr>
            <p:cNvPr id="243" name="直接箭头连接符 242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文本框 243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657985" y="2244725"/>
            <a:ext cx="4079875" cy="392430"/>
            <a:chOff x="4072" y="2882"/>
            <a:chExt cx="6425" cy="618"/>
          </a:xfrm>
        </p:grpSpPr>
        <p:grpSp>
          <p:nvGrpSpPr>
            <p:cNvPr id="246" name="组合 24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47" name="矩形 24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矩形 24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9" name="直接箭头连接符 248"/>
            <p:cNvCxnSpPr>
              <a:endCxn id="258" idx="1"/>
            </p:cNvCxnSpPr>
            <p:nvPr/>
          </p:nvCxnSpPr>
          <p:spPr>
            <a:xfrm flipV="1">
              <a:off x="5083" y="3191"/>
              <a:ext cx="5414" cy="21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组合 254"/>
          <p:cNvGrpSpPr/>
          <p:nvPr/>
        </p:nvGrpSpPr>
        <p:grpSpPr>
          <a:xfrm>
            <a:off x="5737860" y="2244725"/>
            <a:ext cx="4079240" cy="392430"/>
            <a:chOff x="4072" y="2882"/>
            <a:chExt cx="6424" cy="618"/>
          </a:xfrm>
        </p:grpSpPr>
        <p:grpSp>
          <p:nvGrpSpPr>
            <p:cNvPr id="256" name="组合 25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57" name="矩形 25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矩形 25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9" name="直接箭头连接符 258"/>
            <p:cNvCxnSpPr>
              <a:endCxn id="267" idx="1"/>
            </p:cNvCxnSpPr>
            <p:nvPr/>
          </p:nvCxnSpPr>
          <p:spPr>
            <a:xfrm>
              <a:off x="5083" y="3191"/>
              <a:ext cx="541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组合 264"/>
          <p:cNvGrpSpPr/>
          <p:nvPr/>
        </p:nvGrpSpPr>
        <p:grpSpPr>
          <a:xfrm rot="0">
            <a:off x="9817100" y="2244725"/>
            <a:ext cx="805815" cy="392430"/>
            <a:chOff x="10321" y="3705"/>
            <a:chExt cx="1269" cy="618"/>
          </a:xfrm>
        </p:grpSpPr>
        <p:sp>
          <p:nvSpPr>
            <p:cNvPr id="266" name="矩形 265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67" name="矩形 266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268" name="文本框 267"/>
          <p:cNvSpPr txBox="1"/>
          <p:nvPr/>
        </p:nvSpPr>
        <p:spPr>
          <a:xfrm>
            <a:off x="623570" y="2118360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第二级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索引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269" name="组合 268"/>
          <p:cNvGrpSpPr/>
          <p:nvPr/>
        </p:nvGrpSpPr>
        <p:grpSpPr>
          <a:xfrm>
            <a:off x="1744345" y="2637155"/>
            <a:ext cx="624205" cy="774700"/>
            <a:chOff x="2755" y="5993"/>
            <a:chExt cx="983" cy="1220"/>
          </a:xfrm>
        </p:grpSpPr>
        <p:cxnSp>
          <p:nvCxnSpPr>
            <p:cNvPr id="270" name="直接箭头连接符 26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文本框 27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75" name="组合 274"/>
          <p:cNvGrpSpPr/>
          <p:nvPr/>
        </p:nvGrpSpPr>
        <p:grpSpPr>
          <a:xfrm>
            <a:off x="5809615" y="2637790"/>
            <a:ext cx="623570" cy="774065"/>
            <a:chOff x="2755" y="5993"/>
            <a:chExt cx="982" cy="1219"/>
          </a:xfrm>
        </p:grpSpPr>
        <p:cxnSp>
          <p:nvCxnSpPr>
            <p:cNvPr id="276" name="直接箭头连接符 275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文本框 276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81" name="组合 280"/>
          <p:cNvGrpSpPr/>
          <p:nvPr/>
        </p:nvGrpSpPr>
        <p:grpSpPr>
          <a:xfrm>
            <a:off x="9897745" y="2639060"/>
            <a:ext cx="623570" cy="774065"/>
            <a:chOff x="2755" y="5993"/>
            <a:chExt cx="982" cy="1219"/>
          </a:xfrm>
        </p:grpSpPr>
        <p:cxnSp>
          <p:nvCxnSpPr>
            <p:cNvPr id="282" name="直接箭头连接符 281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文本框 282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" name="文本框 83"/>
          <p:cNvSpPr txBox="1"/>
          <p:nvPr/>
        </p:nvSpPr>
        <p:spPr>
          <a:xfrm>
            <a:off x="737870" y="613410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原始</a:t>
            </a:r>
            <a:endParaRPr lang="zh-CN" altLang="en-US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链表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1637030" y="753110"/>
            <a:ext cx="1004570" cy="392430"/>
            <a:chOff x="4072" y="2882"/>
            <a:chExt cx="1582" cy="618"/>
          </a:xfrm>
        </p:grpSpPr>
        <p:grpSp>
          <p:nvGrpSpPr>
            <p:cNvPr id="87" name="组合 8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0" name="直接箭头连接符 89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2641600" y="740410"/>
            <a:ext cx="1004570" cy="392430"/>
            <a:chOff x="4072" y="2882"/>
            <a:chExt cx="1582" cy="618"/>
          </a:xfrm>
        </p:grpSpPr>
        <p:grpSp>
          <p:nvGrpSpPr>
            <p:cNvPr id="3" name="组合 2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" name="直接箭头连接符 7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3666490" y="739775"/>
            <a:ext cx="1004570" cy="392430"/>
            <a:chOff x="4072" y="2882"/>
            <a:chExt cx="1582" cy="618"/>
          </a:xfrm>
        </p:grpSpPr>
        <p:grpSp>
          <p:nvGrpSpPr>
            <p:cNvPr id="10" name="组合 9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4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直接箭头连接符 12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4691380" y="739775"/>
            <a:ext cx="1004570" cy="392430"/>
            <a:chOff x="4072" y="2882"/>
            <a:chExt cx="1582" cy="618"/>
          </a:xfrm>
        </p:grpSpPr>
        <p:grpSp>
          <p:nvGrpSpPr>
            <p:cNvPr id="15" name="组合 14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5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" name="直接箭头连接符 18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5716270" y="739775"/>
            <a:ext cx="1004570" cy="392430"/>
            <a:chOff x="4072" y="2882"/>
            <a:chExt cx="1582" cy="618"/>
          </a:xfrm>
        </p:grpSpPr>
        <p:grpSp>
          <p:nvGrpSpPr>
            <p:cNvPr id="22" name="组合 2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直接箭头连接符 27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731000" y="739775"/>
            <a:ext cx="1004570" cy="392430"/>
            <a:chOff x="4072" y="2882"/>
            <a:chExt cx="1582" cy="618"/>
          </a:xfrm>
        </p:grpSpPr>
        <p:grpSp>
          <p:nvGrpSpPr>
            <p:cNvPr id="30" name="组合 29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8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1" name="直接箭头连接符 40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7745730" y="739775"/>
            <a:ext cx="1004570" cy="392430"/>
            <a:chOff x="4072" y="2882"/>
            <a:chExt cx="1582" cy="618"/>
          </a:xfrm>
        </p:grpSpPr>
        <p:grpSp>
          <p:nvGrpSpPr>
            <p:cNvPr id="43" name="组合 42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6" name="直接箭头连接符 45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8770620" y="739775"/>
            <a:ext cx="1004570" cy="392430"/>
            <a:chOff x="4072" y="2882"/>
            <a:chExt cx="1582" cy="618"/>
          </a:xfrm>
        </p:grpSpPr>
        <p:grpSp>
          <p:nvGrpSpPr>
            <p:cNvPr id="51" name="组合 50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10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4" name="直接箭头连接符 53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9795510" y="739775"/>
            <a:ext cx="1004570" cy="392430"/>
            <a:chOff x="4072" y="2882"/>
            <a:chExt cx="1582" cy="618"/>
          </a:xfrm>
        </p:grpSpPr>
        <p:grpSp>
          <p:nvGrpSpPr>
            <p:cNvPr id="56" name="组合 5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9" name="直接箭头连接符 58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 rot="0">
            <a:off x="10820400" y="753110"/>
            <a:ext cx="805815" cy="392430"/>
            <a:chOff x="10321" y="3705"/>
            <a:chExt cx="1269" cy="618"/>
          </a:xfrm>
        </p:grpSpPr>
        <p:sp>
          <p:nvSpPr>
            <p:cNvPr id="62" name="矩形 61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·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16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737235" y="4440555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原始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链表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637665" y="4580255"/>
            <a:ext cx="1004570" cy="392430"/>
            <a:chOff x="4072" y="2882"/>
            <a:chExt cx="1582" cy="618"/>
          </a:xfrm>
        </p:grpSpPr>
        <p:grpSp>
          <p:nvGrpSpPr>
            <p:cNvPr id="67" name="组合 6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0" name="直接箭头连接符 69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2642235" y="4580255"/>
            <a:ext cx="1004570" cy="392430"/>
            <a:chOff x="4072" y="2882"/>
            <a:chExt cx="1582" cy="618"/>
          </a:xfrm>
        </p:grpSpPr>
        <p:grpSp>
          <p:nvGrpSpPr>
            <p:cNvPr id="72" name="组合 7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直接箭头连接符 74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3667125" y="4580255"/>
            <a:ext cx="1004570" cy="392430"/>
            <a:chOff x="4072" y="2882"/>
            <a:chExt cx="1582" cy="618"/>
          </a:xfrm>
        </p:grpSpPr>
        <p:grpSp>
          <p:nvGrpSpPr>
            <p:cNvPr id="77" name="组合 7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4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2" name="直接箭头连接符 10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/>
          <p:cNvGrpSpPr/>
          <p:nvPr/>
        </p:nvGrpSpPr>
        <p:grpSpPr>
          <a:xfrm>
            <a:off x="4692015" y="4580255"/>
            <a:ext cx="1004570" cy="392430"/>
            <a:chOff x="4072" y="2882"/>
            <a:chExt cx="1582" cy="618"/>
          </a:xfrm>
        </p:grpSpPr>
        <p:grpSp>
          <p:nvGrpSpPr>
            <p:cNvPr id="104" name="组合 10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5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2" name="直接箭头连接符 15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组合 152"/>
          <p:cNvGrpSpPr/>
          <p:nvPr/>
        </p:nvGrpSpPr>
        <p:grpSpPr>
          <a:xfrm>
            <a:off x="5716905" y="4580255"/>
            <a:ext cx="1004570" cy="392430"/>
            <a:chOff x="4072" y="2882"/>
            <a:chExt cx="1582" cy="618"/>
          </a:xfrm>
        </p:grpSpPr>
        <p:grpSp>
          <p:nvGrpSpPr>
            <p:cNvPr id="154" name="组合 15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55" name="矩形 15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7" name="直接箭头连接符 15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组合 157"/>
          <p:cNvGrpSpPr/>
          <p:nvPr/>
        </p:nvGrpSpPr>
        <p:grpSpPr>
          <a:xfrm>
            <a:off x="6731635" y="4580255"/>
            <a:ext cx="1004570" cy="392430"/>
            <a:chOff x="4072" y="2882"/>
            <a:chExt cx="1582" cy="618"/>
          </a:xfrm>
        </p:grpSpPr>
        <p:grpSp>
          <p:nvGrpSpPr>
            <p:cNvPr id="159" name="组合 158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60" name="矩形 15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8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2" name="直接箭头连接符 16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组合 162"/>
          <p:cNvGrpSpPr/>
          <p:nvPr/>
        </p:nvGrpSpPr>
        <p:grpSpPr>
          <a:xfrm>
            <a:off x="7746365" y="4580255"/>
            <a:ext cx="1004570" cy="392430"/>
            <a:chOff x="4072" y="2882"/>
            <a:chExt cx="1582" cy="618"/>
          </a:xfrm>
        </p:grpSpPr>
        <p:grpSp>
          <p:nvGrpSpPr>
            <p:cNvPr id="164" name="组合 16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7" name="直接箭头连接符 16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组合 167"/>
          <p:cNvGrpSpPr/>
          <p:nvPr/>
        </p:nvGrpSpPr>
        <p:grpSpPr>
          <a:xfrm>
            <a:off x="8771255" y="4580255"/>
            <a:ext cx="1004570" cy="392430"/>
            <a:chOff x="4072" y="2882"/>
            <a:chExt cx="1582" cy="618"/>
          </a:xfrm>
        </p:grpSpPr>
        <p:grpSp>
          <p:nvGrpSpPr>
            <p:cNvPr id="169" name="组合 168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10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2" name="直接箭头连接符 17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组合 172"/>
          <p:cNvGrpSpPr/>
          <p:nvPr/>
        </p:nvGrpSpPr>
        <p:grpSpPr>
          <a:xfrm>
            <a:off x="9796145" y="4580255"/>
            <a:ext cx="1004570" cy="392430"/>
            <a:chOff x="4072" y="2882"/>
            <a:chExt cx="1582" cy="618"/>
          </a:xfrm>
        </p:grpSpPr>
        <p:grpSp>
          <p:nvGrpSpPr>
            <p:cNvPr id="174" name="组合 17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75" name="矩形 17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矩形 17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7" name="直接箭头连接符 17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组合 177"/>
          <p:cNvGrpSpPr/>
          <p:nvPr/>
        </p:nvGrpSpPr>
        <p:grpSpPr>
          <a:xfrm rot="0">
            <a:off x="10821035" y="4580255"/>
            <a:ext cx="805815" cy="392430"/>
            <a:chOff x="10321" y="3705"/>
            <a:chExt cx="1269" cy="618"/>
          </a:xfrm>
        </p:grpSpPr>
        <p:sp>
          <p:nvSpPr>
            <p:cNvPr id="179" name="矩形 178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·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180" name="矩形 179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16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1657985" y="3413125"/>
            <a:ext cx="2029460" cy="392430"/>
            <a:chOff x="4072" y="2882"/>
            <a:chExt cx="3196" cy="618"/>
          </a:xfrm>
        </p:grpSpPr>
        <p:grpSp>
          <p:nvGrpSpPr>
            <p:cNvPr id="182" name="组合 18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83" name="矩形 18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5" name="直接箭头连接符 184"/>
            <p:cNvCxnSpPr>
              <a:endCxn id="194" idx="1"/>
            </p:cNvCxnSpPr>
            <p:nvPr/>
          </p:nvCxnSpPr>
          <p:spPr>
            <a:xfrm flipV="1">
              <a:off x="5083" y="3191"/>
              <a:ext cx="2185" cy="21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组合 190"/>
          <p:cNvGrpSpPr/>
          <p:nvPr/>
        </p:nvGrpSpPr>
        <p:grpSpPr>
          <a:xfrm>
            <a:off x="3687445" y="3413125"/>
            <a:ext cx="2049780" cy="392430"/>
            <a:chOff x="4072" y="2882"/>
            <a:chExt cx="3228" cy="618"/>
          </a:xfrm>
        </p:grpSpPr>
        <p:grpSp>
          <p:nvGrpSpPr>
            <p:cNvPr id="192" name="组合 19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93" name="矩形 19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4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5" name="直接箭头连接符 194"/>
            <p:cNvCxnSpPr>
              <a:endCxn id="204" idx="1"/>
            </p:cNvCxnSpPr>
            <p:nvPr/>
          </p:nvCxnSpPr>
          <p:spPr>
            <a:xfrm>
              <a:off x="5083" y="3191"/>
              <a:ext cx="2217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组合 200"/>
          <p:cNvGrpSpPr/>
          <p:nvPr/>
        </p:nvGrpSpPr>
        <p:grpSpPr>
          <a:xfrm>
            <a:off x="5737225" y="3413125"/>
            <a:ext cx="2029460" cy="392430"/>
            <a:chOff x="4072" y="2882"/>
            <a:chExt cx="3196" cy="618"/>
          </a:xfrm>
        </p:grpSpPr>
        <p:grpSp>
          <p:nvGrpSpPr>
            <p:cNvPr id="202" name="组合 20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03" name="矩形 20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5" name="直接箭头连接符 204"/>
            <p:cNvCxnSpPr>
              <a:endCxn id="214" idx="1"/>
            </p:cNvCxnSpPr>
            <p:nvPr/>
          </p:nvCxnSpPr>
          <p:spPr>
            <a:xfrm>
              <a:off x="5083" y="3191"/>
              <a:ext cx="2185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组合 210"/>
          <p:cNvGrpSpPr/>
          <p:nvPr/>
        </p:nvGrpSpPr>
        <p:grpSpPr>
          <a:xfrm>
            <a:off x="7766685" y="3413125"/>
            <a:ext cx="2049780" cy="392430"/>
            <a:chOff x="4072" y="2882"/>
            <a:chExt cx="3228" cy="618"/>
          </a:xfrm>
        </p:grpSpPr>
        <p:grpSp>
          <p:nvGrpSpPr>
            <p:cNvPr id="212" name="组合 21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13" name="矩形 21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矩形 21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15" name="直接箭头连接符 214"/>
            <p:cNvCxnSpPr>
              <a:endCxn id="224" idx="1"/>
            </p:cNvCxnSpPr>
            <p:nvPr/>
          </p:nvCxnSpPr>
          <p:spPr>
            <a:xfrm>
              <a:off x="5083" y="3191"/>
              <a:ext cx="2217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组合 221"/>
          <p:cNvGrpSpPr/>
          <p:nvPr/>
        </p:nvGrpSpPr>
        <p:grpSpPr>
          <a:xfrm rot="0">
            <a:off x="9816465" y="3413125"/>
            <a:ext cx="805815" cy="392430"/>
            <a:chOff x="10321" y="3705"/>
            <a:chExt cx="1269" cy="618"/>
          </a:xfrm>
        </p:grpSpPr>
        <p:sp>
          <p:nvSpPr>
            <p:cNvPr id="223" name="矩形 222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24" name="矩形 223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229" name="文本框 228"/>
          <p:cNvSpPr txBox="1"/>
          <p:nvPr/>
        </p:nvSpPr>
        <p:spPr>
          <a:xfrm>
            <a:off x="622935" y="3286760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第一级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索引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232" name="组合 231"/>
          <p:cNvGrpSpPr/>
          <p:nvPr/>
        </p:nvGrpSpPr>
        <p:grpSpPr>
          <a:xfrm>
            <a:off x="1743710" y="3805555"/>
            <a:ext cx="624205" cy="774700"/>
            <a:chOff x="2755" y="5993"/>
            <a:chExt cx="983" cy="1220"/>
          </a:xfrm>
        </p:grpSpPr>
        <p:cxnSp>
          <p:nvCxnSpPr>
            <p:cNvPr id="230" name="直接箭头连接符 22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文本框 23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3" name="组合 232"/>
          <p:cNvGrpSpPr/>
          <p:nvPr/>
        </p:nvGrpSpPr>
        <p:grpSpPr>
          <a:xfrm>
            <a:off x="3763645" y="3805555"/>
            <a:ext cx="623570" cy="774065"/>
            <a:chOff x="2755" y="5993"/>
            <a:chExt cx="982" cy="1219"/>
          </a:xfrm>
        </p:grpSpPr>
        <p:cxnSp>
          <p:nvCxnSpPr>
            <p:cNvPr id="234" name="直接箭头连接符 233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文本框 234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6" name="组合 235"/>
          <p:cNvGrpSpPr/>
          <p:nvPr/>
        </p:nvGrpSpPr>
        <p:grpSpPr>
          <a:xfrm>
            <a:off x="5808980" y="3806190"/>
            <a:ext cx="623570" cy="774065"/>
            <a:chOff x="2755" y="5993"/>
            <a:chExt cx="982" cy="1219"/>
          </a:xfrm>
        </p:grpSpPr>
        <p:cxnSp>
          <p:nvCxnSpPr>
            <p:cNvPr id="237" name="直接箭头连接符 236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文本框 237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9" name="组合 238"/>
          <p:cNvGrpSpPr/>
          <p:nvPr/>
        </p:nvGrpSpPr>
        <p:grpSpPr>
          <a:xfrm>
            <a:off x="7848600" y="3806825"/>
            <a:ext cx="623570" cy="774065"/>
            <a:chOff x="2755" y="5993"/>
            <a:chExt cx="982" cy="1219"/>
          </a:xfrm>
        </p:grpSpPr>
        <p:cxnSp>
          <p:nvCxnSpPr>
            <p:cNvPr id="240" name="直接箭头连接符 23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文本框 24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9897110" y="3807460"/>
            <a:ext cx="623570" cy="774065"/>
            <a:chOff x="2755" y="5993"/>
            <a:chExt cx="982" cy="1219"/>
          </a:xfrm>
        </p:grpSpPr>
        <p:cxnSp>
          <p:nvCxnSpPr>
            <p:cNvPr id="243" name="直接箭头连接符 242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文本框 243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657985" y="2244725"/>
            <a:ext cx="4079875" cy="392430"/>
            <a:chOff x="4072" y="2882"/>
            <a:chExt cx="6425" cy="618"/>
          </a:xfrm>
        </p:grpSpPr>
        <p:grpSp>
          <p:nvGrpSpPr>
            <p:cNvPr id="246" name="组合 24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47" name="矩形 24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矩形 24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9" name="直接箭头连接符 248"/>
            <p:cNvCxnSpPr>
              <a:endCxn id="258" idx="1"/>
            </p:cNvCxnSpPr>
            <p:nvPr/>
          </p:nvCxnSpPr>
          <p:spPr>
            <a:xfrm flipV="1">
              <a:off x="5083" y="3191"/>
              <a:ext cx="5414" cy="21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组合 254"/>
          <p:cNvGrpSpPr/>
          <p:nvPr/>
        </p:nvGrpSpPr>
        <p:grpSpPr>
          <a:xfrm>
            <a:off x="5737860" y="2244725"/>
            <a:ext cx="4079240" cy="392430"/>
            <a:chOff x="4072" y="2882"/>
            <a:chExt cx="6424" cy="618"/>
          </a:xfrm>
        </p:grpSpPr>
        <p:grpSp>
          <p:nvGrpSpPr>
            <p:cNvPr id="256" name="组合 25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57" name="矩形 25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矩形 25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9" name="直接箭头连接符 258"/>
            <p:cNvCxnSpPr>
              <a:endCxn id="267" idx="1"/>
            </p:cNvCxnSpPr>
            <p:nvPr/>
          </p:nvCxnSpPr>
          <p:spPr>
            <a:xfrm>
              <a:off x="5083" y="3191"/>
              <a:ext cx="541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组合 264"/>
          <p:cNvGrpSpPr/>
          <p:nvPr/>
        </p:nvGrpSpPr>
        <p:grpSpPr>
          <a:xfrm rot="0">
            <a:off x="9817100" y="2244725"/>
            <a:ext cx="805815" cy="392430"/>
            <a:chOff x="10321" y="3705"/>
            <a:chExt cx="1269" cy="618"/>
          </a:xfrm>
        </p:grpSpPr>
        <p:sp>
          <p:nvSpPr>
            <p:cNvPr id="266" name="矩形 265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67" name="矩形 266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268" name="文本框 267"/>
          <p:cNvSpPr txBox="1"/>
          <p:nvPr/>
        </p:nvSpPr>
        <p:spPr>
          <a:xfrm>
            <a:off x="623570" y="2118360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第二级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索引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269" name="组合 268"/>
          <p:cNvGrpSpPr/>
          <p:nvPr/>
        </p:nvGrpSpPr>
        <p:grpSpPr>
          <a:xfrm>
            <a:off x="1744345" y="2637155"/>
            <a:ext cx="624205" cy="774700"/>
            <a:chOff x="2755" y="5993"/>
            <a:chExt cx="983" cy="1220"/>
          </a:xfrm>
        </p:grpSpPr>
        <p:cxnSp>
          <p:nvCxnSpPr>
            <p:cNvPr id="270" name="直接箭头连接符 26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文本框 27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75" name="组合 274"/>
          <p:cNvGrpSpPr/>
          <p:nvPr/>
        </p:nvGrpSpPr>
        <p:grpSpPr>
          <a:xfrm>
            <a:off x="5809615" y="2637790"/>
            <a:ext cx="623570" cy="774065"/>
            <a:chOff x="2755" y="5993"/>
            <a:chExt cx="982" cy="1219"/>
          </a:xfrm>
        </p:grpSpPr>
        <p:cxnSp>
          <p:nvCxnSpPr>
            <p:cNvPr id="276" name="直接箭头连接符 275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文本框 276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81" name="组合 280"/>
          <p:cNvGrpSpPr/>
          <p:nvPr/>
        </p:nvGrpSpPr>
        <p:grpSpPr>
          <a:xfrm>
            <a:off x="9897745" y="2639060"/>
            <a:ext cx="623570" cy="774065"/>
            <a:chOff x="2755" y="5993"/>
            <a:chExt cx="982" cy="1219"/>
          </a:xfrm>
        </p:grpSpPr>
        <p:cxnSp>
          <p:nvCxnSpPr>
            <p:cNvPr id="282" name="直接箭头连接符 281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文本框 282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3011170" y="2326640"/>
                <a:ext cx="6010910" cy="8813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+ </m:t>
                      </m:r>
                      <m:f>
                        <m:f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4</m:t>
                          </m:r>
                        </m:den>
                      </m:f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+ </m:t>
                      </m:r>
                      <m:f>
                        <m:f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8</m:t>
                          </m:r>
                        </m:den>
                      </m:f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+ ... + 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4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+ 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= (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𝑛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− 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  <a:p>
                <a:pPr algn="l"/>
                <a:endParaRPr lang="zh-CN" altLang="en-US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170" y="2326640"/>
                <a:ext cx="6010910" cy="88138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24" name="文本框 23"/>
          <p:cNvSpPr txBox="1"/>
          <p:nvPr/>
        </p:nvSpPr>
        <p:spPr>
          <a:xfrm>
            <a:off x="2719705" y="1680845"/>
            <a:ext cx="80676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假设基础链表节点数量为 </a:t>
            </a:r>
            <a:r>
              <a:rPr lang="en-US" altLang="zh-CN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n</a:t>
            </a:r>
            <a:r>
              <a:rPr lang="zh-CN" altLang="en-US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，每</a:t>
            </a:r>
            <a:r>
              <a:rPr lang="en-US" altLang="zh-CN">
                <a:solidFill>
                  <a:srgbClr val="FF0000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2</a:t>
            </a:r>
            <a:r>
              <a:rPr lang="zh-CN" altLang="en-US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个节点抽出一层索引，则所有的节点个数为：</a:t>
            </a:r>
            <a:endParaRPr lang="zh-CN" altLang="en-US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1604645" y="464820"/>
            <a:ext cx="8787765" cy="1271905"/>
            <a:chOff x="2170" y="2016"/>
            <a:chExt cx="13839" cy="2003"/>
          </a:xfrm>
        </p:grpSpPr>
        <p:grpSp>
          <p:nvGrpSpPr>
            <p:cNvPr id="5" name="组合 4"/>
            <p:cNvGrpSpPr/>
            <p:nvPr/>
          </p:nvGrpSpPr>
          <p:grpSpPr>
            <a:xfrm>
              <a:off x="3081" y="3245"/>
              <a:ext cx="2125" cy="774"/>
              <a:chOff x="3081" y="2498"/>
              <a:chExt cx="2125" cy="774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3081" y="2498"/>
                <a:ext cx="1063" cy="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data</a:t>
                </a:r>
                <a:endParaRPr lang="zh-CN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4144" y="2498"/>
                <a:ext cx="1063" cy="7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next</a:t>
                </a:r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6011" y="3245"/>
              <a:ext cx="2125" cy="774"/>
              <a:chOff x="3081" y="2498"/>
              <a:chExt cx="2125" cy="774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3081" y="2498"/>
                <a:ext cx="1063" cy="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data</a:t>
                </a:r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144" y="2498"/>
                <a:ext cx="1063" cy="7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next</a:t>
                </a:r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8941" y="3245"/>
              <a:ext cx="2125" cy="774"/>
              <a:chOff x="3081" y="2498"/>
              <a:chExt cx="2125" cy="774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081" y="2498"/>
                <a:ext cx="1063" cy="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data</a:t>
                </a:r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144" y="2498"/>
                <a:ext cx="1063" cy="7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next</a:t>
                </a:r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1871" y="3245"/>
              <a:ext cx="2125" cy="774"/>
              <a:chOff x="3081" y="2498"/>
              <a:chExt cx="2125" cy="774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3081" y="2498"/>
                <a:ext cx="1063" cy="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data</a:t>
                </a:r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144" y="2498"/>
                <a:ext cx="1063" cy="7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next</a:t>
                </a:r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4801" y="3342"/>
              <a:ext cx="120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en-US" altLang="zh-CN">
                  <a:sym typeface="+mn-ea"/>
                </a:rPr>
                <a:t>NULL</a:t>
              </a:r>
              <a:endParaRPr lang="zh-CN" altLang="en-US"/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2170" y="3632"/>
              <a:ext cx="9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4" idx="3"/>
              <a:endCxn id="7" idx="1"/>
            </p:cNvCxnSpPr>
            <p:nvPr/>
          </p:nvCxnSpPr>
          <p:spPr>
            <a:xfrm>
              <a:off x="5207" y="3607"/>
              <a:ext cx="8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3"/>
              <a:endCxn id="10" idx="1"/>
            </p:cNvCxnSpPr>
            <p:nvPr/>
          </p:nvCxnSpPr>
          <p:spPr>
            <a:xfrm>
              <a:off x="8137" y="3619"/>
              <a:ext cx="8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1"/>
            </p:cNvCxnSpPr>
            <p:nvPr/>
          </p:nvCxnSpPr>
          <p:spPr>
            <a:xfrm>
              <a:off x="11067" y="3607"/>
              <a:ext cx="8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4" idx="3"/>
              <a:endCxn id="16" idx="1"/>
            </p:cNvCxnSpPr>
            <p:nvPr/>
          </p:nvCxnSpPr>
          <p:spPr>
            <a:xfrm flipV="1">
              <a:off x="13997" y="3620"/>
              <a:ext cx="80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7673" y="2016"/>
              <a:ext cx="173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zh-CN" altLang="en-US" b="1">
                  <a:latin typeface="微软雅黑" charset="0"/>
                  <a:ea typeface="微软雅黑" charset="0"/>
                </a:rPr>
                <a:t>单向链表</a:t>
              </a:r>
              <a:endParaRPr lang="zh-CN" altLang="en-US" b="1"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0">
            <a:off x="2280285" y="3879850"/>
            <a:ext cx="1349375" cy="491490"/>
            <a:chOff x="3081" y="2498"/>
            <a:chExt cx="2125" cy="774"/>
          </a:xfrm>
        </p:grpSpPr>
        <p:sp>
          <p:nvSpPr>
            <p:cNvPr id="27" name="矩形 26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 rot="0">
            <a:off x="4140835" y="3879850"/>
            <a:ext cx="1349375" cy="491490"/>
            <a:chOff x="3081" y="2498"/>
            <a:chExt cx="2125" cy="774"/>
          </a:xfrm>
        </p:grpSpPr>
        <p:sp>
          <p:nvSpPr>
            <p:cNvPr id="30" name="矩形 29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 rot="0">
            <a:off x="6001385" y="3879850"/>
            <a:ext cx="1349375" cy="491490"/>
            <a:chOff x="3081" y="2498"/>
            <a:chExt cx="2125" cy="774"/>
          </a:xfrm>
        </p:grpSpPr>
        <p:sp>
          <p:nvSpPr>
            <p:cNvPr id="33" name="矩形 3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 rot="0">
            <a:off x="7861935" y="3879850"/>
            <a:ext cx="1349375" cy="491490"/>
            <a:chOff x="3081" y="2498"/>
            <a:chExt cx="2125" cy="774"/>
          </a:xfrm>
        </p:grpSpPr>
        <p:sp>
          <p:nvSpPr>
            <p:cNvPr id="36" name="矩形 35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cxnSp>
        <p:nvCxnSpPr>
          <p:cNvPr id="39" name="直接箭头连接符 38"/>
          <p:cNvCxnSpPr/>
          <p:nvPr/>
        </p:nvCxnSpPr>
        <p:spPr>
          <a:xfrm>
            <a:off x="1701800" y="4125595"/>
            <a:ext cx="5784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8" idx="3"/>
            <a:endCxn id="30" idx="1"/>
          </p:cNvCxnSpPr>
          <p:nvPr/>
        </p:nvCxnSpPr>
        <p:spPr>
          <a:xfrm>
            <a:off x="3630295" y="4109720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5490845" y="4117975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3"/>
            <a:endCxn id="36" idx="1"/>
          </p:cNvCxnSpPr>
          <p:nvPr/>
        </p:nvCxnSpPr>
        <p:spPr>
          <a:xfrm>
            <a:off x="7351395" y="4109720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5196840" y="3099435"/>
            <a:ext cx="1099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</a:rPr>
              <a:t>循环链表</a:t>
            </a:r>
            <a:endParaRPr lang="zh-CN" altLang="en-US" b="1">
              <a:latin typeface="微软雅黑" charset="0"/>
              <a:ea typeface="微软雅黑" charset="0"/>
            </a:endParaRPr>
          </a:p>
        </p:txBody>
      </p:sp>
      <p:cxnSp>
        <p:nvCxnSpPr>
          <p:cNvPr id="45" name="曲线连接符 44"/>
          <p:cNvCxnSpPr>
            <a:stCxn id="37" idx="2"/>
            <a:endCxn id="27" idx="2"/>
          </p:cNvCxnSpPr>
          <p:nvPr/>
        </p:nvCxnSpPr>
        <p:spPr>
          <a:xfrm rot="5400000">
            <a:off x="5746115" y="1243330"/>
            <a:ext cx="3175" cy="6256655"/>
          </a:xfrm>
          <a:prstGeom prst="curvedConnector3">
            <a:avLst>
              <a:gd name="adj1" fmla="val 1568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3536315" y="2326640"/>
                <a:ext cx="6010910" cy="8813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3</m:t>
                          </m:r>
                        </m:den>
                      </m:f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+ </m:t>
                      </m:r>
                      <m:f>
                        <m:f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9</m:t>
                          </m:r>
                        </m:den>
                      </m:f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+ </m:t>
                      </m:r>
                      <m:f>
                        <m:f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27</m:t>
                          </m:r>
                        </m:den>
                      </m:f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+ ... + 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9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+ 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3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+ 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1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= </m:t>
                      </m:r>
                      <m:f>
                        <m:f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  <a:p>
                <a:pPr algn="l"/>
                <a:endParaRPr lang="zh-CN" altLang="en-US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315" y="2326640"/>
                <a:ext cx="6010910" cy="88138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24" name="文本框 23"/>
          <p:cNvSpPr txBox="1"/>
          <p:nvPr/>
        </p:nvSpPr>
        <p:spPr>
          <a:xfrm>
            <a:off x="2719705" y="1680845"/>
            <a:ext cx="80676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假设基础链表节点数量为 </a:t>
            </a:r>
            <a:r>
              <a:rPr lang="en-US" altLang="zh-CN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n</a:t>
            </a:r>
            <a:r>
              <a:rPr lang="zh-CN" altLang="en-US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，每</a:t>
            </a:r>
            <a:r>
              <a:rPr lang="en-US" altLang="zh-CN">
                <a:solidFill>
                  <a:srgbClr val="FF0000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3</a:t>
            </a:r>
            <a:r>
              <a:rPr lang="zh-CN" altLang="en-US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个节点抽出一层索引，则所有的节点个数为：</a:t>
            </a:r>
            <a:endParaRPr lang="zh-CN" altLang="en-US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" name="文本框 64"/>
          <p:cNvSpPr txBox="1"/>
          <p:nvPr/>
        </p:nvSpPr>
        <p:spPr>
          <a:xfrm>
            <a:off x="251460" y="4609465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>
                <a:latin typeface="微软雅黑" charset="0"/>
                <a:ea typeface="微软雅黑" charset="0"/>
              </a:rPr>
              <a:t>原始</a:t>
            </a:r>
            <a:endParaRPr lang="zh-CN" altLang="en-US" sz="120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200">
                <a:latin typeface="微软雅黑" charset="0"/>
                <a:ea typeface="微软雅黑" charset="0"/>
              </a:rPr>
              <a:t>链表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941070" y="4683760"/>
            <a:ext cx="862965" cy="309880"/>
            <a:chOff x="4072" y="3012"/>
            <a:chExt cx="1359" cy="488"/>
          </a:xfrm>
        </p:grpSpPr>
        <p:grpSp>
          <p:nvGrpSpPr>
            <p:cNvPr id="67" name="组合 66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0" name="直接箭头连接符 69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9" name="文本框 228"/>
          <p:cNvSpPr txBox="1"/>
          <p:nvPr/>
        </p:nvSpPr>
        <p:spPr>
          <a:xfrm>
            <a:off x="175260" y="3574415"/>
            <a:ext cx="64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>
                <a:latin typeface="微软雅黑" charset="0"/>
                <a:ea typeface="微软雅黑" charset="0"/>
              </a:rPr>
              <a:t>第一级</a:t>
            </a:r>
            <a:endParaRPr lang="zh-CN" altLang="en-US" sz="120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200">
                <a:latin typeface="微软雅黑" charset="0"/>
                <a:ea typeface="微软雅黑" charset="0"/>
              </a:rPr>
              <a:t>索引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  <p:grpSp>
        <p:nvGrpSpPr>
          <p:cNvPr id="232" name="组合 231"/>
          <p:cNvGrpSpPr/>
          <p:nvPr/>
        </p:nvGrpSpPr>
        <p:grpSpPr>
          <a:xfrm>
            <a:off x="951230" y="3909060"/>
            <a:ext cx="624205" cy="774700"/>
            <a:chOff x="2755" y="5993"/>
            <a:chExt cx="983" cy="1220"/>
          </a:xfrm>
        </p:grpSpPr>
        <p:cxnSp>
          <p:nvCxnSpPr>
            <p:cNvPr id="230" name="直接箭头连接符 22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文本框 23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804035" y="4683760"/>
            <a:ext cx="862965" cy="309880"/>
            <a:chOff x="4072" y="3012"/>
            <a:chExt cx="1359" cy="488"/>
          </a:xfrm>
        </p:grpSpPr>
        <p:grpSp>
          <p:nvGrpSpPr>
            <p:cNvPr id="3" name="组合 2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直接箭头连接符 5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667000" y="4683760"/>
            <a:ext cx="862965" cy="309880"/>
            <a:chOff x="4072" y="3012"/>
            <a:chExt cx="1359" cy="488"/>
          </a:xfrm>
        </p:grpSpPr>
        <p:grpSp>
          <p:nvGrpSpPr>
            <p:cNvPr id="8" name="组合 7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5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直接箭头连接符 10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3529965" y="4683760"/>
            <a:ext cx="862965" cy="309880"/>
            <a:chOff x="4072" y="3012"/>
            <a:chExt cx="1359" cy="488"/>
          </a:xfrm>
        </p:grpSpPr>
        <p:grpSp>
          <p:nvGrpSpPr>
            <p:cNvPr id="13" name="组合 12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6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" name="直接箭头连接符 15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4392930" y="4683760"/>
            <a:ext cx="862965" cy="309880"/>
            <a:chOff x="4072" y="3012"/>
            <a:chExt cx="1359" cy="488"/>
          </a:xfrm>
        </p:grpSpPr>
        <p:grpSp>
          <p:nvGrpSpPr>
            <p:cNvPr id="19" name="组合 18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8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2" name="直接箭头连接符 21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5255895" y="4683760"/>
            <a:ext cx="862965" cy="309880"/>
            <a:chOff x="4072" y="3012"/>
            <a:chExt cx="1359" cy="488"/>
          </a:xfrm>
        </p:grpSpPr>
        <p:grpSp>
          <p:nvGrpSpPr>
            <p:cNvPr id="25" name="组合 24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直接箭头连接符 27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118860" y="4683760"/>
            <a:ext cx="862965" cy="309880"/>
            <a:chOff x="4072" y="3012"/>
            <a:chExt cx="1359" cy="488"/>
          </a:xfrm>
        </p:grpSpPr>
        <p:grpSp>
          <p:nvGrpSpPr>
            <p:cNvPr id="30" name="组合 29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3" name="直接箭头连接符 32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7844790" y="4683760"/>
            <a:ext cx="862965" cy="309880"/>
            <a:chOff x="4072" y="3012"/>
            <a:chExt cx="1359" cy="488"/>
          </a:xfrm>
        </p:grpSpPr>
        <p:grpSp>
          <p:nvGrpSpPr>
            <p:cNvPr id="40" name="组合 39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3" name="直接箭头连接符 42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8707755" y="4683760"/>
            <a:ext cx="862965" cy="309880"/>
            <a:chOff x="4072" y="3012"/>
            <a:chExt cx="1359" cy="488"/>
          </a:xfrm>
        </p:grpSpPr>
        <p:grpSp>
          <p:nvGrpSpPr>
            <p:cNvPr id="45" name="组合 44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8" name="直接箭头连接符 47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9570720" y="4683760"/>
            <a:ext cx="862965" cy="309880"/>
            <a:chOff x="4072" y="3012"/>
            <a:chExt cx="1359" cy="488"/>
          </a:xfrm>
        </p:grpSpPr>
        <p:grpSp>
          <p:nvGrpSpPr>
            <p:cNvPr id="50" name="组合 49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3" name="直接箭头连接符 52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 rot="0">
            <a:off x="11296650" y="4684395"/>
            <a:ext cx="634365" cy="309880"/>
            <a:chOff x="10321" y="3835"/>
            <a:chExt cx="999" cy="488"/>
          </a:xfrm>
        </p:grpSpPr>
        <p:sp>
          <p:nvSpPr>
            <p:cNvPr id="56" name="矩形 55"/>
            <p:cNvSpPr/>
            <p:nvPr/>
          </p:nvSpPr>
          <p:spPr>
            <a:xfrm>
              <a:off x="10821" y="3835"/>
              <a:ext cx="499" cy="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0321" y="3836"/>
              <a:ext cx="500" cy="4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941070" y="3598545"/>
            <a:ext cx="2588895" cy="309880"/>
            <a:chOff x="4072" y="3012"/>
            <a:chExt cx="4077" cy="488"/>
          </a:xfrm>
        </p:grpSpPr>
        <p:grpSp>
          <p:nvGrpSpPr>
            <p:cNvPr id="78" name="组合 77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1" name="直接箭头连接符 80"/>
            <p:cNvCxnSpPr>
              <a:endCxn id="96" idx="1"/>
            </p:cNvCxnSpPr>
            <p:nvPr/>
          </p:nvCxnSpPr>
          <p:spPr>
            <a:xfrm>
              <a:off x="4860" y="3257"/>
              <a:ext cx="3289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/>
          <p:cNvGrpSpPr/>
          <p:nvPr/>
        </p:nvGrpSpPr>
        <p:grpSpPr>
          <a:xfrm>
            <a:off x="3529965" y="3598545"/>
            <a:ext cx="5177790" cy="309880"/>
            <a:chOff x="4072" y="3012"/>
            <a:chExt cx="8154" cy="488"/>
          </a:xfrm>
        </p:grpSpPr>
        <p:grpSp>
          <p:nvGrpSpPr>
            <p:cNvPr id="94" name="组合 93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6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7" name="直接箭头连接符 96"/>
            <p:cNvCxnSpPr>
              <a:endCxn id="198" idx="1"/>
            </p:cNvCxnSpPr>
            <p:nvPr/>
          </p:nvCxnSpPr>
          <p:spPr>
            <a:xfrm flipV="1">
              <a:off x="4860" y="3219"/>
              <a:ext cx="7366" cy="38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组合 141"/>
          <p:cNvGrpSpPr/>
          <p:nvPr/>
        </p:nvGrpSpPr>
        <p:grpSpPr>
          <a:xfrm>
            <a:off x="3540125" y="3910330"/>
            <a:ext cx="624205" cy="774700"/>
            <a:chOff x="2755" y="5993"/>
            <a:chExt cx="983" cy="1220"/>
          </a:xfrm>
        </p:grpSpPr>
        <p:cxnSp>
          <p:nvCxnSpPr>
            <p:cNvPr id="143" name="直接箭头连接符 142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文本框 143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8707755" y="3910330"/>
            <a:ext cx="624205" cy="774700"/>
            <a:chOff x="2755" y="5993"/>
            <a:chExt cx="983" cy="1220"/>
          </a:xfrm>
        </p:grpSpPr>
        <p:cxnSp>
          <p:nvCxnSpPr>
            <p:cNvPr id="149" name="直接箭头连接符 148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文本框 149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10433685" y="4683125"/>
            <a:ext cx="862965" cy="309880"/>
            <a:chOff x="4072" y="3012"/>
            <a:chExt cx="1359" cy="488"/>
          </a:xfrm>
        </p:grpSpPr>
        <p:grpSp>
          <p:nvGrpSpPr>
            <p:cNvPr id="186" name="组合 185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187" name="矩形 186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9" name="直接箭头连接符 188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组合 189"/>
          <p:cNvGrpSpPr/>
          <p:nvPr/>
        </p:nvGrpSpPr>
        <p:grpSpPr>
          <a:xfrm>
            <a:off x="8707755" y="3574415"/>
            <a:ext cx="2588895" cy="309880"/>
            <a:chOff x="4072" y="3012"/>
            <a:chExt cx="4077" cy="488"/>
          </a:xfrm>
        </p:grpSpPr>
        <p:grpSp>
          <p:nvGrpSpPr>
            <p:cNvPr id="196" name="组合 195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197" name="矩形 196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9" name="直接箭头连接符 198"/>
            <p:cNvCxnSpPr>
              <a:endCxn id="207" idx="1"/>
            </p:cNvCxnSpPr>
            <p:nvPr/>
          </p:nvCxnSpPr>
          <p:spPr>
            <a:xfrm>
              <a:off x="4860" y="3257"/>
              <a:ext cx="3289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组合 199"/>
          <p:cNvGrpSpPr/>
          <p:nvPr/>
        </p:nvGrpSpPr>
        <p:grpSpPr>
          <a:xfrm rot="0">
            <a:off x="11296650" y="3574415"/>
            <a:ext cx="634365" cy="309880"/>
            <a:chOff x="10321" y="3835"/>
            <a:chExt cx="999" cy="488"/>
          </a:xfrm>
        </p:grpSpPr>
        <p:sp>
          <p:nvSpPr>
            <p:cNvPr id="206" name="矩形 205"/>
            <p:cNvSpPr/>
            <p:nvPr/>
          </p:nvSpPr>
          <p:spPr>
            <a:xfrm>
              <a:off x="10821" y="3835"/>
              <a:ext cx="499" cy="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207" name="矩形 206"/>
            <p:cNvSpPr/>
            <p:nvPr/>
          </p:nvSpPr>
          <p:spPr>
            <a:xfrm>
              <a:off x="10321" y="3836"/>
              <a:ext cx="500" cy="4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11296650" y="3886200"/>
            <a:ext cx="624205" cy="774700"/>
            <a:chOff x="2755" y="5993"/>
            <a:chExt cx="983" cy="1220"/>
          </a:xfrm>
        </p:grpSpPr>
        <p:cxnSp>
          <p:nvCxnSpPr>
            <p:cNvPr id="209" name="直接箭头连接符 208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文本框 209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16" name="组合 215"/>
          <p:cNvGrpSpPr/>
          <p:nvPr/>
        </p:nvGrpSpPr>
        <p:grpSpPr>
          <a:xfrm>
            <a:off x="951230" y="2817495"/>
            <a:ext cx="624205" cy="774700"/>
            <a:chOff x="2755" y="5993"/>
            <a:chExt cx="983" cy="1220"/>
          </a:xfrm>
        </p:grpSpPr>
        <p:cxnSp>
          <p:nvCxnSpPr>
            <p:cNvPr id="217" name="直接箭头连接符 216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文本框 217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19" name="组合 218"/>
          <p:cNvGrpSpPr/>
          <p:nvPr/>
        </p:nvGrpSpPr>
        <p:grpSpPr>
          <a:xfrm>
            <a:off x="941070" y="2506980"/>
            <a:ext cx="7766685" cy="309880"/>
            <a:chOff x="4072" y="3012"/>
            <a:chExt cx="12231" cy="488"/>
          </a:xfrm>
        </p:grpSpPr>
        <p:grpSp>
          <p:nvGrpSpPr>
            <p:cNvPr id="220" name="组合 219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221" name="矩形 220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矩形 224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26" name="直接箭头连接符 225"/>
            <p:cNvCxnSpPr>
              <a:endCxn id="288" idx="1"/>
            </p:cNvCxnSpPr>
            <p:nvPr/>
          </p:nvCxnSpPr>
          <p:spPr>
            <a:xfrm flipV="1">
              <a:off x="4860" y="3222"/>
              <a:ext cx="11443" cy="35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组合 278"/>
          <p:cNvGrpSpPr/>
          <p:nvPr/>
        </p:nvGrpSpPr>
        <p:grpSpPr>
          <a:xfrm>
            <a:off x="8707755" y="2818765"/>
            <a:ext cx="624205" cy="774700"/>
            <a:chOff x="2755" y="5993"/>
            <a:chExt cx="983" cy="1220"/>
          </a:xfrm>
        </p:grpSpPr>
        <p:cxnSp>
          <p:nvCxnSpPr>
            <p:cNvPr id="280" name="直接箭头连接符 27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文本框 283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86" name="组合 285"/>
          <p:cNvGrpSpPr/>
          <p:nvPr/>
        </p:nvGrpSpPr>
        <p:grpSpPr>
          <a:xfrm rot="0">
            <a:off x="8707755" y="2484755"/>
            <a:ext cx="634365" cy="309880"/>
            <a:chOff x="10321" y="3835"/>
            <a:chExt cx="999" cy="488"/>
          </a:xfrm>
        </p:grpSpPr>
        <p:sp>
          <p:nvSpPr>
            <p:cNvPr id="287" name="矩形 286"/>
            <p:cNvSpPr/>
            <p:nvPr/>
          </p:nvSpPr>
          <p:spPr>
            <a:xfrm>
              <a:off x="10821" y="3835"/>
              <a:ext cx="499" cy="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288" name="矩形 287"/>
            <p:cNvSpPr/>
            <p:nvPr/>
          </p:nvSpPr>
          <p:spPr>
            <a:xfrm>
              <a:off x="10321" y="3836"/>
              <a:ext cx="500" cy="4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solidFill>
                  <a:schemeClr val="tx1"/>
                </a:solidFill>
              </a:endParaRPr>
            </a:p>
          </p:txBody>
        </p:sp>
      </p:grpSp>
      <p:sp>
        <p:nvSpPr>
          <p:cNvPr id="296" name="文本框 295"/>
          <p:cNvSpPr txBox="1"/>
          <p:nvPr/>
        </p:nvSpPr>
        <p:spPr>
          <a:xfrm>
            <a:off x="251460" y="2432050"/>
            <a:ext cx="64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>
                <a:latin typeface="微软雅黑" charset="0"/>
                <a:ea typeface="微软雅黑" charset="0"/>
              </a:rPr>
              <a:t>第二级</a:t>
            </a:r>
            <a:endParaRPr lang="zh-CN" altLang="en-US" sz="120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200">
                <a:latin typeface="微软雅黑" charset="0"/>
                <a:ea typeface="微软雅黑" charset="0"/>
              </a:rPr>
              <a:t>索引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126605" y="4609465"/>
            <a:ext cx="56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298" name="左大括号 297"/>
          <p:cNvSpPr/>
          <p:nvPr/>
        </p:nvSpPr>
        <p:spPr>
          <a:xfrm rot="16200000">
            <a:off x="6417945" y="3083560"/>
            <a:ext cx="149860" cy="442976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9" name="文本框 298"/>
          <p:cNvSpPr txBox="1"/>
          <p:nvPr/>
        </p:nvSpPr>
        <p:spPr>
          <a:xfrm>
            <a:off x="5956935" y="5645150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</a:rPr>
              <a:t>很多个节点</a:t>
            </a:r>
            <a:endParaRPr lang="zh-CN" altLang="en-US" sz="14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" name="文本框 64"/>
          <p:cNvSpPr txBox="1"/>
          <p:nvPr/>
        </p:nvSpPr>
        <p:spPr>
          <a:xfrm>
            <a:off x="537210" y="4440555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原始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链表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437640" y="4580255"/>
            <a:ext cx="1004570" cy="392430"/>
            <a:chOff x="4072" y="2882"/>
            <a:chExt cx="1582" cy="618"/>
          </a:xfrm>
        </p:grpSpPr>
        <p:grpSp>
          <p:nvGrpSpPr>
            <p:cNvPr id="67" name="组合 6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0" name="直接箭头连接符 69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2442210" y="4580255"/>
            <a:ext cx="1004570" cy="392430"/>
            <a:chOff x="4072" y="2882"/>
            <a:chExt cx="1582" cy="618"/>
          </a:xfrm>
        </p:grpSpPr>
        <p:grpSp>
          <p:nvGrpSpPr>
            <p:cNvPr id="72" name="组合 7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直接箭头连接符 74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3467100" y="4580255"/>
            <a:ext cx="1004570" cy="392430"/>
            <a:chOff x="4072" y="2882"/>
            <a:chExt cx="1582" cy="618"/>
          </a:xfrm>
        </p:grpSpPr>
        <p:grpSp>
          <p:nvGrpSpPr>
            <p:cNvPr id="77" name="组合 7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4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2" name="直接箭头连接符 10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/>
          <p:cNvGrpSpPr/>
          <p:nvPr/>
        </p:nvGrpSpPr>
        <p:grpSpPr>
          <a:xfrm>
            <a:off x="4491990" y="4580255"/>
            <a:ext cx="1004570" cy="392430"/>
            <a:chOff x="4072" y="2882"/>
            <a:chExt cx="1582" cy="618"/>
          </a:xfrm>
        </p:grpSpPr>
        <p:grpSp>
          <p:nvGrpSpPr>
            <p:cNvPr id="104" name="组合 10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5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2" name="直接箭头连接符 15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组合 152"/>
          <p:cNvGrpSpPr/>
          <p:nvPr/>
        </p:nvGrpSpPr>
        <p:grpSpPr>
          <a:xfrm>
            <a:off x="6541770" y="4580255"/>
            <a:ext cx="1004570" cy="392430"/>
            <a:chOff x="4072" y="2882"/>
            <a:chExt cx="1582" cy="618"/>
          </a:xfrm>
        </p:grpSpPr>
        <p:grpSp>
          <p:nvGrpSpPr>
            <p:cNvPr id="154" name="组合 15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55" name="矩形 15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7" name="直接箭头连接符 15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组合 157"/>
          <p:cNvGrpSpPr/>
          <p:nvPr/>
        </p:nvGrpSpPr>
        <p:grpSpPr>
          <a:xfrm>
            <a:off x="7556500" y="4580255"/>
            <a:ext cx="1004570" cy="392430"/>
            <a:chOff x="4072" y="2882"/>
            <a:chExt cx="1582" cy="618"/>
          </a:xfrm>
        </p:grpSpPr>
        <p:grpSp>
          <p:nvGrpSpPr>
            <p:cNvPr id="159" name="组合 158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60" name="矩形 15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8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2" name="直接箭头连接符 16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组合 162"/>
          <p:cNvGrpSpPr/>
          <p:nvPr/>
        </p:nvGrpSpPr>
        <p:grpSpPr>
          <a:xfrm>
            <a:off x="8571230" y="4580255"/>
            <a:ext cx="1004570" cy="392430"/>
            <a:chOff x="4072" y="2882"/>
            <a:chExt cx="1582" cy="618"/>
          </a:xfrm>
        </p:grpSpPr>
        <p:grpSp>
          <p:nvGrpSpPr>
            <p:cNvPr id="164" name="组合 16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7" name="直接箭头连接符 16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组合 167"/>
          <p:cNvGrpSpPr/>
          <p:nvPr/>
        </p:nvGrpSpPr>
        <p:grpSpPr>
          <a:xfrm>
            <a:off x="9596120" y="4580255"/>
            <a:ext cx="1004570" cy="392430"/>
            <a:chOff x="4072" y="2882"/>
            <a:chExt cx="1582" cy="618"/>
          </a:xfrm>
        </p:grpSpPr>
        <p:grpSp>
          <p:nvGrpSpPr>
            <p:cNvPr id="169" name="组合 168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10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2" name="直接箭头连接符 17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组合 173"/>
          <p:cNvGrpSpPr/>
          <p:nvPr/>
        </p:nvGrpSpPr>
        <p:grpSpPr>
          <a:xfrm rot="0">
            <a:off x="10621010" y="4580255"/>
            <a:ext cx="805815" cy="392430"/>
            <a:chOff x="10321" y="3705"/>
            <a:chExt cx="1269" cy="618"/>
          </a:xfrm>
        </p:grpSpPr>
        <p:sp>
          <p:nvSpPr>
            <p:cNvPr id="175" name="矩形 174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·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76" name="矩形 175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1457960" y="3413125"/>
            <a:ext cx="2029460" cy="392430"/>
            <a:chOff x="4072" y="2882"/>
            <a:chExt cx="3196" cy="618"/>
          </a:xfrm>
        </p:grpSpPr>
        <p:grpSp>
          <p:nvGrpSpPr>
            <p:cNvPr id="182" name="组合 18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83" name="矩形 18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5" name="直接箭头连接符 184"/>
            <p:cNvCxnSpPr>
              <a:endCxn id="194" idx="1"/>
            </p:cNvCxnSpPr>
            <p:nvPr/>
          </p:nvCxnSpPr>
          <p:spPr>
            <a:xfrm flipV="1">
              <a:off x="5083" y="3191"/>
              <a:ext cx="2185" cy="21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组合 190"/>
          <p:cNvGrpSpPr/>
          <p:nvPr/>
        </p:nvGrpSpPr>
        <p:grpSpPr>
          <a:xfrm>
            <a:off x="3487420" y="3413125"/>
            <a:ext cx="3074670" cy="392430"/>
            <a:chOff x="4072" y="2882"/>
            <a:chExt cx="4842" cy="618"/>
          </a:xfrm>
        </p:grpSpPr>
        <p:grpSp>
          <p:nvGrpSpPr>
            <p:cNvPr id="192" name="组合 19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93" name="矩形 19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4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5" name="直接箭头连接符 194"/>
            <p:cNvCxnSpPr>
              <a:endCxn id="204" idx="1"/>
            </p:cNvCxnSpPr>
            <p:nvPr/>
          </p:nvCxnSpPr>
          <p:spPr>
            <a:xfrm>
              <a:off x="5010" y="3191"/>
              <a:ext cx="3904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组合 200"/>
          <p:cNvGrpSpPr/>
          <p:nvPr/>
        </p:nvGrpSpPr>
        <p:grpSpPr>
          <a:xfrm>
            <a:off x="6562090" y="3413125"/>
            <a:ext cx="2029460" cy="392430"/>
            <a:chOff x="4072" y="2882"/>
            <a:chExt cx="3196" cy="618"/>
          </a:xfrm>
        </p:grpSpPr>
        <p:grpSp>
          <p:nvGrpSpPr>
            <p:cNvPr id="202" name="组合 20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03" name="矩形 20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5" name="直接箭头连接符 204"/>
            <p:cNvCxnSpPr>
              <a:endCxn id="214" idx="1"/>
            </p:cNvCxnSpPr>
            <p:nvPr/>
          </p:nvCxnSpPr>
          <p:spPr>
            <a:xfrm>
              <a:off x="5083" y="3191"/>
              <a:ext cx="2185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组合 210"/>
          <p:cNvGrpSpPr/>
          <p:nvPr/>
        </p:nvGrpSpPr>
        <p:grpSpPr>
          <a:xfrm>
            <a:off x="8591550" y="3413125"/>
            <a:ext cx="2049780" cy="392430"/>
            <a:chOff x="4072" y="2882"/>
            <a:chExt cx="3228" cy="618"/>
          </a:xfrm>
        </p:grpSpPr>
        <p:grpSp>
          <p:nvGrpSpPr>
            <p:cNvPr id="212" name="组合 21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13" name="矩形 21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矩形 21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15" name="直接箭头连接符 214"/>
            <p:cNvCxnSpPr>
              <a:endCxn id="224" idx="1"/>
            </p:cNvCxnSpPr>
            <p:nvPr/>
          </p:nvCxnSpPr>
          <p:spPr>
            <a:xfrm>
              <a:off x="5083" y="3191"/>
              <a:ext cx="2217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组合 221"/>
          <p:cNvGrpSpPr/>
          <p:nvPr/>
        </p:nvGrpSpPr>
        <p:grpSpPr>
          <a:xfrm rot="0">
            <a:off x="10641330" y="3413125"/>
            <a:ext cx="805815" cy="392430"/>
            <a:chOff x="10321" y="3705"/>
            <a:chExt cx="1269" cy="618"/>
          </a:xfrm>
        </p:grpSpPr>
        <p:sp>
          <p:nvSpPr>
            <p:cNvPr id="223" name="矩形 222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24" name="矩形 223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229" name="文本框 228"/>
          <p:cNvSpPr txBox="1"/>
          <p:nvPr/>
        </p:nvSpPr>
        <p:spPr>
          <a:xfrm>
            <a:off x="422910" y="3286760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第一级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索引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232" name="组合 231"/>
          <p:cNvGrpSpPr/>
          <p:nvPr/>
        </p:nvGrpSpPr>
        <p:grpSpPr>
          <a:xfrm>
            <a:off x="1543685" y="3805555"/>
            <a:ext cx="624205" cy="774700"/>
            <a:chOff x="2755" y="5993"/>
            <a:chExt cx="983" cy="1220"/>
          </a:xfrm>
        </p:grpSpPr>
        <p:cxnSp>
          <p:nvCxnSpPr>
            <p:cNvPr id="230" name="直接箭头连接符 22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文本框 23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3" name="组合 232"/>
          <p:cNvGrpSpPr/>
          <p:nvPr/>
        </p:nvGrpSpPr>
        <p:grpSpPr>
          <a:xfrm>
            <a:off x="3563620" y="3805555"/>
            <a:ext cx="623570" cy="774065"/>
            <a:chOff x="2755" y="5993"/>
            <a:chExt cx="982" cy="1219"/>
          </a:xfrm>
        </p:grpSpPr>
        <p:cxnSp>
          <p:nvCxnSpPr>
            <p:cNvPr id="234" name="直接箭头连接符 233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文本框 234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6" name="组合 235"/>
          <p:cNvGrpSpPr/>
          <p:nvPr/>
        </p:nvGrpSpPr>
        <p:grpSpPr>
          <a:xfrm>
            <a:off x="6633845" y="3806190"/>
            <a:ext cx="623570" cy="774065"/>
            <a:chOff x="2755" y="5993"/>
            <a:chExt cx="982" cy="1219"/>
          </a:xfrm>
        </p:grpSpPr>
        <p:cxnSp>
          <p:nvCxnSpPr>
            <p:cNvPr id="237" name="直接箭头连接符 236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文本框 237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9" name="组合 238"/>
          <p:cNvGrpSpPr/>
          <p:nvPr/>
        </p:nvGrpSpPr>
        <p:grpSpPr>
          <a:xfrm>
            <a:off x="8673465" y="3806825"/>
            <a:ext cx="623570" cy="774065"/>
            <a:chOff x="2755" y="5993"/>
            <a:chExt cx="982" cy="1219"/>
          </a:xfrm>
        </p:grpSpPr>
        <p:cxnSp>
          <p:nvCxnSpPr>
            <p:cNvPr id="240" name="直接箭头连接符 23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文本框 24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10721975" y="3807460"/>
            <a:ext cx="623570" cy="774065"/>
            <a:chOff x="2755" y="5993"/>
            <a:chExt cx="982" cy="1219"/>
          </a:xfrm>
        </p:grpSpPr>
        <p:cxnSp>
          <p:nvCxnSpPr>
            <p:cNvPr id="243" name="直接箭头连接符 242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文本框 243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457960" y="2244725"/>
            <a:ext cx="5104765" cy="392430"/>
            <a:chOff x="4072" y="2882"/>
            <a:chExt cx="8039" cy="618"/>
          </a:xfrm>
        </p:grpSpPr>
        <p:grpSp>
          <p:nvGrpSpPr>
            <p:cNvPr id="246" name="组合 24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47" name="矩形 24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矩形 24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9" name="直接箭头连接符 248"/>
            <p:cNvCxnSpPr>
              <a:endCxn id="258" idx="1"/>
            </p:cNvCxnSpPr>
            <p:nvPr/>
          </p:nvCxnSpPr>
          <p:spPr>
            <a:xfrm>
              <a:off x="5046" y="3191"/>
              <a:ext cx="7065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组合 254"/>
          <p:cNvGrpSpPr/>
          <p:nvPr/>
        </p:nvGrpSpPr>
        <p:grpSpPr>
          <a:xfrm>
            <a:off x="6562725" y="2244725"/>
            <a:ext cx="4079240" cy="392430"/>
            <a:chOff x="4072" y="2882"/>
            <a:chExt cx="6424" cy="618"/>
          </a:xfrm>
        </p:grpSpPr>
        <p:grpSp>
          <p:nvGrpSpPr>
            <p:cNvPr id="256" name="组合 25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57" name="矩形 25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矩形 25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9" name="直接箭头连接符 258"/>
            <p:cNvCxnSpPr>
              <a:endCxn id="267" idx="1"/>
            </p:cNvCxnSpPr>
            <p:nvPr/>
          </p:nvCxnSpPr>
          <p:spPr>
            <a:xfrm>
              <a:off x="5083" y="3191"/>
              <a:ext cx="541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组合 264"/>
          <p:cNvGrpSpPr/>
          <p:nvPr/>
        </p:nvGrpSpPr>
        <p:grpSpPr>
          <a:xfrm rot="0">
            <a:off x="10641965" y="2244725"/>
            <a:ext cx="805815" cy="392430"/>
            <a:chOff x="10321" y="3705"/>
            <a:chExt cx="1269" cy="618"/>
          </a:xfrm>
        </p:grpSpPr>
        <p:sp>
          <p:nvSpPr>
            <p:cNvPr id="266" name="矩形 265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67" name="矩形 266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268" name="文本框 267"/>
          <p:cNvSpPr txBox="1"/>
          <p:nvPr/>
        </p:nvSpPr>
        <p:spPr>
          <a:xfrm>
            <a:off x="423545" y="2118360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第二级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索引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269" name="组合 268"/>
          <p:cNvGrpSpPr/>
          <p:nvPr/>
        </p:nvGrpSpPr>
        <p:grpSpPr>
          <a:xfrm>
            <a:off x="1544320" y="2637155"/>
            <a:ext cx="624205" cy="774700"/>
            <a:chOff x="2755" y="5993"/>
            <a:chExt cx="983" cy="1220"/>
          </a:xfrm>
        </p:grpSpPr>
        <p:cxnSp>
          <p:nvCxnSpPr>
            <p:cNvPr id="270" name="直接箭头连接符 26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文本框 27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75" name="组合 274"/>
          <p:cNvGrpSpPr/>
          <p:nvPr/>
        </p:nvGrpSpPr>
        <p:grpSpPr>
          <a:xfrm>
            <a:off x="6634480" y="2637790"/>
            <a:ext cx="623570" cy="774065"/>
            <a:chOff x="2755" y="5993"/>
            <a:chExt cx="982" cy="1219"/>
          </a:xfrm>
        </p:grpSpPr>
        <p:cxnSp>
          <p:nvCxnSpPr>
            <p:cNvPr id="276" name="直接箭头连接符 275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文本框 276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81" name="组合 280"/>
          <p:cNvGrpSpPr/>
          <p:nvPr/>
        </p:nvGrpSpPr>
        <p:grpSpPr>
          <a:xfrm>
            <a:off x="10722610" y="2639060"/>
            <a:ext cx="623570" cy="774065"/>
            <a:chOff x="2755" y="5993"/>
            <a:chExt cx="982" cy="1219"/>
          </a:xfrm>
        </p:grpSpPr>
        <p:cxnSp>
          <p:nvCxnSpPr>
            <p:cNvPr id="282" name="直接箭头连接符 281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文本框 282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496560" y="4580255"/>
            <a:ext cx="1004570" cy="392430"/>
            <a:chOff x="4072" y="2882"/>
            <a:chExt cx="1582" cy="618"/>
          </a:xfrm>
        </p:grpSpPr>
        <p:grpSp>
          <p:nvGrpSpPr>
            <p:cNvPr id="7" name="组合 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28575" cmpd="sng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</a:rPr>
                  <a:t>6</a:t>
                </a:r>
                <a:endParaRPr lang="en-US" altLang="zh-CN" sz="1400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3" name="直接箭头连接符 22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" name="文本框 64"/>
          <p:cNvSpPr txBox="1"/>
          <p:nvPr/>
        </p:nvSpPr>
        <p:spPr>
          <a:xfrm>
            <a:off x="537210" y="4440555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原始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链表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437640" y="4580255"/>
            <a:ext cx="1004570" cy="392430"/>
            <a:chOff x="4072" y="2882"/>
            <a:chExt cx="1582" cy="618"/>
          </a:xfrm>
        </p:grpSpPr>
        <p:grpSp>
          <p:nvGrpSpPr>
            <p:cNvPr id="67" name="组合 6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0" name="直接箭头连接符 69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2442210" y="4580255"/>
            <a:ext cx="1004570" cy="392430"/>
            <a:chOff x="4072" y="2882"/>
            <a:chExt cx="1582" cy="618"/>
          </a:xfrm>
        </p:grpSpPr>
        <p:grpSp>
          <p:nvGrpSpPr>
            <p:cNvPr id="72" name="组合 7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直接箭头连接符 74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3467100" y="4580255"/>
            <a:ext cx="1004570" cy="392430"/>
            <a:chOff x="4072" y="2882"/>
            <a:chExt cx="1582" cy="618"/>
          </a:xfrm>
        </p:grpSpPr>
        <p:grpSp>
          <p:nvGrpSpPr>
            <p:cNvPr id="77" name="组合 7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4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2" name="直接箭头连接符 10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/>
          <p:cNvGrpSpPr/>
          <p:nvPr/>
        </p:nvGrpSpPr>
        <p:grpSpPr>
          <a:xfrm>
            <a:off x="4491990" y="4580255"/>
            <a:ext cx="1004570" cy="392430"/>
            <a:chOff x="4072" y="2882"/>
            <a:chExt cx="1582" cy="618"/>
          </a:xfrm>
        </p:grpSpPr>
        <p:grpSp>
          <p:nvGrpSpPr>
            <p:cNvPr id="104" name="组合 10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5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2" name="直接箭头连接符 15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组合 152"/>
          <p:cNvGrpSpPr/>
          <p:nvPr/>
        </p:nvGrpSpPr>
        <p:grpSpPr>
          <a:xfrm>
            <a:off x="6541770" y="4580255"/>
            <a:ext cx="1004570" cy="392430"/>
            <a:chOff x="4072" y="2882"/>
            <a:chExt cx="1582" cy="618"/>
          </a:xfrm>
        </p:grpSpPr>
        <p:grpSp>
          <p:nvGrpSpPr>
            <p:cNvPr id="154" name="组合 15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55" name="矩形 15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7" name="直接箭头连接符 15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组合 157"/>
          <p:cNvGrpSpPr/>
          <p:nvPr/>
        </p:nvGrpSpPr>
        <p:grpSpPr>
          <a:xfrm>
            <a:off x="7556500" y="4580255"/>
            <a:ext cx="1004570" cy="392430"/>
            <a:chOff x="4072" y="2882"/>
            <a:chExt cx="1582" cy="618"/>
          </a:xfrm>
        </p:grpSpPr>
        <p:grpSp>
          <p:nvGrpSpPr>
            <p:cNvPr id="159" name="组合 158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60" name="矩形 15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8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2" name="直接箭头连接符 16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组合 162"/>
          <p:cNvGrpSpPr/>
          <p:nvPr/>
        </p:nvGrpSpPr>
        <p:grpSpPr>
          <a:xfrm>
            <a:off x="8571230" y="4580255"/>
            <a:ext cx="1004570" cy="392430"/>
            <a:chOff x="4072" y="2882"/>
            <a:chExt cx="1582" cy="618"/>
          </a:xfrm>
        </p:grpSpPr>
        <p:grpSp>
          <p:nvGrpSpPr>
            <p:cNvPr id="164" name="组合 16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7" name="直接箭头连接符 16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组合 167"/>
          <p:cNvGrpSpPr/>
          <p:nvPr/>
        </p:nvGrpSpPr>
        <p:grpSpPr>
          <a:xfrm>
            <a:off x="9596120" y="4580255"/>
            <a:ext cx="1004570" cy="392430"/>
            <a:chOff x="4072" y="2882"/>
            <a:chExt cx="1582" cy="618"/>
          </a:xfrm>
        </p:grpSpPr>
        <p:grpSp>
          <p:nvGrpSpPr>
            <p:cNvPr id="169" name="组合 168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10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2" name="直接箭头连接符 17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组合 173"/>
          <p:cNvGrpSpPr/>
          <p:nvPr/>
        </p:nvGrpSpPr>
        <p:grpSpPr>
          <a:xfrm rot="0">
            <a:off x="10621010" y="4580255"/>
            <a:ext cx="805815" cy="392430"/>
            <a:chOff x="10321" y="3705"/>
            <a:chExt cx="1269" cy="618"/>
          </a:xfrm>
        </p:grpSpPr>
        <p:sp>
          <p:nvSpPr>
            <p:cNvPr id="175" name="矩形 174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·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76" name="矩形 175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1457960" y="3413125"/>
            <a:ext cx="2029460" cy="392430"/>
            <a:chOff x="4072" y="2882"/>
            <a:chExt cx="3196" cy="618"/>
          </a:xfrm>
        </p:grpSpPr>
        <p:grpSp>
          <p:nvGrpSpPr>
            <p:cNvPr id="182" name="组合 18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83" name="矩形 18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5" name="直接箭头连接符 184"/>
            <p:cNvCxnSpPr>
              <a:endCxn id="194" idx="1"/>
            </p:cNvCxnSpPr>
            <p:nvPr/>
          </p:nvCxnSpPr>
          <p:spPr>
            <a:xfrm flipV="1">
              <a:off x="5083" y="3191"/>
              <a:ext cx="2185" cy="21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组合 190"/>
          <p:cNvGrpSpPr/>
          <p:nvPr/>
        </p:nvGrpSpPr>
        <p:grpSpPr>
          <a:xfrm>
            <a:off x="3487420" y="3413125"/>
            <a:ext cx="2009140" cy="392430"/>
            <a:chOff x="4072" y="2882"/>
            <a:chExt cx="3164" cy="618"/>
          </a:xfrm>
        </p:grpSpPr>
        <p:grpSp>
          <p:nvGrpSpPr>
            <p:cNvPr id="192" name="组合 19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93" name="矩形 19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4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5" name="直接箭头连接符 194"/>
            <p:cNvCxnSpPr>
              <a:endCxn id="10" idx="1"/>
            </p:cNvCxnSpPr>
            <p:nvPr/>
          </p:nvCxnSpPr>
          <p:spPr>
            <a:xfrm flipV="1">
              <a:off x="5010" y="3189"/>
              <a:ext cx="2226" cy="2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组合 200"/>
          <p:cNvGrpSpPr/>
          <p:nvPr/>
        </p:nvGrpSpPr>
        <p:grpSpPr>
          <a:xfrm>
            <a:off x="6562090" y="3413125"/>
            <a:ext cx="2029460" cy="392430"/>
            <a:chOff x="4072" y="2882"/>
            <a:chExt cx="3196" cy="618"/>
          </a:xfrm>
        </p:grpSpPr>
        <p:grpSp>
          <p:nvGrpSpPr>
            <p:cNvPr id="202" name="组合 20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03" name="矩形 20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5" name="直接箭头连接符 204"/>
            <p:cNvCxnSpPr>
              <a:endCxn id="214" idx="1"/>
            </p:cNvCxnSpPr>
            <p:nvPr/>
          </p:nvCxnSpPr>
          <p:spPr>
            <a:xfrm>
              <a:off x="5083" y="3191"/>
              <a:ext cx="2185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组合 210"/>
          <p:cNvGrpSpPr/>
          <p:nvPr/>
        </p:nvGrpSpPr>
        <p:grpSpPr>
          <a:xfrm>
            <a:off x="8591550" y="3413125"/>
            <a:ext cx="2049780" cy="392430"/>
            <a:chOff x="4072" y="2882"/>
            <a:chExt cx="3228" cy="618"/>
          </a:xfrm>
        </p:grpSpPr>
        <p:grpSp>
          <p:nvGrpSpPr>
            <p:cNvPr id="212" name="组合 21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13" name="矩形 21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矩形 21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15" name="直接箭头连接符 214"/>
            <p:cNvCxnSpPr>
              <a:endCxn id="224" idx="1"/>
            </p:cNvCxnSpPr>
            <p:nvPr/>
          </p:nvCxnSpPr>
          <p:spPr>
            <a:xfrm>
              <a:off x="5083" y="3191"/>
              <a:ext cx="2217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组合 221"/>
          <p:cNvGrpSpPr/>
          <p:nvPr/>
        </p:nvGrpSpPr>
        <p:grpSpPr>
          <a:xfrm rot="0">
            <a:off x="10641330" y="3413125"/>
            <a:ext cx="805815" cy="392430"/>
            <a:chOff x="10321" y="3705"/>
            <a:chExt cx="1269" cy="618"/>
          </a:xfrm>
        </p:grpSpPr>
        <p:sp>
          <p:nvSpPr>
            <p:cNvPr id="223" name="矩形 222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24" name="矩形 223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229" name="文本框 228"/>
          <p:cNvSpPr txBox="1"/>
          <p:nvPr/>
        </p:nvSpPr>
        <p:spPr>
          <a:xfrm>
            <a:off x="422910" y="3286760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第一级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索引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232" name="组合 231"/>
          <p:cNvGrpSpPr/>
          <p:nvPr/>
        </p:nvGrpSpPr>
        <p:grpSpPr>
          <a:xfrm>
            <a:off x="1543685" y="3805555"/>
            <a:ext cx="624205" cy="774700"/>
            <a:chOff x="2755" y="5993"/>
            <a:chExt cx="983" cy="1220"/>
          </a:xfrm>
        </p:grpSpPr>
        <p:cxnSp>
          <p:nvCxnSpPr>
            <p:cNvPr id="230" name="直接箭头连接符 22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文本框 23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3" name="组合 232"/>
          <p:cNvGrpSpPr/>
          <p:nvPr/>
        </p:nvGrpSpPr>
        <p:grpSpPr>
          <a:xfrm>
            <a:off x="3563620" y="3805555"/>
            <a:ext cx="623570" cy="774065"/>
            <a:chOff x="2755" y="5993"/>
            <a:chExt cx="982" cy="1219"/>
          </a:xfrm>
        </p:grpSpPr>
        <p:cxnSp>
          <p:nvCxnSpPr>
            <p:cNvPr id="234" name="直接箭头连接符 233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文本框 234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6" name="组合 235"/>
          <p:cNvGrpSpPr/>
          <p:nvPr/>
        </p:nvGrpSpPr>
        <p:grpSpPr>
          <a:xfrm>
            <a:off x="6633845" y="3806190"/>
            <a:ext cx="623570" cy="774065"/>
            <a:chOff x="2755" y="5993"/>
            <a:chExt cx="982" cy="1219"/>
          </a:xfrm>
        </p:grpSpPr>
        <p:cxnSp>
          <p:nvCxnSpPr>
            <p:cNvPr id="237" name="直接箭头连接符 236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文本框 237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9" name="组合 238"/>
          <p:cNvGrpSpPr/>
          <p:nvPr/>
        </p:nvGrpSpPr>
        <p:grpSpPr>
          <a:xfrm>
            <a:off x="8673465" y="3806825"/>
            <a:ext cx="623570" cy="774065"/>
            <a:chOff x="2755" y="5993"/>
            <a:chExt cx="982" cy="1219"/>
          </a:xfrm>
        </p:grpSpPr>
        <p:cxnSp>
          <p:nvCxnSpPr>
            <p:cNvPr id="240" name="直接箭头连接符 23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文本框 24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10721975" y="3807460"/>
            <a:ext cx="623570" cy="774065"/>
            <a:chOff x="2755" y="5993"/>
            <a:chExt cx="982" cy="1219"/>
          </a:xfrm>
        </p:grpSpPr>
        <p:cxnSp>
          <p:nvCxnSpPr>
            <p:cNvPr id="243" name="直接箭头连接符 242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文本框 243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457960" y="2244725"/>
            <a:ext cx="4038600" cy="392430"/>
            <a:chOff x="4072" y="2882"/>
            <a:chExt cx="6360" cy="618"/>
          </a:xfrm>
        </p:grpSpPr>
        <p:grpSp>
          <p:nvGrpSpPr>
            <p:cNvPr id="246" name="组合 24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47" name="矩形 24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矩形 24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9" name="直接箭头连接符 248"/>
            <p:cNvCxnSpPr>
              <a:endCxn id="19" idx="1"/>
            </p:cNvCxnSpPr>
            <p:nvPr/>
          </p:nvCxnSpPr>
          <p:spPr>
            <a:xfrm>
              <a:off x="5046" y="3191"/>
              <a:ext cx="5386" cy="3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组合 254"/>
          <p:cNvGrpSpPr/>
          <p:nvPr/>
        </p:nvGrpSpPr>
        <p:grpSpPr>
          <a:xfrm>
            <a:off x="6562725" y="2244725"/>
            <a:ext cx="4079240" cy="392430"/>
            <a:chOff x="4072" y="2882"/>
            <a:chExt cx="6424" cy="618"/>
          </a:xfrm>
        </p:grpSpPr>
        <p:grpSp>
          <p:nvGrpSpPr>
            <p:cNvPr id="256" name="组合 25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57" name="矩形 25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矩形 25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9" name="直接箭头连接符 258"/>
            <p:cNvCxnSpPr>
              <a:endCxn id="267" idx="1"/>
            </p:cNvCxnSpPr>
            <p:nvPr/>
          </p:nvCxnSpPr>
          <p:spPr>
            <a:xfrm>
              <a:off x="5083" y="3191"/>
              <a:ext cx="541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组合 264"/>
          <p:cNvGrpSpPr/>
          <p:nvPr/>
        </p:nvGrpSpPr>
        <p:grpSpPr>
          <a:xfrm rot="0">
            <a:off x="10641965" y="2244725"/>
            <a:ext cx="805815" cy="392430"/>
            <a:chOff x="10321" y="3705"/>
            <a:chExt cx="1269" cy="618"/>
          </a:xfrm>
        </p:grpSpPr>
        <p:sp>
          <p:nvSpPr>
            <p:cNvPr id="266" name="矩形 265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67" name="矩形 266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268" name="文本框 267"/>
          <p:cNvSpPr txBox="1"/>
          <p:nvPr/>
        </p:nvSpPr>
        <p:spPr>
          <a:xfrm>
            <a:off x="423545" y="2118360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第二级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索引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269" name="组合 268"/>
          <p:cNvGrpSpPr/>
          <p:nvPr/>
        </p:nvGrpSpPr>
        <p:grpSpPr>
          <a:xfrm>
            <a:off x="1544320" y="2637155"/>
            <a:ext cx="624205" cy="774700"/>
            <a:chOff x="2755" y="5993"/>
            <a:chExt cx="983" cy="1220"/>
          </a:xfrm>
        </p:grpSpPr>
        <p:cxnSp>
          <p:nvCxnSpPr>
            <p:cNvPr id="270" name="直接箭头连接符 26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文本框 27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75" name="组合 274"/>
          <p:cNvGrpSpPr/>
          <p:nvPr/>
        </p:nvGrpSpPr>
        <p:grpSpPr>
          <a:xfrm>
            <a:off x="6634480" y="2637790"/>
            <a:ext cx="623570" cy="774065"/>
            <a:chOff x="2755" y="5993"/>
            <a:chExt cx="982" cy="1219"/>
          </a:xfrm>
        </p:grpSpPr>
        <p:cxnSp>
          <p:nvCxnSpPr>
            <p:cNvPr id="276" name="直接箭头连接符 275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文本框 276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81" name="组合 280"/>
          <p:cNvGrpSpPr/>
          <p:nvPr/>
        </p:nvGrpSpPr>
        <p:grpSpPr>
          <a:xfrm>
            <a:off x="10722610" y="2639060"/>
            <a:ext cx="623570" cy="774065"/>
            <a:chOff x="2755" y="5993"/>
            <a:chExt cx="982" cy="1219"/>
          </a:xfrm>
        </p:grpSpPr>
        <p:cxnSp>
          <p:nvCxnSpPr>
            <p:cNvPr id="282" name="直接箭头连接符 281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文本框 282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496560" y="4580255"/>
            <a:ext cx="1004570" cy="392430"/>
            <a:chOff x="4072" y="2882"/>
            <a:chExt cx="1582" cy="618"/>
          </a:xfrm>
        </p:grpSpPr>
        <p:grpSp>
          <p:nvGrpSpPr>
            <p:cNvPr id="7" name="组合 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28575" cmpd="sng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</a:rPr>
                  <a:t>6</a:t>
                </a:r>
                <a:endParaRPr lang="en-US" altLang="zh-CN" sz="1400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3" name="直接箭头连接符 22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589905" y="3807460"/>
            <a:ext cx="624205" cy="774700"/>
            <a:chOff x="2755" y="5993"/>
            <a:chExt cx="983" cy="1220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496560" y="3411855"/>
            <a:ext cx="1004570" cy="392430"/>
            <a:chOff x="4072" y="2882"/>
            <a:chExt cx="1582" cy="618"/>
          </a:xfrm>
        </p:grpSpPr>
        <p:grpSp>
          <p:nvGrpSpPr>
            <p:cNvPr id="8" name="组合 7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28575" cmpd="sng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</a:rPr>
                  <a:t>6</a:t>
                </a:r>
                <a:endParaRPr lang="en-US" altLang="zh-CN" sz="1400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1" name="直接箭头连接符 10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5589905" y="2642235"/>
            <a:ext cx="624205" cy="774700"/>
            <a:chOff x="2755" y="5993"/>
            <a:chExt cx="983" cy="1220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496560" y="2246630"/>
            <a:ext cx="1004570" cy="392430"/>
            <a:chOff x="4072" y="2882"/>
            <a:chExt cx="1582" cy="618"/>
          </a:xfrm>
        </p:grpSpPr>
        <p:grpSp>
          <p:nvGrpSpPr>
            <p:cNvPr id="16" name="组合 1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28575" cmpd="sng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</a:rPr>
                  <a:t>6</a:t>
                </a:r>
                <a:endParaRPr lang="en-US" altLang="zh-CN" sz="1400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1" name="直接箭头连接符 20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3053080" y="5483225"/>
            <a:ext cx="69291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插入元素</a:t>
            </a:r>
            <a:r>
              <a:rPr lang="en-US" altLang="zh-CN" sz="16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6</a:t>
            </a:r>
            <a:r>
              <a:rPr lang="zh-CN" altLang="en-US" sz="16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时，随机函数生成了</a:t>
            </a:r>
            <a:r>
              <a:rPr lang="en-US" altLang="zh-CN" sz="16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2</a:t>
            </a:r>
            <a:r>
              <a:rPr lang="zh-CN" altLang="en-US" sz="16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，则在第</a:t>
            </a:r>
            <a:r>
              <a:rPr lang="en-US" altLang="zh-CN" sz="16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1</a:t>
            </a:r>
            <a:r>
              <a:rPr lang="zh-CN" altLang="en-US" sz="16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～</a:t>
            </a:r>
            <a:r>
              <a:rPr lang="en-US" altLang="zh-CN" sz="16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2</a:t>
            </a:r>
            <a:r>
              <a:rPr lang="zh-CN" altLang="en-US" sz="16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级索引中添加对应的索引节点</a:t>
            </a:r>
            <a:endParaRPr lang="zh-CN" altLang="en-US" sz="16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51990" y="2599690"/>
            <a:ext cx="53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key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3442335" y="2454275"/>
            <a:ext cx="1408430" cy="6591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hash(key)</a:t>
            </a:r>
            <a:endParaRPr lang="en-US" altLang="zh-CN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658110" y="2813050"/>
            <a:ext cx="58102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/>
          <p:nvPr/>
        </p:nvCxnSpPr>
        <p:spPr>
          <a:xfrm>
            <a:off x="5008880" y="2813050"/>
            <a:ext cx="1118235" cy="988695"/>
          </a:xfrm>
          <a:prstGeom prst="curvedConnector3">
            <a:avLst>
              <a:gd name="adj1" fmla="val 5002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6278245" y="854710"/>
            <a:ext cx="1830705" cy="4071620"/>
            <a:chOff x="9508" y="1346"/>
            <a:chExt cx="2883" cy="6412"/>
          </a:xfrm>
        </p:grpSpPr>
        <p:grpSp>
          <p:nvGrpSpPr>
            <p:cNvPr id="8" name="组合 7"/>
            <p:cNvGrpSpPr/>
            <p:nvPr/>
          </p:nvGrpSpPr>
          <p:grpSpPr>
            <a:xfrm rot="5400000">
              <a:off x="7997" y="3364"/>
              <a:ext cx="6412" cy="2376"/>
              <a:chOff x="3123" y="1172"/>
              <a:chExt cx="6412" cy="2376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3123" y="1172"/>
                <a:ext cx="640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3123" y="3548"/>
                <a:ext cx="64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矩形 10"/>
            <p:cNvSpPr/>
            <p:nvPr/>
          </p:nvSpPr>
          <p:spPr>
            <a:xfrm>
              <a:off x="10019" y="5683"/>
              <a:ext cx="2372" cy="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xxx</a:t>
              </a:r>
              <a:endParaRPr lang="en-US" altLang="zh-CN">
                <a:sym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019" y="2578"/>
              <a:ext cx="2372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/</a:t>
              </a: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019" y="3353"/>
              <a:ext cx="2372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/</a:t>
              </a: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019" y="4128"/>
              <a:ext cx="2372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/</a:t>
              </a: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019" y="4903"/>
              <a:ext cx="2372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/</a:t>
              </a:r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0019" y="6453"/>
              <a:ext cx="2372" cy="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xxx</a:t>
              </a:r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019" y="1803"/>
              <a:ext cx="2372" cy="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xxx</a:t>
              </a:r>
              <a:endParaRPr lang="en-US" altLang="zh-CN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508" y="1900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508" y="2678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508" y="3456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508" y="4234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9508" y="5012"/>
              <a:ext cx="4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508" y="5790"/>
              <a:ext cx="4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508" y="6568"/>
              <a:ext cx="4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</p:grpSp>
      <p:sp>
        <p:nvSpPr>
          <p:cNvPr id="33" name="弧形 32"/>
          <p:cNvSpPr/>
          <p:nvPr/>
        </p:nvSpPr>
        <p:spPr>
          <a:xfrm rot="5400000">
            <a:off x="7988935" y="3868420"/>
            <a:ext cx="471170" cy="539115"/>
          </a:xfrm>
          <a:prstGeom prst="arc">
            <a:avLst>
              <a:gd name="adj1" fmla="val 11171599"/>
              <a:gd name="adj2" fmla="val 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弧形 33"/>
          <p:cNvSpPr/>
          <p:nvPr/>
        </p:nvSpPr>
        <p:spPr>
          <a:xfrm rot="5400000">
            <a:off x="6641465" y="2186305"/>
            <a:ext cx="3166745" cy="1408430"/>
          </a:xfrm>
          <a:prstGeom prst="arc">
            <a:avLst>
              <a:gd name="adj1" fmla="val 10724359"/>
              <a:gd name="adj2" fmla="val 0"/>
            </a:avLst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弧形 34"/>
          <p:cNvSpPr/>
          <p:nvPr/>
        </p:nvSpPr>
        <p:spPr>
          <a:xfrm rot="5400000">
            <a:off x="7988935" y="1400810"/>
            <a:ext cx="471170" cy="539115"/>
          </a:xfrm>
          <a:prstGeom prst="arc">
            <a:avLst>
              <a:gd name="adj1" fmla="val 11171599"/>
              <a:gd name="adj2" fmla="val 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291590" y="2892425"/>
            <a:ext cx="1408430" cy="6591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hash(key)</a:t>
            </a:r>
            <a:endParaRPr lang="en-US" altLang="zh-CN"/>
          </a:p>
        </p:txBody>
      </p:sp>
      <p:cxnSp>
        <p:nvCxnSpPr>
          <p:cNvPr id="14" name="曲线连接符 13"/>
          <p:cNvCxnSpPr/>
          <p:nvPr/>
        </p:nvCxnSpPr>
        <p:spPr>
          <a:xfrm>
            <a:off x="2854960" y="3303270"/>
            <a:ext cx="1272540" cy="995680"/>
          </a:xfrm>
          <a:prstGeom prst="curvedConnector3">
            <a:avLst>
              <a:gd name="adj1" fmla="val 5005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4127500" y="1292860"/>
            <a:ext cx="1830705" cy="4071620"/>
            <a:chOff x="9508" y="1346"/>
            <a:chExt cx="2883" cy="6412"/>
          </a:xfrm>
        </p:grpSpPr>
        <p:grpSp>
          <p:nvGrpSpPr>
            <p:cNvPr id="8" name="组合 7"/>
            <p:cNvGrpSpPr/>
            <p:nvPr/>
          </p:nvGrpSpPr>
          <p:grpSpPr>
            <a:xfrm rot="5400000">
              <a:off x="7997" y="3364"/>
              <a:ext cx="6412" cy="2376"/>
              <a:chOff x="3123" y="1172"/>
              <a:chExt cx="6412" cy="2376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3123" y="1172"/>
                <a:ext cx="640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3123" y="3548"/>
                <a:ext cx="64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矩形 10"/>
            <p:cNvSpPr/>
            <p:nvPr/>
          </p:nvSpPr>
          <p:spPr>
            <a:xfrm>
              <a:off x="10019" y="5683"/>
              <a:ext cx="2372" cy="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>
                <a:sym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019" y="2578"/>
              <a:ext cx="2372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/</a:t>
              </a: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019" y="3353"/>
              <a:ext cx="2372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/</a:t>
              </a: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019" y="4128"/>
              <a:ext cx="2372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/</a:t>
              </a: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019" y="4903"/>
              <a:ext cx="2372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/</a:t>
              </a:r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0019" y="6453"/>
              <a:ext cx="2372" cy="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019" y="1803"/>
              <a:ext cx="2372" cy="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508" y="1900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508" y="2678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508" y="3456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508" y="4234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9508" y="5012"/>
              <a:ext cx="4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508" y="5790"/>
              <a:ext cx="4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508" y="6568"/>
              <a:ext cx="4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</p:grpSp>
      <p:cxnSp>
        <p:nvCxnSpPr>
          <p:cNvPr id="6" name="曲线连接符 5"/>
          <p:cNvCxnSpPr/>
          <p:nvPr/>
        </p:nvCxnSpPr>
        <p:spPr>
          <a:xfrm flipV="1">
            <a:off x="2869565" y="2036445"/>
            <a:ext cx="1173480" cy="1021715"/>
          </a:xfrm>
          <a:prstGeom prst="curvedConnector3">
            <a:avLst>
              <a:gd name="adj1" fmla="val 5005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5972810" y="1607820"/>
            <a:ext cx="2372995" cy="405130"/>
            <a:chOff x="9406" y="2532"/>
            <a:chExt cx="3737" cy="638"/>
          </a:xfrm>
        </p:grpSpPr>
        <p:grpSp>
          <p:nvGrpSpPr>
            <p:cNvPr id="86" name="组合 85"/>
            <p:cNvGrpSpPr/>
            <p:nvPr/>
          </p:nvGrpSpPr>
          <p:grpSpPr>
            <a:xfrm>
              <a:off x="9978" y="2552"/>
              <a:ext cx="1582" cy="618"/>
              <a:chOff x="4072" y="2882"/>
              <a:chExt cx="1582" cy="618"/>
            </a:xfrm>
          </p:grpSpPr>
          <p:grpSp>
            <p:nvGrpSpPr>
              <p:cNvPr id="87" name="组合 86"/>
              <p:cNvGrpSpPr/>
              <p:nvPr/>
            </p:nvGrpSpPr>
            <p:grpSpPr>
              <a:xfrm>
                <a:off x="4072" y="2882"/>
                <a:ext cx="1269" cy="618"/>
                <a:chOff x="10321" y="3705"/>
                <a:chExt cx="1269" cy="618"/>
              </a:xfrm>
            </p:grpSpPr>
            <p:sp>
              <p:nvSpPr>
                <p:cNvPr id="88" name="矩形 87"/>
                <p:cNvSpPr/>
                <p:nvPr/>
              </p:nvSpPr>
              <p:spPr>
                <a:xfrm>
                  <a:off x="10956" y="3705"/>
                  <a:ext cx="635" cy="61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矩形 88"/>
                <p:cNvSpPr/>
                <p:nvPr/>
              </p:nvSpPr>
              <p:spPr>
                <a:xfrm>
                  <a:off x="10321" y="370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40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0" name="直接箭头连接符 89"/>
              <p:cNvCxnSpPr/>
              <p:nvPr/>
            </p:nvCxnSpPr>
            <p:spPr>
              <a:xfrm>
                <a:off x="5083" y="3191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/>
            <p:cNvGrpSpPr/>
            <p:nvPr/>
          </p:nvGrpSpPr>
          <p:grpSpPr>
            <a:xfrm>
              <a:off x="11561" y="2532"/>
              <a:ext cx="1582" cy="618"/>
              <a:chOff x="4072" y="2882"/>
              <a:chExt cx="1582" cy="618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4072" y="2882"/>
                <a:ext cx="1269" cy="618"/>
                <a:chOff x="10321" y="3705"/>
                <a:chExt cx="1269" cy="618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10956" y="3705"/>
                  <a:ext cx="635" cy="61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10321" y="370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40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4" name="直接箭头连接符 23"/>
              <p:cNvCxnSpPr/>
              <p:nvPr/>
            </p:nvCxnSpPr>
            <p:spPr>
              <a:xfrm>
                <a:off x="5083" y="3191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直接箭头连接符 30"/>
            <p:cNvCxnSpPr/>
            <p:nvPr/>
          </p:nvCxnSpPr>
          <p:spPr>
            <a:xfrm>
              <a:off x="9406" y="288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 rot="0">
            <a:off x="6334760" y="4096385"/>
            <a:ext cx="1004570" cy="392430"/>
            <a:chOff x="4072" y="2882"/>
            <a:chExt cx="1582" cy="618"/>
          </a:xfrm>
        </p:grpSpPr>
        <p:grpSp>
          <p:nvGrpSpPr>
            <p:cNvPr id="38" name="组合 37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1" name="直接箭头连接符 40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 rot="0">
            <a:off x="7339965" y="4096385"/>
            <a:ext cx="1004570" cy="392430"/>
            <a:chOff x="4072" y="2882"/>
            <a:chExt cx="1582" cy="618"/>
          </a:xfrm>
        </p:grpSpPr>
        <p:grpSp>
          <p:nvGrpSpPr>
            <p:cNvPr id="43" name="组合 42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6" name="直接箭头连接符 45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接箭头连接符 46"/>
          <p:cNvCxnSpPr/>
          <p:nvPr/>
        </p:nvCxnSpPr>
        <p:spPr>
          <a:xfrm>
            <a:off x="5971540" y="4318000"/>
            <a:ext cx="362585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 rot="0">
            <a:off x="8345170" y="4096385"/>
            <a:ext cx="1004570" cy="392430"/>
            <a:chOff x="4072" y="2882"/>
            <a:chExt cx="1582" cy="618"/>
          </a:xfrm>
        </p:grpSpPr>
        <p:grpSp>
          <p:nvGrpSpPr>
            <p:cNvPr id="49" name="组合 48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2" name="直接箭头连接符 5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 rot="0">
            <a:off x="9350375" y="4096385"/>
            <a:ext cx="1004570" cy="392430"/>
            <a:chOff x="4072" y="2882"/>
            <a:chExt cx="1582" cy="618"/>
          </a:xfrm>
        </p:grpSpPr>
        <p:grpSp>
          <p:nvGrpSpPr>
            <p:cNvPr id="54" name="组合 5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7" name="直接箭头连接符 5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 rot="0">
            <a:off x="6321425" y="4617085"/>
            <a:ext cx="1004570" cy="392430"/>
            <a:chOff x="4072" y="2882"/>
            <a:chExt cx="1582" cy="618"/>
          </a:xfrm>
        </p:grpSpPr>
        <p:grpSp>
          <p:nvGrpSpPr>
            <p:cNvPr id="59" name="组合 58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2" name="直接箭头连接符 6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 rot="0">
            <a:off x="7326630" y="4617085"/>
            <a:ext cx="1004570" cy="392430"/>
            <a:chOff x="4072" y="2882"/>
            <a:chExt cx="1582" cy="618"/>
          </a:xfrm>
        </p:grpSpPr>
        <p:grpSp>
          <p:nvGrpSpPr>
            <p:cNvPr id="64" name="组合 6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7" name="直接箭头连接符 6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直接箭头连接符 67"/>
          <p:cNvCxnSpPr/>
          <p:nvPr/>
        </p:nvCxnSpPr>
        <p:spPr>
          <a:xfrm>
            <a:off x="5958205" y="4838700"/>
            <a:ext cx="362585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/>
          <p:cNvGrpSpPr/>
          <p:nvPr/>
        </p:nvGrpSpPr>
        <p:grpSpPr>
          <a:xfrm rot="0">
            <a:off x="8331835" y="4617085"/>
            <a:ext cx="1004570" cy="392430"/>
            <a:chOff x="4072" y="2882"/>
            <a:chExt cx="1582" cy="618"/>
          </a:xfrm>
        </p:grpSpPr>
        <p:grpSp>
          <p:nvGrpSpPr>
            <p:cNvPr id="70" name="组合 69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3" name="直接箭头连接符 72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 rot="5400000">
            <a:off x="133985" y="3368675"/>
            <a:ext cx="2174240" cy="1089025"/>
            <a:chOff x="3123" y="1172"/>
            <a:chExt cx="6412" cy="2376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123" y="1172"/>
              <a:ext cx="640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123" y="3548"/>
              <a:ext cx="6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678180" y="4562475"/>
            <a:ext cx="1087120" cy="334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yyy</a:t>
            </a:r>
            <a:endParaRPr lang="en-US" altLang="zh-CN" sz="1400"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8815" y="322389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8180" y="355854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78180" y="389318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78180" y="422783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8180" y="2889250"/>
            <a:ext cx="1087120" cy="334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xxx</a:t>
            </a:r>
            <a:endParaRPr lang="en-US" altLang="zh-CN" sz="1400"/>
          </a:p>
        </p:txBody>
      </p:sp>
      <p:sp>
        <p:nvSpPr>
          <p:cNvPr id="22" name="文本框 21"/>
          <p:cNvSpPr txBox="1"/>
          <p:nvPr/>
        </p:nvSpPr>
        <p:spPr>
          <a:xfrm>
            <a:off x="353695" y="290195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23" name="文本框 22"/>
          <p:cNvSpPr txBox="1"/>
          <p:nvPr/>
        </p:nvSpPr>
        <p:spPr>
          <a:xfrm>
            <a:off x="353695" y="323723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25" name="文本框 24"/>
          <p:cNvSpPr txBox="1"/>
          <p:nvPr/>
        </p:nvSpPr>
        <p:spPr>
          <a:xfrm>
            <a:off x="353695" y="357251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26" name="文本框 25"/>
          <p:cNvSpPr txBox="1"/>
          <p:nvPr/>
        </p:nvSpPr>
        <p:spPr>
          <a:xfrm>
            <a:off x="353695" y="390779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3</a:t>
            </a:r>
            <a:endParaRPr lang="en-US" altLang="zh-CN" sz="1400"/>
          </a:p>
        </p:txBody>
      </p:sp>
      <p:sp>
        <p:nvSpPr>
          <p:cNvPr id="27" name="文本框 26"/>
          <p:cNvSpPr txBox="1"/>
          <p:nvPr/>
        </p:nvSpPr>
        <p:spPr>
          <a:xfrm>
            <a:off x="353695" y="4243070"/>
            <a:ext cx="309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4</a:t>
            </a:r>
            <a:endParaRPr lang="en-US" altLang="zh-CN" sz="1400"/>
          </a:p>
        </p:txBody>
      </p:sp>
      <p:sp>
        <p:nvSpPr>
          <p:cNvPr id="28" name="文本框 27"/>
          <p:cNvSpPr txBox="1"/>
          <p:nvPr/>
        </p:nvSpPr>
        <p:spPr>
          <a:xfrm>
            <a:off x="353695" y="4578350"/>
            <a:ext cx="309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5</a:t>
            </a:r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871855" y="4996815"/>
            <a:ext cx="6438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n = 6</a:t>
            </a:r>
            <a:endParaRPr lang="en-US" altLang="zh-CN" sz="1600"/>
          </a:p>
        </p:txBody>
      </p:sp>
      <p:grpSp>
        <p:nvGrpSpPr>
          <p:cNvPr id="106" name="组合 105"/>
          <p:cNvGrpSpPr/>
          <p:nvPr/>
        </p:nvGrpSpPr>
        <p:grpSpPr>
          <a:xfrm rot="5400000">
            <a:off x="785495" y="2357755"/>
            <a:ext cx="4196715" cy="1089025"/>
            <a:chOff x="3123" y="1172"/>
            <a:chExt cx="6412" cy="2376"/>
          </a:xfrm>
        </p:grpSpPr>
        <p:cxnSp>
          <p:nvCxnSpPr>
            <p:cNvPr id="107" name="直接连接符 106"/>
            <p:cNvCxnSpPr/>
            <p:nvPr/>
          </p:nvCxnSpPr>
          <p:spPr>
            <a:xfrm>
              <a:off x="3123" y="1172"/>
              <a:ext cx="640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3123" y="3548"/>
              <a:ext cx="6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矩形 109"/>
          <p:cNvSpPr/>
          <p:nvPr/>
        </p:nvSpPr>
        <p:spPr>
          <a:xfrm>
            <a:off x="2341245" y="322389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340610" y="355854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340610" y="389318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2340610" y="422783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2534285" y="4996815"/>
            <a:ext cx="7569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n = 12</a:t>
            </a:r>
            <a:endParaRPr lang="en-US" altLang="zh-CN" sz="1600"/>
          </a:p>
        </p:txBody>
      </p:sp>
      <p:sp>
        <p:nvSpPr>
          <p:cNvPr id="123" name="矩形 122"/>
          <p:cNvSpPr/>
          <p:nvPr/>
        </p:nvSpPr>
        <p:spPr>
          <a:xfrm>
            <a:off x="2343785" y="121602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343150" y="155067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343150" y="188531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2343150" y="221996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2341245" y="88455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343785" y="256032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2339340" y="289687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2339340" y="456247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1031240" y="549021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扩容但不迁移数据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139" name="组合 138"/>
          <p:cNvGrpSpPr/>
          <p:nvPr/>
        </p:nvGrpSpPr>
        <p:grpSpPr>
          <a:xfrm rot="5400000">
            <a:off x="4338320" y="3368675"/>
            <a:ext cx="2174240" cy="1089025"/>
            <a:chOff x="3123" y="1172"/>
            <a:chExt cx="6412" cy="2376"/>
          </a:xfrm>
        </p:grpSpPr>
        <p:cxnSp>
          <p:nvCxnSpPr>
            <p:cNvPr id="140" name="直接连接符 139"/>
            <p:cNvCxnSpPr/>
            <p:nvPr/>
          </p:nvCxnSpPr>
          <p:spPr>
            <a:xfrm>
              <a:off x="3123" y="1172"/>
              <a:ext cx="640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3123" y="3548"/>
              <a:ext cx="6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矩形 141"/>
          <p:cNvSpPr/>
          <p:nvPr/>
        </p:nvSpPr>
        <p:spPr>
          <a:xfrm>
            <a:off x="4882515" y="4562475"/>
            <a:ext cx="1087120" cy="334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yyy</a:t>
            </a:r>
            <a:endParaRPr lang="en-US" altLang="zh-CN" sz="1400">
              <a:sym typeface="+mn-ea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4883150" y="322389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4882515" y="355854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4882515" y="389318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4882515" y="422783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4558030" y="290195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149" name="文本框 148"/>
          <p:cNvSpPr txBox="1"/>
          <p:nvPr/>
        </p:nvSpPr>
        <p:spPr>
          <a:xfrm>
            <a:off x="4558030" y="323723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50" name="文本框 149"/>
          <p:cNvSpPr txBox="1"/>
          <p:nvPr/>
        </p:nvSpPr>
        <p:spPr>
          <a:xfrm>
            <a:off x="4558030" y="357251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151" name="文本框 150"/>
          <p:cNvSpPr txBox="1"/>
          <p:nvPr/>
        </p:nvSpPr>
        <p:spPr>
          <a:xfrm>
            <a:off x="4558030" y="390779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3</a:t>
            </a:r>
            <a:endParaRPr lang="en-US" altLang="zh-CN" sz="1400"/>
          </a:p>
        </p:txBody>
      </p:sp>
      <p:sp>
        <p:nvSpPr>
          <p:cNvPr id="152" name="文本框 151"/>
          <p:cNvSpPr txBox="1"/>
          <p:nvPr/>
        </p:nvSpPr>
        <p:spPr>
          <a:xfrm>
            <a:off x="4558030" y="4243070"/>
            <a:ext cx="309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4</a:t>
            </a:r>
            <a:endParaRPr lang="en-US" altLang="zh-CN" sz="1400"/>
          </a:p>
        </p:txBody>
      </p:sp>
      <p:sp>
        <p:nvSpPr>
          <p:cNvPr id="153" name="文本框 152"/>
          <p:cNvSpPr txBox="1"/>
          <p:nvPr/>
        </p:nvSpPr>
        <p:spPr>
          <a:xfrm>
            <a:off x="4558030" y="4578350"/>
            <a:ext cx="309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5</a:t>
            </a:r>
            <a:endParaRPr lang="en-US" altLang="zh-CN" sz="1400"/>
          </a:p>
        </p:txBody>
      </p:sp>
      <p:sp>
        <p:nvSpPr>
          <p:cNvPr id="154" name="文本框 153"/>
          <p:cNvSpPr txBox="1"/>
          <p:nvPr/>
        </p:nvSpPr>
        <p:spPr>
          <a:xfrm>
            <a:off x="5076190" y="4996815"/>
            <a:ext cx="6438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n = 6</a:t>
            </a:r>
            <a:endParaRPr lang="en-US" altLang="zh-CN" sz="1600"/>
          </a:p>
        </p:txBody>
      </p:sp>
      <p:grpSp>
        <p:nvGrpSpPr>
          <p:cNvPr id="155" name="组合 154"/>
          <p:cNvGrpSpPr/>
          <p:nvPr/>
        </p:nvGrpSpPr>
        <p:grpSpPr>
          <a:xfrm rot="5400000">
            <a:off x="4989830" y="2357755"/>
            <a:ext cx="4196715" cy="1089025"/>
            <a:chOff x="3123" y="1172"/>
            <a:chExt cx="6412" cy="2376"/>
          </a:xfrm>
        </p:grpSpPr>
        <p:cxnSp>
          <p:nvCxnSpPr>
            <p:cNvPr id="156" name="直接连接符 155"/>
            <p:cNvCxnSpPr/>
            <p:nvPr/>
          </p:nvCxnSpPr>
          <p:spPr>
            <a:xfrm>
              <a:off x="3123" y="1172"/>
              <a:ext cx="640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3123" y="3548"/>
              <a:ext cx="6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矩形 158"/>
          <p:cNvSpPr/>
          <p:nvPr/>
        </p:nvSpPr>
        <p:spPr>
          <a:xfrm>
            <a:off x="6544945" y="355854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6544945" y="389318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6544945" y="422783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6738620" y="4996815"/>
            <a:ext cx="7569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n = 12</a:t>
            </a:r>
            <a:endParaRPr lang="en-US" altLang="zh-CN" sz="1600"/>
          </a:p>
        </p:txBody>
      </p:sp>
      <p:sp>
        <p:nvSpPr>
          <p:cNvPr id="169" name="矩形 168"/>
          <p:cNvSpPr/>
          <p:nvPr/>
        </p:nvSpPr>
        <p:spPr>
          <a:xfrm>
            <a:off x="6543675" y="121602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6547485" y="155067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6547485" y="188531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6547485" y="221996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grpSp>
        <p:nvGrpSpPr>
          <p:cNvPr id="237" name="组合 236"/>
          <p:cNvGrpSpPr/>
          <p:nvPr/>
        </p:nvGrpSpPr>
        <p:grpSpPr>
          <a:xfrm>
            <a:off x="6106795" y="894715"/>
            <a:ext cx="436880" cy="3990340"/>
            <a:chOff x="9600" y="1408"/>
            <a:chExt cx="688" cy="6284"/>
          </a:xfrm>
        </p:grpSpPr>
        <p:sp>
          <p:nvSpPr>
            <p:cNvPr id="162" name="文本框 161"/>
            <p:cNvSpPr txBox="1"/>
            <p:nvPr/>
          </p:nvSpPr>
          <p:spPr>
            <a:xfrm>
              <a:off x="9796" y="4570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6</a:t>
              </a:r>
              <a:endParaRPr lang="en-US" altLang="zh-CN" sz="1400"/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9796" y="5098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7</a:t>
              </a:r>
              <a:endParaRPr lang="en-US" altLang="zh-CN" sz="1400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9796" y="5626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8</a:t>
              </a:r>
              <a:endParaRPr lang="en-US" altLang="zh-CN" sz="1400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9796" y="6154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9</a:t>
              </a:r>
              <a:endParaRPr lang="en-US" altLang="zh-CN" sz="1400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9600" y="6682"/>
              <a:ext cx="68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1400"/>
                <a:t>10</a:t>
              </a:r>
              <a:endParaRPr lang="en-US" altLang="zh-CN" sz="1400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9601" y="7210"/>
              <a:ext cx="68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1400"/>
                <a:t>11</a:t>
              </a:r>
              <a:endParaRPr lang="en-US" altLang="zh-CN" sz="1400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9800" y="1408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9800" y="1936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9800" y="2464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2</a:t>
              </a:r>
              <a:endParaRPr lang="en-US" altLang="zh-CN" sz="1400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9800" y="2992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3</a:t>
              </a:r>
              <a:endParaRPr lang="en-US" altLang="zh-CN" sz="1400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9800" y="3520"/>
              <a:ext cx="48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4</a:t>
              </a:r>
              <a:endParaRPr lang="en-US" altLang="zh-CN" sz="1400"/>
            </a:p>
          </p:txBody>
        </p:sp>
        <p:sp>
          <p:nvSpPr>
            <p:cNvPr id="178" name="文本框 177"/>
            <p:cNvSpPr txBox="1"/>
            <p:nvPr/>
          </p:nvSpPr>
          <p:spPr>
            <a:xfrm>
              <a:off x="9800" y="4048"/>
              <a:ext cx="48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5</a:t>
              </a:r>
              <a:endParaRPr lang="en-US" altLang="zh-CN" sz="1400"/>
            </a:p>
          </p:txBody>
        </p:sp>
      </p:grpSp>
      <p:sp>
        <p:nvSpPr>
          <p:cNvPr id="179" name="矩形 178"/>
          <p:cNvSpPr/>
          <p:nvPr/>
        </p:nvSpPr>
        <p:spPr>
          <a:xfrm>
            <a:off x="6545580" y="88455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6544945" y="256032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6543675" y="456247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5220335" y="5490210"/>
            <a:ext cx="20421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插入</a:t>
            </a:r>
            <a:r>
              <a:rPr lang="en-US" altLang="zh-CN">
                <a:latin typeface="微软雅黑" charset="0"/>
                <a:ea typeface="微软雅黑" charset="0"/>
              </a:rPr>
              <a:t>zzz</a:t>
            </a:r>
            <a:r>
              <a:rPr lang="zh-CN" altLang="en-US">
                <a:latin typeface="微软雅黑" charset="0"/>
                <a:ea typeface="微软雅黑" charset="0"/>
              </a:rPr>
              <a:t>，迁移</a:t>
            </a:r>
            <a:r>
              <a:rPr lang="en-US" altLang="zh-CN">
                <a:latin typeface="微软雅黑" charset="0"/>
                <a:ea typeface="微软雅黑" charset="0"/>
              </a:rPr>
              <a:t>xxx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6543675" y="3237865"/>
            <a:ext cx="1087120" cy="334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zzz</a:t>
            </a:r>
            <a:endParaRPr lang="en-US" altLang="zh-CN" sz="1400"/>
          </a:p>
        </p:txBody>
      </p:sp>
      <p:sp>
        <p:nvSpPr>
          <p:cNvPr id="186" name="矩形 185"/>
          <p:cNvSpPr/>
          <p:nvPr/>
        </p:nvSpPr>
        <p:spPr>
          <a:xfrm>
            <a:off x="6543675" y="2896870"/>
            <a:ext cx="1087120" cy="334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xxx</a:t>
            </a:r>
            <a:endParaRPr lang="en-US" altLang="zh-CN" sz="1400"/>
          </a:p>
        </p:txBody>
      </p:sp>
      <p:grpSp>
        <p:nvGrpSpPr>
          <p:cNvPr id="187" name="组合 186"/>
          <p:cNvGrpSpPr/>
          <p:nvPr/>
        </p:nvGrpSpPr>
        <p:grpSpPr>
          <a:xfrm rot="5400000">
            <a:off x="8542020" y="3362325"/>
            <a:ext cx="2174240" cy="1089025"/>
            <a:chOff x="3123" y="1172"/>
            <a:chExt cx="6412" cy="2376"/>
          </a:xfrm>
        </p:grpSpPr>
        <p:cxnSp>
          <p:nvCxnSpPr>
            <p:cNvPr id="188" name="直接连接符 187"/>
            <p:cNvCxnSpPr/>
            <p:nvPr/>
          </p:nvCxnSpPr>
          <p:spPr>
            <a:xfrm>
              <a:off x="3123" y="1172"/>
              <a:ext cx="640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3123" y="3548"/>
              <a:ext cx="6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矩形 190"/>
          <p:cNvSpPr/>
          <p:nvPr/>
        </p:nvSpPr>
        <p:spPr>
          <a:xfrm>
            <a:off x="9086850" y="321754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9086215" y="355219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9086215" y="388683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9086215" y="422148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8761730" y="289560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197" name="文本框 196"/>
          <p:cNvSpPr txBox="1"/>
          <p:nvPr/>
        </p:nvSpPr>
        <p:spPr>
          <a:xfrm>
            <a:off x="8761730" y="323088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98" name="文本框 197"/>
          <p:cNvSpPr txBox="1"/>
          <p:nvPr/>
        </p:nvSpPr>
        <p:spPr>
          <a:xfrm>
            <a:off x="8761730" y="356616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199" name="文本框 198"/>
          <p:cNvSpPr txBox="1"/>
          <p:nvPr/>
        </p:nvSpPr>
        <p:spPr>
          <a:xfrm>
            <a:off x="8761730" y="390144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3</a:t>
            </a:r>
            <a:endParaRPr lang="en-US" altLang="zh-CN" sz="1400"/>
          </a:p>
        </p:txBody>
      </p:sp>
      <p:sp>
        <p:nvSpPr>
          <p:cNvPr id="200" name="文本框 199"/>
          <p:cNvSpPr txBox="1"/>
          <p:nvPr/>
        </p:nvSpPr>
        <p:spPr>
          <a:xfrm>
            <a:off x="8761730" y="4236720"/>
            <a:ext cx="309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4</a:t>
            </a:r>
            <a:endParaRPr lang="en-US" altLang="zh-CN" sz="1400"/>
          </a:p>
        </p:txBody>
      </p:sp>
      <p:sp>
        <p:nvSpPr>
          <p:cNvPr id="201" name="文本框 200"/>
          <p:cNvSpPr txBox="1"/>
          <p:nvPr/>
        </p:nvSpPr>
        <p:spPr>
          <a:xfrm>
            <a:off x="8761730" y="4572000"/>
            <a:ext cx="309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5</a:t>
            </a:r>
            <a:endParaRPr lang="en-US" altLang="zh-CN" sz="1400"/>
          </a:p>
        </p:txBody>
      </p:sp>
      <p:sp>
        <p:nvSpPr>
          <p:cNvPr id="202" name="文本框 201"/>
          <p:cNvSpPr txBox="1"/>
          <p:nvPr/>
        </p:nvSpPr>
        <p:spPr>
          <a:xfrm>
            <a:off x="9279890" y="4990465"/>
            <a:ext cx="6438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n = 6</a:t>
            </a:r>
            <a:endParaRPr lang="en-US" altLang="zh-CN" sz="1600"/>
          </a:p>
        </p:txBody>
      </p:sp>
      <p:grpSp>
        <p:nvGrpSpPr>
          <p:cNvPr id="203" name="组合 202"/>
          <p:cNvGrpSpPr/>
          <p:nvPr/>
        </p:nvGrpSpPr>
        <p:grpSpPr>
          <a:xfrm rot="5400000">
            <a:off x="9193530" y="2351405"/>
            <a:ext cx="4196715" cy="1089025"/>
            <a:chOff x="3123" y="1172"/>
            <a:chExt cx="6412" cy="2376"/>
          </a:xfrm>
        </p:grpSpPr>
        <p:cxnSp>
          <p:nvCxnSpPr>
            <p:cNvPr id="204" name="直接连接符 203"/>
            <p:cNvCxnSpPr/>
            <p:nvPr/>
          </p:nvCxnSpPr>
          <p:spPr>
            <a:xfrm>
              <a:off x="3123" y="1172"/>
              <a:ext cx="640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3123" y="3548"/>
              <a:ext cx="6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矩形 205"/>
          <p:cNvSpPr/>
          <p:nvPr/>
        </p:nvSpPr>
        <p:spPr>
          <a:xfrm>
            <a:off x="10748645" y="355219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10748645" y="388683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10748645" y="422148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15" name="文本框 214"/>
          <p:cNvSpPr txBox="1"/>
          <p:nvPr/>
        </p:nvSpPr>
        <p:spPr>
          <a:xfrm>
            <a:off x="10942320" y="4990465"/>
            <a:ext cx="7569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n = 12</a:t>
            </a:r>
            <a:endParaRPr lang="en-US" altLang="zh-CN" sz="1600"/>
          </a:p>
        </p:txBody>
      </p:sp>
      <p:sp>
        <p:nvSpPr>
          <p:cNvPr id="216" name="矩形 215"/>
          <p:cNvSpPr/>
          <p:nvPr/>
        </p:nvSpPr>
        <p:spPr>
          <a:xfrm>
            <a:off x="10747375" y="120967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10751185" y="154432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10751185" y="187896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10751185" y="221361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10749280" y="87820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10748645" y="255397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28" name="矩形 227"/>
          <p:cNvSpPr/>
          <p:nvPr/>
        </p:nvSpPr>
        <p:spPr>
          <a:xfrm>
            <a:off x="10747375" y="455612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29" name="文本框 228"/>
          <p:cNvSpPr txBox="1"/>
          <p:nvPr/>
        </p:nvSpPr>
        <p:spPr>
          <a:xfrm>
            <a:off x="9424035" y="5483860"/>
            <a:ext cx="2106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插入</a:t>
            </a:r>
            <a:r>
              <a:rPr lang="en-US" altLang="zh-CN">
                <a:latin typeface="微软雅黑" charset="0"/>
                <a:ea typeface="微软雅黑" charset="0"/>
              </a:rPr>
              <a:t>ooo</a:t>
            </a:r>
            <a:r>
              <a:rPr lang="zh-CN" altLang="en-US">
                <a:latin typeface="微软雅黑" charset="0"/>
                <a:ea typeface="微软雅黑" charset="0"/>
              </a:rPr>
              <a:t>，迁移</a:t>
            </a:r>
            <a:r>
              <a:rPr lang="en-US" altLang="zh-CN">
                <a:latin typeface="微软雅黑" charset="0"/>
                <a:ea typeface="微软雅黑" charset="0"/>
              </a:rPr>
              <a:t>yyy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230" name="矩形 229"/>
          <p:cNvSpPr/>
          <p:nvPr/>
        </p:nvSpPr>
        <p:spPr>
          <a:xfrm>
            <a:off x="10747375" y="3231515"/>
            <a:ext cx="1087120" cy="334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zzz</a:t>
            </a:r>
            <a:endParaRPr lang="en-US" altLang="zh-CN" sz="1400"/>
          </a:p>
        </p:txBody>
      </p:sp>
      <p:sp>
        <p:nvSpPr>
          <p:cNvPr id="231" name="矩形 230"/>
          <p:cNvSpPr/>
          <p:nvPr/>
        </p:nvSpPr>
        <p:spPr>
          <a:xfrm>
            <a:off x="10747375" y="2890520"/>
            <a:ext cx="1087120" cy="334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xxx</a:t>
            </a:r>
            <a:endParaRPr lang="en-US" altLang="zh-CN" sz="1400"/>
          </a:p>
        </p:txBody>
      </p:sp>
      <p:sp>
        <p:nvSpPr>
          <p:cNvPr id="235" name="矩形 234"/>
          <p:cNvSpPr/>
          <p:nvPr/>
        </p:nvSpPr>
        <p:spPr>
          <a:xfrm>
            <a:off x="10751185" y="1871980"/>
            <a:ext cx="1087120" cy="334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ooo</a:t>
            </a:r>
            <a:endParaRPr lang="en-US" altLang="zh-CN" sz="1400">
              <a:sym typeface="+mn-ea"/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10747375" y="4550410"/>
            <a:ext cx="1087120" cy="334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yyy</a:t>
            </a:r>
            <a:endParaRPr lang="en-US" altLang="zh-CN" sz="1400">
              <a:sym typeface="+mn-ea"/>
            </a:endParaRPr>
          </a:p>
        </p:txBody>
      </p:sp>
      <p:grpSp>
        <p:nvGrpSpPr>
          <p:cNvPr id="238" name="组合 237"/>
          <p:cNvGrpSpPr/>
          <p:nvPr/>
        </p:nvGrpSpPr>
        <p:grpSpPr>
          <a:xfrm>
            <a:off x="1902460" y="901065"/>
            <a:ext cx="436880" cy="3990340"/>
            <a:chOff x="9600" y="1408"/>
            <a:chExt cx="688" cy="6284"/>
          </a:xfrm>
        </p:grpSpPr>
        <p:sp>
          <p:nvSpPr>
            <p:cNvPr id="239" name="文本框 238"/>
            <p:cNvSpPr txBox="1"/>
            <p:nvPr/>
          </p:nvSpPr>
          <p:spPr>
            <a:xfrm>
              <a:off x="9796" y="4570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6</a:t>
              </a:r>
              <a:endParaRPr lang="en-US" altLang="zh-CN" sz="1400"/>
            </a:p>
          </p:txBody>
        </p:sp>
        <p:sp>
          <p:nvSpPr>
            <p:cNvPr id="240" name="文本框 239"/>
            <p:cNvSpPr txBox="1"/>
            <p:nvPr/>
          </p:nvSpPr>
          <p:spPr>
            <a:xfrm>
              <a:off x="9796" y="5098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7</a:t>
              </a:r>
              <a:endParaRPr lang="en-US" altLang="zh-CN" sz="1400"/>
            </a:p>
          </p:txBody>
        </p:sp>
        <p:sp>
          <p:nvSpPr>
            <p:cNvPr id="241" name="文本框 240"/>
            <p:cNvSpPr txBox="1"/>
            <p:nvPr/>
          </p:nvSpPr>
          <p:spPr>
            <a:xfrm>
              <a:off x="9796" y="5626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8</a:t>
              </a:r>
              <a:endParaRPr lang="en-US" altLang="zh-CN" sz="1400"/>
            </a:p>
          </p:txBody>
        </p:sp>
        <p:sp>
          <p:nvSpPr>
            <p:cNvPr id="242" name="文本框 241"/>
            <p:cNvSpPr txBox="1"/>
            <p:nvPr/>
          </p:nvSpPr>
          <p:spPr>
            <a:xfrm>
              <a:off x="9796" y="6154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9</a:t>
              </a:r>
              <a:endParaRPr lang="en-US" altLang="zh-CN" sz="1400"/>
            </a:p>
          </p:txBody>
        </p:sp>
        <p:sp>
          <p:nvSpPr>
            <p:cNvPr id="243" name="文本框 242"/>
            <p:cNvSpPr txBox="1"/>
            <p:nvPr/>
          </p:nvSpPr>
          <p:spPr>
            <a:xfrm>
              <a:off x="9600" y="6682"/>
              <a:ext cx="68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1400"/>
                <a:t>10</a:t>
              </a:r>
              <a:endParaRPr lang="en-US" altLang="zh-CN" sz="1400"/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9601" y="7210"/>
              <a:ext cx="68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1400"/>
                <a:t>11</a:t>
              </a:r>
              <a:endParaRPr lang="en-US" altLang="zh-CN" sz="1400"/>
            </a:p>
          </p:txBody>
        </p:sp>
        <p:sp>
          <p:nvSpPr>
            <p:cNvPr id="245" name="文本框 244"/>
            <p:cNvSpPr txBox="1"/>
            <p:nvPr/>
          </p:nvSpPr>
          <p:spPr>
            <a:xfrm>
              <a:off x="9800" y="1408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9800" y="1936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9800" y="2464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2</a:t>
              </a:r>
              <a:endParaRPr lang="en-US" altLang="zh-CN" sz="1400"/>
            </a:p>
          </p:txBody>
        </p:sp>
        <p:sp>
          <p:nvSpPr>
            <p:cNvPr id="248" name="文本框 247"/>
            <p:cNvSpPr txBox="1"/>
            <p:nvPr/>
          </p:nvSpPr>
          <p:spPr>
            <a:xfrm>
              <a:off x="9800" y="2992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3</a:t>
              </a:r>
              <a:endParaRPr lang="en-US" altLang="zh-CN" sz="1400"/>
            </a:p>
          </p:txBody>
        </p:sp>
        <p:sp>
          <p:nvSpPr>
            <p:cNvPr id="249" name="文本框 248"/>
            <p:cNvSpPr txBox="1"/>
            <p:nvPr/>
          </p:nvSpPr>
          <p:spPr>
            <a:xfrm>
              <a:off x="9800" y="3520"/>
              <a:ext cx="48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4</a:t>
              </a:r>
              <a:endParaRPr lang="en-US" altLang="zh-CN" sz="1400"/>
            </a:p>
          </p:txBody>
        </p:sp>
        <p:sp>
          <p:nvSpPr>
            <p:cNvPr id="250" name="文本框 249"/>
            <p:cNvSpPr txBox="1"/>
            <p:nvPr/>
          </p:nvSpPr>
          <p:spPr>
            <a:xfrm>
              <a:off x="9800" y="4048"/>
              <a:ext cx="48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5</a:t>
              </a:r>
              <a:endParaRPr lang="en-US" altLang="zh-CN" sz="1400"/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10314305" y="878205"/>
            <a:ext cx="436880" cy="3990340"/>
            <a:chOff x="9600" y="1408"/>
            <a:chExt cx="688" cy="6284"/>
          </a:xfrm>
        </p:grpSpPr>
        <p:sp>
          <p:nvSpPr>
            <p:cNvPr id="252" name="文本框 251"/>
            <p:cNvSpPr txBox="1"/>
            <p:nvPr/>
          </p:nvSpPr>
          <p:spPr>
            <a:xfrm>
              <a:off x="9796" y="4570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6</a:t>
              </a:r>
              <a:endParaRPr lang="en-US" altLang="zh-CN" sz="1400"/>
            </a:p>
          </p:txBody>
        </p:sp>
        <p:sp>
          <p:nvSpPr>
            <p:cNvPr id="253" name="文本框 252"/>
            <p:cNvSpPr txBox="1"/>
            <p:nvPr/>
          </p:nvSpPr>
          <p:spPr>
            <a:xfrm>
              <a:off x="9796" y="5098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7</a:t>
              </a:r>
              <a:endParaRPr lang="en-US" altLang="zh-CN" sz="1400"/>
            </a:p>
          </p:txBody>
        </p:sp>
        <p:sp>
          <p:nvSpPr>
            <p:cNvPr id="254" name="文本框 253"/>
            <p:cNvSpPr txBox="1"/>
            <p:nvPr/>
          </p:nvSpPr>
          <p:spPr>
            <a:xfrm>
              <a:off x="9796" y="5626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8</a:t>
              </a:r>
              <a:endParaRPr lang="en-US" altLang="zh-CN" sz="1400"/>
            </a:p>
          </p:txBody>
        </p:sp>
        <p:sp>
          <p:nvSpPr>
            <p:cNvPr id="255" name="文本框 254"/>
            <p:cNvSpPr txBox="1"/>
            <p:nvPr/>
          </p:nvSpPr>
          <p:spPr>
            <a:xfrm>
              <a:off x="9796" y="6154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9</a:t>
              </a:r>
              <a:endParaRPr lang="en-US" altLang="zh-CN" sz="1400"/>
            </a:p>
          </p:txBody>
        </p:sp>
        <p:sp>
          <p:nvSpPr>
            <p:cNvPr id="256" name="文本框 255"/>
            <p:cNvSpPr txBox="1"/>
            <p:nvPr/>
          </p:nvSpPr>
          <p:spPr>
            <a:xfrm>
              <a:off x="9600" y="6682"/>
              <a:ext cx="68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1400"/>
                <a:t>10</a:t>
              </a:r>
              <a:endParaRPr lang="en-US" altLang="zh-CN" sz="1400"/>
            </a:p>
          </p:txBody>
        </p:sp>
        <p:sp>
          <p:nvSpPr>
            <p:cNvPr id="257" name="文本框 256"/>
            <p:cNvSpPr txBox="1"/>
            <p:nvPr/>
          </p:nvSpPr>
          <p:spPr>
            <a:xfrm>
              <a:off x="9601" y="7210"/>
              <a:ext cx="68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1400"/>
                <a:t>11</a:t>
              </a:r>
              <a:endParaRPr lang="en-US" altLang="zh-CN" sz="1400"/>
            </a:p>
          </p:txBody>
        </p:sp>
        <p:sp>
          <p:nvSpPr>
            <p:cNvPr id="258" name="文本框 257"/>
            <p:cNvSpPr txBox="1"/>
            <p:nvPr/>
          </p:nvSpPr>
          <p:spPr>
            <a:xfrm>
              <a:off x="9800" y="1408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259" name="文本框 258"/>
            <p:cNvSpPr txBox="1"/>
            <p:nvPr/>
          </p:nvSpPr>
          <p:spPr>
            <a:xfrm>
              <a:off x="9800" y="1936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260" name="文本框 259"/>
            <p:cNvSpPr txBox="1"/>
            <p:nvPr/>
          </p:nvSpPr>
          <p:spPr>
            <a:xfrm>
              <a:off x="9800" y="2464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2</a:t>
              </a:r>
              <a:endParaRPr lang="en-US" altLang="zh-CN" sz="1400"/>
            </a:p>
          </p:txBody>
        </p:sp>
        <p:sp>
          <p:nvSpPr>
            <p:cNvPr id="261" name="文本框 260"/>
            <p:cNvSpPr txBox="1"/>
            <p:nvPr/>
          </p:nvSpPr>
          <p:spPr>
            <a:xfrm>
              <a:off x="9800" y="2992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3</a:t>
              </a:r>
              <a:endParaRPr lang="en-US" altLang="zh-CN" sz="1400"/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9800" y="3520"/>
              <a:ext cx="48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4</a:t>
              </a:r>
              <a:endParaRPr lang="en-US" altLang="zh-CN" sz="1400"/>
            </a:p>
          </p:txBody>
        </p:sp>
        <p:sp>
          <p:nvSpPr>
            <p:cNvPr id="263" name="文本框 262"/>
            <p:cNvSpPr txBox="1"/>
            <p:nvPr/>
          </p:nvSpPr>
          <p:spPr>
            <a:xfrm>
              <a:off x="9800" y="4048"/>
              <a:ext cx="48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5</a:t>
              </a:r>
              <a:endParaRPr lang="en-US" altLang="zh-CN" sz="1400"/>
            </a:p>
          </p:txBody>
        </p:sp>
      </p:grpSp>
      <p:sp>
        <p:nvSpPr>
          <p:cNvPr id="264" name="矩形 263"/>
          <p:cNvSpPr/>
          <p:nvPr/>
        </p:nvSpPr>
        <p:spPr>
          <a:xfrm>
            <a:off x="4883150" y="288607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65" name="矩形 264"/>
          <p:cNvSpPr/>
          <p:nvPr/>
        </p:nvSpPr>
        <p:spPr>
          <a:xfrm>
            <a:off x="9086850" y="288099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66" name="矩形 265"/>
          <p:cNvSpPr/>
          <p:nvPr/>
        </p:nvSpPr>
        <p:spPr>
          <a:xfrm>
            <a:off x="9086850" y="455803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 rot="5400000">
            <a:off x="758825" y="2696210"/>
            <a:ext cx="4071620" cy="1167130"/>
            <a:chOff x="3123" y="1172"/>
            <a:chExt cx="6412" cy="2376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123" y="1172"/>
              <a:ext cx="640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123" y="3548"/>
              <a:ext cx="6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2213610" y="3997960"/>
            <a:ext cx="116459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13610" y="2026285"/>
            <a:ext cx="116459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/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213610" y="2518410"/>
            <a:ext cx="116459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/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213610" y="3010535"/>
            <a:ext cx="116459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/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213610" y="3502660"/>
            <a:ext cx="116459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/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213610" y="4486910"/>
            <a:ext cx="116459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2213610" y="1534160"/>
            <a:ext cx="116459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1871980" y="1595755"/>
            <a:ext cx="330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1871980" y="2089785"/>
            <a:ext cx="330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1871980" y="2583815"/>
            <a:ext cx="330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1871980" y="3077845"/>
            <a:ext cx="330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1871980" y="3571875"/>
            <a:ext cx="330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1871980" y="4065905"/>
            <a:ext cx="330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1871980" y="4559935"/>
            <a:ext cx="330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grpSp>
        <p:nvGrpSpPr>
          <p:cNvPr id="35" name="组合 34"/>
          <p:cNvGrpSpPr/>
          <p:nvPr/>
        </p:nvGrpSpPr>
        <p:grpSpPr>
          <a:xfrm>
            <a:off x="3392805" y="1571625"/>
            <a:ext cx="2332990" cy="392430"/>
            <a:chOff x="5343" y="2475"/>
            <a:chExt cx="3674" cy="618"/>
          </a:xfrm>
        </p:grpSpPr>
        <p:cxnSp>
          <p:nvCxnSpPr>
            <p:cNvPr id="31" name="直接箭头连接符 30"/>
            <p:cNvCxnSpPr/>
            <p:nvPr/>
          </p:nvCxnSpPr>
          <p:spPr>
            <a:xfrm>
              <a:off x="5343" y="2804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组合 33"/>
            <p:cNvGrpSpPr/>
            <p:nvPr/>
          </p:nvGrpSpPr>
          <p:grpSpPr>
            <a:xfrm>
              <a:off x="5869" y="2475"/>
              <a:ext cx="3149" cy="618"/>
              <a:chOff x="5869" y="2475"/>
              <a:chExt cx="3149" cy="618"/>
            </a:xfrm>
          </p:grpSpPr>
          <p:grpSp>
            <p:nvGrpSpPr>
              <p:cNvPr id="13" name="组合 12"/>
              <p:cNvGrpSpPr/>
              <p:nvPr/>
            </p:nvGrpSpPr>
            <p:grpSpPr>
              <a:xfrm rot="0">
                <a:off x="7178" y="2475"/>
                <a:ext cx="1269" cy="618"/>
                <a:chOff x="10321" y="3705"/>
                <a:chExt cx="1269" cy="618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10956" y="3705"/>
                  <a:ext cx="635" cy="61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10321" y="370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4" name="直接箭头连接符 23"/>
              <p:cNvCxnSpPr/>
              <p:nvPr/>
            </p:nvCxnSpPr>
            <p:spPr>
              <a:xfrm>
                <a:off x="8448" y="2784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" name="组合 86"/>
              <p:cNvGrpSpPr/>
              <p:nvPr/>
            </p:nvGrpSpPr>
            <p:grpSpPr>
              <a:xfrm rot="0">
                <a:off x="5915" y="2475"/>
                <a:ext cx="1269" cy="618"/>
                <a:chOff x="10321" y="3705"/>
                <a:chExt cx="1269" cy="618"/>
              </a:xfrm>
            </p:grpSpPr>
            <p:sp>
              <p:nvSpPr>
                <p:cNvPr id="88" name="矩形 87"/>
                <p:cNvSpPr/>
                <p:nvPr/>
              </p:nvSpPr>
              <p:spPr>
                <a:xfrm>
                  <a:off x="10956" y="3705"/>
                  <a:ext cx="635" cy="61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矩形 88"/>
                <p:cNvSpPr/>
                <p:nvPr/>
              </p:nvSpPr>
              <p:spPr>
                <a:xfrm>
                  <a:off x="10321" y="370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" name="文本框 1"/>
              <p:cNvSpPr txBox="1"/>
              <p:nvPr/>
            </p:nvSpPr>
            <p:spPr>
              <a:xfrm>
                <a:off x="5869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prev</a:t>
                </a:r>
                <a:endParaRPr lang="en-US" altLang="zh-CN" sz="1200"/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6495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data</a:t>
                </a:r>
                <a:endParaRPr lang="en-US" altLang="zh-CN" sz="1200"/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7102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next</a:t>
                </a:r>
                <a:endParaRPr lang="en-US" altLang="zh-CN" sz="1200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7736" y="2599"/>
                <a:ext cx="1031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hnext</a:t>
                </a:r>
                <a:endParaRPr lang="en-US" altLang="zh-CN" sz="1000"/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3384550" y="4053840"/>
            <a:ext cx="2332990" cy="392430"/>
            <a:chOff x="5343" y="2475"/>
            <a:chExt cx="3674" cy="618"/>
          </a:xfrm>
        </p:grpSpPr>
        <p:cxnSp>
          <p:nvCxnSpPr>
            <p:cNvPr id="74" name="直接箭头连接符 73"/>
            <p:cNvCxnSpPr/>
            <p:nvPr/>
          </p:nvCxnSpPr>
          <p:spPr>
            <a:xfrm>
              <a:off x="5343" y="2804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组合 74"/>
            <p:cNvGrpSpPr/>
            <p:nvPr/>
          </p:nvGrpSpPr>
          <p:grpSpPr>
            <a:xfrm>
              <a:off x="5869" y="2475"/>
              <a:ext cx="3149" cy="618"/>
              <a:chOff x="5869" y="2475"/>
              <a:chExt cx="3149" cy="618"/>
            </a:xfrm>
          </p:grpSpPr>
          <p:grpSp>
            <p:nvGrpSpPr>
              <p:cNvPr id="76" name="组合 75"/>
              <p:cNvGrpSpPr/>
              <p:nvPr/>
            </p:nvGrpSpPr>
            <p:grpSpPr>
              <a:xfrm rot="0">
                <a:off x="7178" y="2475"/>
                <a:ext cx="1269" cy="618"/>
                <a:chOff x="10321" y="3705"/>
                <a:chExt cx="1269" cy="618"/>
              </a:xfrm>
            </p:grpSpPr>
            <p:sp>
              <p:nvSpPr>
                <p:cNvPr id="77" name="矩形 76"/>
                <p:cNvSpPr/>
                <p:nvPr/>
              </p:nvSpPr>
              <p:spPr>
                <a:xfrm>
                  <a:off x="10956" y="3705"/>
                  <a:ext cx="635" cy="61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10321" y="370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9" name="直接箭头连接符 78"/>
              <p:cNvCxnSpPr/>
              <p:nvPr/>
            </p:nvCxnSpPr>
            <p:spPr>
              <a:xfrm>
                <a:off x="8448" y="2784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组合 79"/>
              <p:cNvGrpSpPr/>
              <p:nvPr/>
            </p:nvGrpSpPr>
            <p:grpSpPr>
              <a:xfrm rot="0">
                <a:off x="5915" y="2475"/>
                <a:ext cx="1269" cy="618"/>
                <a:chOff x="10321" y="3705"/>
                <a:chExt cx="1269" cy="618"/>
              </a:xfrm>
            </p:grpSpPr>
            <p:sp>
              <p:nvSpPr>
                <p:cNvPr id="81" name="矩形 80"/>
                <p:cNvSpPr/>
                <p:nvPr/>
              </p:nvSpPr>
              <p:spPr>
                <a:xfrm>
                  <a:off x="10956" y="3705"/>
                  <a:ext cx="635" cy="61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矩形 81"/>
                <p:cNvSpPr/>
                <p:nvPr/>
              </p:nvSpPr>
              <p:spPr>
                <a:xfrm>
                  <a:off x="10321" y="370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3" name="文本框 82"/>
              <p:cNvSpPr txBox="1"/>
              <p:nvPr/>
            </p:nvSpPr>
            <p:spPr>
              <a:xfrm>
                <a:off x="5869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prev</a:t>
                </a:r>
                <a:endParaRPr lang="en-US" altLang="zh-CN" sz="1200"/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6495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data</a:t>
                </a:r>
                <a:endParaRPr lang="en-US" altLang="zh-CN" sz="1200"/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7102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next</a:t>
                </a:r>
                <a:endParaRPr lang="en-US" altLang="zh-CN" sz="1200"/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7736" y="2599"/>
                <a:ext cx="1031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hnext</a:t>
                </a:r>
                <a:endParaRPr lang="en-US" altLang="zh-CN" sz="1000"/>
              </a:p>
            </p:txBody>
          </p:sp>
        </p:grpSp>
      </p:grpSp>
      <p:grpSp>
        <p:nvGrpSpPr>
          <p:cNvPr id="92" name="组合 91"/>
          <p:cNvGrpSpPr/>
          <p:nvPr/>
        </p:nvGrpSpPr>
        <p:grpSpPr>
          <a:xfrm>
            <a:off x="3378200" y="4559935"/>
            <a:ext cx="2332990" cy="392430"/>
            <a:chOff x="5343" y="2475"/>
            <a:chExt cx="3674" cy="618"/>
          </a:xfrm>
        </p:grpSpPr>
        <p:cxnSp>
          <p:nvCxnSpPr>
            <p:cNvPr id="93" name="直接箭头连接符 92"/>
            <p:cNvCxnSpPr/>
            <p:nvPr/>
          </p:nvCxnSpPr>
          <p:spPr>
            <a:xfrm>
              <a:off x="5343" y="2804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合 93"/>
            <p:cNvGrpSpPr/>
            <p:nvPr/>
          </p:nvGrpSpPr>
          <p:grpSpPr>
            <a:xfrm>
              <a:off x="5869" y="2475"/>
              <a:ext cx="3149" cy="618"/>
              <a:chOff x="5869" y="2475"/>
              <a:chExt cx="3149" cy="618"/>
            </a:xfrm>
          </p:grpSpPr>
          <p:grpSp>
            <p:nvGrpSpPr>
              <p:cNvPr id="95" name="组合 94"/>
              <p:cNvGrpSpPr/>
              <p:nvPr/>
            </p:nvGrpSpPr>
            <p:grpSpPr>
              <a:xfrm rot="0">
                <a:off x="7178" y="2475"/>
                <a:ext cx="1269" cy="618"/>
                <a:chOff x="10321" y="3705"/>
                <a:chExt cx="1269" cy="618"/>
              </a:xfrm>
            </p:grpSpPr>
            <p:sp>
              <p:nvSpPr>
                <p:cNvPr id="96" name="矩形 95"/>
                <p:cNvSpPr/>
                <p:nvPr/>
              </p:nvSpPr>
              <p:spPr>
                <a:xfrm>
                  <a:off x="10956" y="3705"/>
                  <a:ext cx="635" cy="61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矩形 96"/>
                <p:cNvSpPr/>
                <p:nvPr/>
              </p:nvSpPr>
              <p:spPr>
                <a:xfrm>
                  <a:off x="10321" y="370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8" name="直接箭头连接符 97"/>
              <p:cNvCxnSpPr/>
              <p:nvPr/>
            </p:nvCxnSpPr>
            <p:spPr>
              <a:xfrm>
                <a:off x="8448" y="2784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组合 98"/>
              <p:cNvGrpSpPr/>
              <p:nvPr/>
            </p:nvGrpSpPr>
            <p:grpSpPr>
              <a:xfrm rot="0">
                <a:off x="5915" y="2475"/>
                <a:ext cx="1269" cy="618"/>
                <a:chOff x="10321" y="3705"/>
                <a:chExt cx="1269" cy="618"/>
              </a:xfrm>
            </p:grpSpPr>
            <p:sp>
              <p:nvSpPr>
                <p:cNvPr id="100" name="矩形 99"/>
                <p:cNvSpPr/>
                <p:nvPr/>
              </p:nvSpPr>
              <p:spPr>
                <a:xfrm>
                  <a:off x="10956" y="3705"/>
                  <a:ext cx="635" cy="61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矩形 100"/>
                <p:cNvSpPr/>
                <p:nvPr/>
              </p:nvSpPr>
              <p:spPr>
                <a:xfrm>
                  <a:off x="10321" y="370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2" name="文本框 101"/>
              <p:cNvSpPr txBox="1"/>
              <p:nvPr/>
            </p:nvSpPr>
            <p:spPr>
              <a:xfrm>
                <a:off x="5869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prev</a:t>
                </a:r>
                <a:endParaRPr lang="en-US" altLang="zh-CN" sz="1200"/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6495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data</a:t>
                </a:r>
                <a:endParaRPr lang="en-US" altLang="zh-CN" sz="1200"/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7102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next</a:t>
                </a:r>
                <a:endParaRPr lang="en-US" altLang="zh-CN" sz="1200"/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7736" y="2599"/>
                <a:ext cx="1031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hnext</a:t>
                </a:r>
                <a:endParaRPr lang="en-US" altLang="zh-CN" sz="1000"/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 rot="0">
            <a:off x="5718810" y="4053840"/>
            <a:ext cx="1999615" cy="392430"/>
            <a:chOff x="5869" y="2475"/>
            <a:chExt cx="3149" cy="618"/>
          </a:xfrm>
        </p:grpSpPr>
        <p:grpSp>
          <p:nvGrpSpPr>
            <p:cNvPr id="109" name="组合 108"/>
            <p:cNvGrpSpPr/>
            <p:nvPr/>
          </p:nvGrpSpPr>
          <p:grpSpPr>
            <a:xfrm rot="0">
              <a:off x="7178" y="2475"/>
              <a:ext cx="1269" cy="618"/>
              <a:chOff x="10321" y="3705"/>
              <a:chExt cx="1269" cy="618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2" name="直接箭头连接符 111"/>
            <p:cNvCxnSpPr/>
            <p:nvPr/>
          </p:nvCxnSpPr>
          <p:spPr>
            <a:xfrm>
              <a:off x="8448" y="2784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合 112"/>
            <p:cNvGrpSpPr/>
            <p:nvPr/>
          </p:nvGrpSpPr>
          <p:grpSpPr>
            <a:xfrm rot="0">
              <a:off x="5915" y="2475"/>
              <a:ext cx="1269" cy="618"/>
              <a:chOff x="10321" y="3705"/>
              <a:chExt cx="1269" cy="618"/>
            </a:xfrm>
          </p:grpSpPr>
          <p:sp>
            <p:nvSpPr>
              <p:cNvPr id="114" name="矩形 113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6" name="文本框 115"/>
            <p:cNvSpPr txBox="1"/>
            <p:nvPr/>
          </p:nvSpPr>
          <p:spPr>
            <a:xfrm>
              <a:off x="5869" y="2567"/>
              <a:ext cx="87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prev</a:t>
              </a:r>
              <a:endParaRPr lang="en-US" altLang="zh-CN" sz="1200"/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6495" y="2567"/>
              <a:ext cx="87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data</a:t>
              </a:r>
              <a:endParaRPr lang="en-US" altLang="zh-CN" sz="1200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7102" y="2567"/>
              <a:ext cx="87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next</a:t>
              </a:r>
              <a:endParaRPr lang="en-US" altLang="zh-CN" sz="120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7736" y="2599"/>
              <a:ext cx="103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hnext</a:t>
              </a:r>
              <a:endParaRPr lang="en-US" altLang="zh-CN" sz="1000"/>
            </a:p>
          </p:txBody>
        </p:sp>
      </p:grpSp>
      <p:cxnSp>
        <p:nvCxnSpPr>
          <p:cNvPr id="120" name="曲线连接符 119"/>
          <p:cNvCxnSpPr>
            <a:stCxn id="82" idx="0"/>
            <a:endCxn id="88" idx="2"/>
          </p:cNvCxnSpPr>
          <p:nvPr/>
        </p:nvCxnSpPr>
        <p:spPr>
          <a:xfrm rot="16200000">
            <a:off x="3110230" y="2802890"/>
            <a:ext cx="2089785" cy="411480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曲线连接符 120"/>
          <p:cNvCxnSpPr/>
          <p:nvPr/>
        </p:nvCxnSpPr>
        <p:spPr>
          <a:xfrm rot="5400000">
            <a:off x="3471545" y="2804795"/>
            <a:ext cx="2089785" cy="407035"/>
          </a:xfrm>
          <a:prstGeom prst="curvedConnector3">
            <a:avLst>
              <a:gd name="adj1" fmla="val 50015"/>
            </a:avLst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组合 121"/>
          <p:cNvGrpSpPr/>
          <p:nvPr/>
        </p:nvGrpSpPr>
        <p:grpSpPr>
          <a:xfrm rot="0">
            <a:off x="5727065" y="1576705"/>
            <a:ext cx="1999615" cy="392430"/>
            <a:chOff x="5869" y="2475"/>
            <a:chExt cx="3149" cy="618"/>
          </a:xfrm>
        </p:grpSpPr>
        <p:grpSp>
          <p:nvGrpSpPr>
            <p:cNvPr id="123" name="组合 122"/>
            <p:cNvGrpSpPr/>
            <p:nvPr/>
          </p:nvGrpSpPr>
          <p:grpSpPr>
            <a:xfrm rot="0">
              <a:off x="7178" y="2475"/>
              <a:ext cx="1269" cy="618"/>
              <a:chOff x="10321" y="3705"/>
              <a:chExt cx="1269" cy="618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6" name="直接箭头连接符 125"/>
            <p:cNvCxnSpPr/>
            <p:nvPr/>
          </p:nvCxnSpPr>
          <p:spPr>
            <a:xfrm>
              <a:off x="8448" y="2784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组合 126"/>
            <p:cNvGrpSpPr/>
            <p:nvPr/>
          </p:nvGrpSpPr>
          <p:grpSpPr>
            <a:xfrm rot="0">
              <a:off x="5915" y="2475"/>
              <a:ext cx="1269" cy="618"/>
              <a:chOff x="10321" y="3705"/>
              <a:chExt cx="1269" cy="618"/>
            </a:xfrm>
          </p:grpSpPr>
          <p:sp>
            <p:nvSpPr>
              <p:cNvPr id="128" name="矩形 12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0" name="文本框 129"/>
            <p:cNvSpPr txBox="1"/>
            <p:nvPr/>
          </p:nvSpPr>
          <p:spPr>
            <a:xfrm>
              <a:off x="5869" y="2567"/>
              <a:ext cx="87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prev</a:t>
              </a:r>
              <a:endParaRPr lang="en-US" altLang="zh-CN" sz="1200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6495" y="2567"/>
              <a:ext cx="87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data</a:t>
              </a:r>
              <a:endParaRPr lang="en-US" altLang="zh-CN" sz="120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7102" y="2567"/>
              <a:ext cx="87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next</a:t>
              </a:r>
              <a:endParaRPr lang="en-US" altLang="zh-CN" sz="120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7736" y="2599"/>
              <a:ext cx="103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hnext</a:t>
              </a:r>
              <a:endParaRPr lang="en-US" altLang="zh-CN" sz="1000"/>
            </a:p>
          </p:txBody>
        </p:sp>
      </p:grpSp>
      <p:grpSp>
        <p:nvGrpSpPr>
          <p:cNvPr id="134" name="组合 133"/>
          <p:cNvGrpSpPr/>
          <p:nvPr/>
        </p:nvGrpSpPr>
        <p:grpSpPr>
          <a:xfrm rot="0">
            <a:off x="7719060" y="4041775"/>
            <a:ext cx="1999615" cy="392430"/>
            <a:chOff x="5869" y="2475"/>
            <a:chExt cx="3149" cy="618"/>
          </a:xfrm>
        </p:grpSpPr>
        <p:grpSp>
          <p:nvGrpSpPr>
            <p:cNvPr id="135" name="组合 134"/>
            <p:cNvGrpSpPr/>
            <p:nvPr/>
          </p:nvGrpSpPr>
          <p:grpSpPr>
            <a:xfrm rot="0">
              <a:off x="7178" y="2475"/>
              <a:ext cx="1269" cy="618"/>
              <a:chOff x="10321" y="3705"/>
              <a:chExt cx="1269" cy="618"/>
            </a:xfrm>
          </p:grpSpPr>
          <p:sp>
            <p:nvSpPr>
              <p:cNvPr id="136" name="矩形 135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8" name="直接箭头连接符 137"/>
            <p:cNvCxnSpPr/>
            <p:nvPr/>
          </p:nvCxnSpPr>
          <p:spPr>
            <a:xfrm>
              <a:off x="8448" y="2784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组合 138"/>
            <p:cNvGrpSpPr/>
            <p:nvPr/>
          </p:nvGrpSpPr>
          <p:grpSpPr>
            <a:xfrm rot="0">
              <a:off x="5915" y="2475"/>
              <a:ext cx="1269" cy="618"/>
              <a:chOff x="10321" y="3705"/>
              <a:chExt cx="1269" cy="618"/>
            </a:xfrm>
          </p:grpSpPr>
          <p:sp>
            <p:nvSpPr>
              <p:cNvPr id="140" name="矩形 13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矩形 14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2" name="文本框 141"/>
            <p:cNvSpPr txBox="1"/>
            <p:nvPr/>
          </p:nvSpPr>
          <p:spPr>
            <a:xfrm>
              <a:off x="5869" y="2567"/>
              <a:ext cx="87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prev</a:t>
              </a:r>
              <a:endParaRPr lang="en-US" altLang="zh-CN" sz="120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6495" y="2567"/>
              <a:ext cx="87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data</a:t>
              </a:r>
              <a:endParaRPr lang="en-US" altLang="zh-CN" sz="1200"/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7102" y="2567"/>
              <a:ext cx="87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next</a:t>
              </a:r>
              <a:endParaRPr lang="en-US" altLang="zh-CN" sz="120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7736" y="2599"/>
              <a:ext cx="103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hnext</a:t>
              </a:r>
              <a:endParaRPr lang="en-US" altLang="zh-CN" sz="1000"/>
            </a:p>
          </p:txBody>
        </p:sp>
      </p:grpSp>
      <p:cxnSp>
        <p:nvCxnSpPr>
          <p:cNvPr id="146" name="曲线连接符 145"/>
          <p:cNvCxnSpPr/>
          <p:nvPr/>
        </p:nvCxnSpPr>
        <p:spPr>
          <a:xfrm rot="16200000" flipV="1">
            <a:off x="5161280" y="3241675"/>
            <a:ext cx="3175" cy="1597025"/>
          </a:xfrm>
          <a:prstGeom prst="curvedConnector3">
            <a:avLst>
              <a:gd name="adj1" fmla="val 7560000"/>
            </a:avLst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297430" y="5854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散列表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11750" y="585470"/>
            <a:ext cx="2903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1</a:t>
            </a:r>
            <a:r>
              <a:rPr lang="zh-CN" altLang="en-US">
                <a:latin typeface="微软雅黑" charset="0"/>
                <a:ea typeface="微软雅黑" charset="0"/>
              </a:rPr>
              <a:t>个双向链表 </a:t>
            </a:r>
            <a:r>
              <a:rPr lang="en-US" altLang="zh-CN">
                <a:latin typeface="微软雅黑" charset="0"/>
                <a:ea typeface="微软雅黑" charset="0"/>
              </a:rPr>
              <a:t>+ </a:t>
            </a:r>
            <a:r>
              <a:rPr lang="zh-CN" altLang="en-US">
                <a:latin typeface="微软雅黑" charset="0"/>
                <a:ea typeface="微软雅黑" charset="0"/>
              </a:rPr>
              <a:t>多个单链表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" name="组合 61"/>
          <p:cNvGrpSpPr/>
          <p:nvPr/>
        </p:nvGrpSpPr>
        <p:grpSpPr>
          <a:xfrm>
            <a:off x="2459990" y="300990"/>
            <a:ext cx="7272655" cy="1164590"/>
            <a:chOff x="3887" y="3473"/>
            <a:chExt cx="11453" cy="1834"/>
          </a:xfrm>
        </p:grpSpPr>
        <p:grpSp>
          <p:nvGrpSpPr>
            <p:cNvPr id="34" name="组合 33"/>
            <p:cNvGrpSpPr/>
            <p:nvPr/>
          </p:nvGrpSpPr>
          <p:grpSpPr>
            <a:xfrm rot="0">
              <a:off x="4754" y="4689"/>
              <a:ext cx="2108" cy="618"/>
              <a:chOff x="5869" y="2475"/>
              <a:chExt cx="2108" cy="618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7178" y="247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7" name="组合 86"/>
              <p:cNvGrpSpPr/>
              <p:nvPr/>
            </p:nvGrpSpPr>
            <p:grpSpPr>
              <a:xfrm rot="0">
                <a:off x="5915" y="2475"/>
                <a:ext cx="1269" cy="618"/>
                <a:chOff x="10321" y="3705"/>
                <a:chExt cx="1269" cy="618"/>
              </a:xfrm>
            </p:grpSpPr>
            <p:sp>
              <p:nvSpPr>
                <p:cNvPr id="88" name="矩形 87"/>
                <p:cNvSpPr/>
                <p:nvPr/>
              </p:nvSpPr>
              <p:spPr>
                <a:xfrm>
                  <a:off x="10956" y="3705"/>
                  <a:ext cx="635" cy="61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矩形 88"/>
                <p:cNvSpPr/>
                <p:nvPr/>
              </p:nvSpPr>
              <p:spPr>
                <a:xfrm>
                  <a:off x="10321" y="370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" name="文本框 1"/>
              <p:cNvSpPr txBox="1"/>
              <p:nvPr/>
            </p:nvSpPr>
            <p:spPr>
              <a:xfrm>
                <a:off x="5869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prev</a:t>
                </a:r>
                <a:endParaRPr lang="en-US" altLang="zh-CN" sz="1200"/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6495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3,11</a:t>
                </a:r>
                <a:endParaRPr lang="en-US" altLang="zh-CN" sz="1200"/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7102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next</a:t>
                </a:r>
                <a:endParaRPr lang="en-US" altLang="zh-CN" sz="120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6730" y="4689"/>
              <a:ext cx="2680" cy="618"/>
              <a:chOff x="6730" y="4689"/>
              <a:chExt cx="2680" cy="618"/>
            </a:xfrm>
          </p:grpSpPr>
          <p:grpSp>
            <p:nvGrpSpPr>
              <p:cNvPr id="122" name="组合 121"/>
              <p:cNvGrpSpPr/>
              <p:nvPr/>
            </p:nvGrpSpPr>
            <p:grpSpPr>
              <a:xfrm rot="0">
                <a:off x="7302" y="4689"/>
                <a:ext cx="2108" cy="618"/>
                <a:chOff x="5869" y="2475"/>
                <a:chExt cx="2108" cy="618"/>
              </a:xfrm>
            </p:grpSpPr>
            <p:sp>
              <p:nvSpPr>
                <p:cNvPr id="125" name="矩形 124"/>
                <p:cNvSpPr/>
                <p:nvPr/>
              </p:nvSpPr>
              <p:spPr>
                <a:xfrm>
                  <a:off x="7178" y="247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7" name="组合 126"/>
                <p:cNvGrpSpPr/>
                <p:nvPr/>
              </p:nvGrpSpPr>
              <p:grpSpPr>
                <a:xfrm rot="0">
                  <a:off x="5915" y="2475"/>
                  <a:ext cx="1269" cy="618"/>
                  <a:chOff x="10321" y="3705"/>
                  <a:chExt cx="1269" cy="618"/>
                </a:xfrm>
              </p:grpSpPr>
              <p:sp>
                <p:nvSpPr>
                  <p:cNvPr id="128" name="矩形 127"/>
                  <p:cNvSpPr/>
                  <p:nvPr/>
                </p:nvSpPr>
                <p:spPr>
                  <a:xfrm>
                    <a:off x="10956" y="3705"/>
                    <a:ext cx="635" cy="618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 cmpd="sng">
                    <a:solidFill>
                      <a:schemeClr val="accent2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8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9" name="矩形 128"/>
                  <p:cNvSpPr/>
                  <p:nvPr/>
                </p:nvSpPr>
                <p:spPr>
                  <a:xfrm>
                    <a:off x="10321" y="3705"/>
                    <a:ext cx="635" cy="61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800" b="1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30" name="文本框 129"/>
                <p:cNvSpPr txBox="1"/>
                <p:nvPr/>
              </p:nvSpPr>
              <p:spPr>
                <a:xfrm>
                  <a:off x="5869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prev</a:t>
                  </a:r>
                  <a:endParaRPr lang="en-US" altLang="zh-CN" sz="1200"/>
                </a:p>
              </p:txBody>
            </p:sp>
            <p:sp>
              <p:nvSpPr>
                <p:cNvPr id="131" name="文本框 130"/>
                <p:cNvSpPr txBox="1"/>
                <p:nvPr/>
              </p:nvSpPr>
              <p:spPr>
                <a:xfrm>
                  <a:off x="6495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1,12</a:t>
                  </a:r>
                  <a:endParaRPr lang="en-US" altLang="zh-CN" sz="1200"/>
                </a:p>
              </p:txBody>
            </p:sp>
            <p:sp>
              <p:nvSpPr>
                <p:cNvPr id="132" name="文本框 131"/>
                <p:cNvSpPr txBox="1"/>
                <p:nvPr/>
              </p:nvSpPr>
              <p:spPr>
                <a:xfrm>
                  <a:off x="7102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next</a:t>
                  </a:r>
                  <a:endParaRPr lang="en-US" altLang="zh-CN" sz="1200"/>
                </a:p>
              </p:txBody>
            </p:sp>
          </p:grpSp>
          <p:cxnSp>
            <p:nvCxnSpPr>
              <p:cNvPr id="7" name="直接箭头连接符 6"/>
              <p:cNvCxnSpPr/>
              <p:nvPr/>
            </p:nvCxnSpPr>
            <p:spPr>
              <a:xfrm>
                <a:off x="6730" y="4866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/>
            </p:nvCxnSpPr>
            <p:spPr>
              <a:xfrm>
                <a:off x="6730" y="5152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弧形 31"/>
            <p:cNvSpPr/>
            <p:nvPr/>
          </p:nvSpPr>
          <p:spPr>
            <a:xfrm rot="17520000" flipH="1">
              <a:off x="4484" y="3709"/>
              <a:ext cx="1056" cy="1479"/>
            </a:xfrm>
            <a:prstGeom prst="arc">
              <a:avLst>
                <a:gd name="adj1" fmla="val 16200000"/>
                <a:gd name="adj2" fmla="val 20547830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9278" y="4689"/>
              <a:ext cx="2680" cy="618"/>
              <a:chOff x="6730" y="4689"/>
              <a:chExt cx="2680" cy="618"/>
            </a:xfrm>
          </p:grpSpPr>
          <p:grpSp>
            <p:nvGrpSpPr>
              <p:cNvPr id="38" name="组合 37"/>
              <p:cNvGrpSpPr/>
              <p:nvPr/>
            </p:nvGrpSpPr>
            <p:grpSpPr>
              <a:xfrm rot="0">
                <a:off x="7302" y="4689"/>
                <a:ext cx="2108" cy="618"/>
                <a:chOff x="5869" y="2475"/>
                <a:chExt cx="2108" cy="618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7178" y="247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0" name="组合 39"/>
                <p:cNvGrpSpPr/>
                <p:nvPr/>
              </p:nvGrpSpPr>
              <p:grpSpPr>
                <a:xfrm rot="0">
                  <a:off x="5915" y="2475"/>
                  <a:ext cx="1269" cy="618"/>
                  <a:chOff x="10321" y="3705"/>
                  <a:chExt cx="1269" cy="618"/>
                </a:xfrm>
              </p:grpSpPr>
              <p:sp>
                <p:nvSpPr>
                  <p:cNvPr id="41" name="矩形 40"/>
                  <p:cNvSpPr/>
                  <p:nvPr/>
                </p:nvSpPr>
                <p:spPr>
                  <a:xfrm>
                    <a:off x="10956" y="3705"/>
                    <a:ext cx="635" cy="618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 cmpd="sng">
                    <a:solidFill>
                      <a:schemeClr val="accent2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8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" name="矩形 41"/>
                  <p:cNvSpPr/>
                  <p:nvPr/>
                </p:nvSpPr>
                <p:spPr>
                  <a:xfrm>
                    <a:off x="10321" y="3705"/>
                    <a:ext cx="635" cy="61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800" b="1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3" name="文本框 42"/>
                <p:cNvSpPr txBox="1"/>
                <p:nvPr/>
              </p:nvSpPr>
              <p:spPr>
                <a:xfrm>
                  <a:off x="5869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prev</a:t>
                  </a:r>
                  <a:endParaRPr lang="en-US" altLang="zh-CN" sz="1200"/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6495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5,23</a:t>
                  </a:r>
                  <a:endParaRPr lang="en-US" altLang="zh-CN" sz="1200"/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7102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next</a:t>
                  </a:r>
                  <a:endParaRPr lang="en-US" altLang="zh-CN" sz="1200"/>
                </a:p>
              </p:txBody>
            </p:sp>
          </p:grpSp>
          <p:cxnSp>
            <p:nvCxnSpPr>
              <p:cNvPr id="46" name="直接箭头连接符 45"/>
              <p:cNvCxnSpPr/>
              <p:nvPr/>
            </p:nvCxnSpPr>
            <p:spPr>
              <a:xfrm>
                <a:off x="6730" y="4866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/>
              <p:nvPr/>
            </p:nvCxnSpPr>
            <p:spPr>
              <a:xfrm>
                <a:off x="6730" y="5152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/>
          </p:nvGrpSpPr>
          <p:grpSpPr>
            <a:xfrm>
              <a:off x="11826" y="4689"/>
              <a:ext cx="2680" cy="618"/>
              <a:chOff x="6730" y="4689"/>
              <a:chExt cx="2680" cy="618"/>
            </a:xfrm>
          </p:grpSpPr>
          <p:grpSp>
            <p:nvGrpSpPr>
              <p:cNvPr id="49" name="组合 48"/>
              <p:cNvGrpSpPr/>
              <p:nvPr/>
            </p:nvGrpSpPr>
            <p:grpSpPr>
              <a:xfrm rot="0">
                <a:off x="7302" y="4689"/>
                <a:ext cx="2108" cy="618"/>
                <a:chOff x="5869" y="2475"/>
                <a:chExt cx="2108" cy="618"/>
              </a:xfrm>
            </p:grpSpPr>
            <p:sp>
              <p:nvSpPr>
                <p:cNvPr id="50" name="矩形 49"/>
                <p:cNvSpPr/>
                <p:nvPr/>
              </p:nvSpPr>
              <p:spPr>
                <a:xfrm>
                  <a:off x="7178" y="247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1" name="组合 50"/>
                <p:cNvGrpSpPr/>
                <p:nvPr/>
              </p:nvGrpSpPr>
              <p:grpSpPr>
                <a:xfrm rot="0">
                  <a:off x="5915" y="2475"/>
                  <a:ext cx="1269" cy="618"/>
                  <a:chOff x="10321" y="3705"/>
                  <a:chExt cx="1269" cy="618"/>
                </a:xfrm>
              </p:grpSpPr>
              <p:sp>
                <p:nvSpPr>
                  <p:cNvPr id="52" name="矩形 51"/>
                  <p:cNvSpPr/>
                  <p:nvPr/>
                </p:nvSpPr>
                <p:spPr>
                  <a:xfrm>
                    <a:off x="10956" y="3705"/>
                    <a:ext cx="635" cy="618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 cmpd="sng">
                    <a:solidFill>
                      <a:schemeClr val="accent2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8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矩形 52"/>
                  <p:cNvSpPr/>
                  <p:nvPr/>
                </p:nvSpPr>
                <p:spPr>
                  <a:xfrm>
                    <a:off x="10321" y="3705"/>
                    <a:ext cx="635" cy="61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800" b="1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4" name="文本框 53"/>
                <p:cNvSpPr txBox="1"/>
                <p:nvPr/>
              </p:nvSpPr>
              <p:spPr>
                <a:xfrm>
                  <a:off x="5869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prev</a:t>
                  </a:r>
                  <a:endParaRPr lang="en-US" altLang="zh-CN" sz="1200"/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6495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2,22</a:t>
                  </a:r>
                  <a:endParaRPr lang="en-US" altLang="zh-CN" sz="1200"/>
                </a:p>
              </p:txBody>
            </p:sp>
            <p:sp>
              <p:nvSpPr>
                <p:cNvPr id="56" name="文本框 55"/>
                <p:cNvSpPr txBox="1"/>
                <p:nvPr/>
              </p:nvSpPr>
              <p:spPr>
                <a:xfrm>
                  <a:off x="7102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next</a:t>
                  </a:r>
                  <a:endParaRPr lang="en-US" altLang="zh-CN" sz="1200"/>
                </a:p>
              </p:txBody>
            </p:sp>
          </p:grpSp>
          <p:cxnSp>
            <p:nvCxnSpPr>
              <p:cNvPr id="57" name="直接箭头连接符 56"/>
              <p:cNvCxnSpPr/>
              <p:nvPr/>
            </p:nvCxnSpPr>
            <p:spPr>
              <a:xfrm>
                <a:off x="6730" y="4866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/>
              <p:nvPr/>
            </p:nvCxnSpPr>
            <p:spPr>
              <a:xfrm>
                <a:off x="6730" y="5152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弧形 58"/>
            <p:cNvSpPr/>
            <p:nvPr/>
          </p:nvSpPr>
          <p:spPr>
            <a:xfrm rot="10560000" flipH="1">
              <a:off x="13927" y="3473"/>
              <a:ext cx="1056" cy="1479"/>
            </a:xfrm>
            <a:prstGeom prst="arc">
              <a:avLst>
                <a:gd name="adj1" fmla="val 16200000"/>
                <a:gd name="adj2" fmla="val 20547830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3887" y="3560"/>
              <a:ext cx="1000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/>
                <a:t>head</a:t>
              </a:r>
              <a:endParaRPr lang="en-US" altLang="zh-CN" sz="160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4638" y="3682"/>
              <a:ext cx="703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/>
                <a:t>tail</a:t>
              </a:r>
              <a:endParaRPr lang="en-US" altLang="zh-CN" sz="1600"/>
            </a:p>
          </p:txBody>
        </p:sp>
      </p:grpSp>
      <p:grpSp>
        <p:nvGrpSpPr>
          <p:cNvPr id="64" name="组合 63"/>
          <p:cNvGrpSpPr/>
          <p:nvPr/>
        </p:nvGrpSpPr>
        <p:grpSpPr>
          <a:xfrm rot="0">
            <a:off x="2978785" y="2799080"/>
            <a:ext cx="1338580" cy="392430"/>
            <a:chOff x="5869" y="2475"/>
            <a:chExt cx="2108" cy="618"/>
          </a:xfrm>
        </p:grpSpPr>
        <p:sp>
          <p:nvSpPr>
            <p:cNvPr id="65" name="矩形 64"/>
            <p:cNvSpPr/>
            <p:nvPr/>
          </p:nvSpPr>
          <p:spPr>
            <a:xfrm>
              <a:off x="7178" y="247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chemeClr val="tx1"/>
                </a:solidFill>
              </a:endParaRPr>
            </a:p>
          </p:txBody>
        </p:sp>
        <p:grpSp>
          <p:nvGrpSpPr>
            <p:cNvPr id="66" name="组合 65"/>
            <p:cNvGrpSpPr/>
            <p:nvPr/>
          </p:nvGrpSpPr>
          <p:grpSpPr>
            <a:xfrm rot="0">
              <a:off x="5915" y="2475"/>
              <a:ext cx="1269" cy="618"/>
              <a:chOff x="10321" y="3705"/>
              <a:chExt cx="1269" cy="618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文本框 68"/>
            <p:cNvSpPr txBox="1"/>
            <p:nvPr/>
          </p:nvSpPr>
          <p:spPr>
            <a:xfrm>
              <a:off x="5869" y="2567"/>
              <a:ext cx="87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prev</a:t>
              </a:r>
              <a:endParaRPr lang="en-US" altLang="zh-CN" sz="120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495" y="2567"/>
              <a:ext cx="87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1,12</a:t>
              </a:r>
              <a:endParaRPr lang="en-US" altLang="zh-CN" sz="120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7102" y="2567"/>
              <a:ext cx="87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next</a:t>
              </a:r>
              <a:endParaRPr lang="en-US" altLang="zh-CN" sz="1200"/>
            </a:p>
          </p:txBody>
        </p:sp>
      </p:grpSp>
      <p:grpSp>
        <p:nvGrpSpPr>
          <p:cNvPr id="72" name="组合 71"/>
          <p:cNvGrpSpPr/>
          <p:nvPr/>
        </p:nvGrpSpPr>
        <p:grpSpPr>
          <a:xfrm rot="0">
            <a:off x="4233545" y="2799080"/>
            <a:ext cx="1701800" cy="392430"/>
            <a:chOff x="6730" y="4689"/>
            <a:chExt cx="2680" cy="618"/>
          </a:xfrm>
        </p:grpSpPr>
        <p:grpSp>
          <p:nvGrpSpPr>
            <p:cNvPr id="73" name="组合 72"/>
            <p:cNvGrpSpPr/>
            <p:nvPr/>
          </p:nvGrpSpPr>
          <p:grpSpPr>
            <a:xfrm rot="0">
              <a:off x="7302" y="4689"/>
              <a:ext cx="2108" cy="618"/>
              <a:chOff x="5869" y="2475"/>
              <a:chExt cx="2108" cy="618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7178" y="247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0" name="组合 89"/>
              <p:cNvGrpSpPr/>
              <p:nvPr/>
            </p:nvGrpSpPr>
            <p:grpSpPr>
              <a:xfrm rot="0">
                <a:off x="5915" y="2475"/>
                <a:ext cx="1269" cy="618"/>
                <a:chOff x="10321" y="3705"/>
                <a:chExt cx="1269" cy="618"/>
              </a:xfrm>
            </p:grpSpPr>
            <p:sp>
              <p:nvSpPr>
                <p:cNvPr id="106" name="矩形 105"/>
                <p:cNvSpPr/>
                <p:nvPr/>
              </p:nvSpPr>
              <p:spPr>
                <a:xfrm>
                  <a:off x="10956" y="3705"/>
                  <a:ext cx="635" cy="61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矩形 106"/>
                <p:cNvSpPr/>
                <p:nvPr/>
              </p:nvSpPr>
              <p:spPr>
                <a:xfrm>
                  <a:off x="10321" y="370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7" name="文本框 146"/>
              <p:cNvSpPr txBox="1"/>
              <p:nvPr/>
            </p:nvSpPr>
            <p:spPr>
              <a:xfrm>
                <a:off x="5869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prev</a:t>
                </a:r>
                <a:endParaRPr lang="en-US" altLang="zh-CN" sz="1200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6495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5,23</a:t>
                </a:r>
                <a:endParaRPr lang="en-US" altLang="zh-CN" sz="1200"/>
              </a:p>
            </p:txBody>
          </p:sp>
          <p:sp>
            <p:nvSpPr>
              <p:cNvPr id="149" name="文本框 148"/>
              <p:cNvSpPr txBox="1"/>
              <p:nvPr/>
            </p:nvSpPr>
            <p:spPr>
              <a:xfrm>
                <a:off x="7102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next</a:t>
                </a:r>
                <a:endParaRPr lang="en-US" altLang="zh-CN" sz="1200"/>
              </a:p>
            </p:txBody>
          </p:sp>
        </p:grpSp>
        <p:cxnSp>
          <p:nvCxnSpPr>
            <p:cNvPr id="150" name="直接箭头连接符 149"/>
            <p:cNvCxnSpPr/>
            <p:nvPr/>
          </p:nvCxnSpPr>
          <p:spPr>
            <a:xfrm>
              <a:off x="6730" y="4866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/>
            <p:cNvCxnSpPr/>
            <p:nvPr/>
          </p:nvCxnSpPr>
          <p:spPr>
            <a:xfrm>
              <a:off x="6730" y="5152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弧形 151"/>
          <p:cNvSpPr/>
          <p:nvPr/>
        </p:nvSpPr>
        <p:spPr>
          <a:xfrm rot="17520000" flipH="1">
            <a:off x="2807335" y="2176780"/>
            <a:ext cx="670560" cy="939165"/>
          </a:xfrm>
          <a:prstGeom prst="arc">
            <a:avLst>
              <a:gd name="adj1" fmla="val 16200000"/>
              <a:gd name="adj2" fmla="val 2054783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3" name="组合 152"/>
          <p:cNvGrpSpPr/>
          <p:nvPr/>
        </p:nvGrpSpPr>
        <p:grpSpPr>
          <a:xfrm rot="0">
            <a:off x="5851525" y="2799080"/>
            <a:ext cx="1701800" cy="392430"/>
            <a:chOff x="6730" y="4689"/>
            <a:chExt cx="2680" cy="618"/>
          </a:xfrm>
        </p:grpSpPr>
        <p:grpSp>
          <p:nvGrpSpPr>
            <p:cNvPr id="154" name="组合 153"/>
            <p:cNvGrpSpPr/>
            <p:nvPr/>
          </p:nvGrpSpPr>
          <p:grpSpPr>
            <a:xfrm rot="0">
              <a:off x="7302" y="4689"/>
              <a:ext cx="2108" cy="618"/>
              <a:chOff x="5869" y="2475"/>
              <a:chExt cx="2108" cy="618"/>
            </a:xfrm>
          </p:grpSpPr>
          <p:sp>
            <p:nvSpPr>
              <p:cNvPr id="155" name="矩形 154"/>
              <p:cNvSpPr/>
              <p:nvPr/>
            </p:nvSpPr>
            <p:spPr>
              <a:xfrm>
                <a:off x="7178" y="247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6" name="组合 155"/>
              <p:cNvGrpSpPr/>
              <p:nvPr/>
            </p:nvGrpSpPr>
            <p:grpSpPr>
              <a:xfrm rot="0">
                <a:off x="5915" y="2475"/>
                <a:ext cx="1269" cy="618"/>
                <a:chOff x="10321" y="3705"/>
                <a:chExt cx="1269" cy="618"/>
              </a:xfrm>
            </p:grpSpPr>
            <p:sp>
              <p:nvSpPr>
                <p:cNvPr id="157" name="矩形 156"/>
                <p:cNvSpPr/>
                <p:nvPr/>
              </p:nvSpPr>
              <p:spPr>
                <a:xfrm>
                  <a:off x="10956" y="3705"/>
                  <a:ext cx="635" cy="61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矩形 157"/>
                <p:cNvSpPr/>
                <p:nvPr/>
              </p:nvSpPr>
              <p:spPr>
                <a:xfrm>
                  <a:off x="10321" y="370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5869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prev</a:t>
                </a:r>
                <a:endParaRPr lang="en-US" altLang="zh-CN" sz="1200"/>
              </a:p>
            </p:txBody>
          </p:sp>
          <p:sp>
            <p:nvSpPr>
              <p:cNvPr id="160" name="文本框 159"/>
              <p:cNvSpPr txBox="1"/>
              <p:nvPr/>
            </p:nvSpPr>
            <p:spPr>
              <a:xfrm>
                <a:off x="6495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2,22</a:t>
                </a:r>
                <a:endParaRPr lang="en-US" altLang="zh-CN" sz="1200"/>
              </a:p>
            </p:txBody>
          </p:sp>
          <p:sp>
            <p:nvSpPr>
              <p:cNvPr id="161" name="文本框 160"/>
              <p:cNvSpPr txBox="1"/>
              <p:nvPr/>
            </p:nvSpPr>
            <p:spPr>
              <a:xfrm>
                <a:off x="7102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next</a:t>
                </a:r>
                <a:endParaRPr lang="en-US" altLang="zh-CN" sz="1200"/>
              </a:p>
            </p:txBody>
          </p:sp>
        </p:grpSp>
        <p:cxnSp>
          <p:nvCxnSpPr>
            <p:cNvPr id="162" name="直接箭头连接符 161"/>
            <p:cNvCxnSpPr/>
            <p:nvPr/>
          </p:nvCxnSpPr>
          <p:spPr>
            <a:xfrm>
              <a:off x="6730" y="4866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/>
            <p:cNvCxnSpPr/>
            <p:nvPr/>
          </p:nvCxnSpPr>
          <p:spPr>
            <a:xfrm>
              <a:off x="6730" y="5152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组合 163"/>
          <p:cNvGrpSpPr/>
          <p:nvPr/>
        </p:nvGrpSpPr>
        <p:grpSpPr>
          <a:xfrm rot="0">
            <a:off x="7469505" y="2799080"/>
            <a:ext cx="1701800" cy="392430"/>
            <a:chOff x="6730" y="4689"/>
            <a:chExt cx="2680" cy="618"/>
          </a:xfrm>
        </p:grpSpPr>
        <p:grpSp>
          <p:nvGrpSpPr>
            <p:cNvPr id="165" name="组合 164"/>
            <p:cNvGrpSpPr/>
            <p:nvPr/>
          </p:nvGrpSpPr>
          <p:grpSpPr>
            <a:xfrm rot="0">
              <a:off x="7302" y="4689"/>
              <a:ext cx="2108" cy="618"/>
              <a:chOff x="5869" y="2475"/>
              <a:chExt cx="2108" cy="618"/>
            </a:xfrm>
          </p:grpSpPr>
          <p:sp>
            <p:nvSpPr>
              <p:cNvPr id="166" name="矩形 165"/>
              <p:cNvSpPr/>
              <p:nvPr/>
            </p:nvSpPr>
            <p:spPr>
              <a:xfrm>
                <a:off x="7178" y="247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7" name="组合 166"/>
              <p:cNvGrpSpPr/>
              <p:nvPr/>
            </p:nvGrpSpPr>
            <p:grpSpPr>
              <a:xfrm rot="0">
                <a:off x="5915" y="2475"/>
                <a:ext cx="1269" cy="618"/>
                <a:chOff x="10321" y="3705"/>
                <a:chExt cx="1269" cy="618"/>
              </a:xfrm>
            </p:grpSpPr>
            <p:sp>
              <p:nvSpPr>
                <p:cNvPr id="168" name="矩形 167"/>
                <p:cNvSpPr/>
                <p:nvPr/>
              </p:nvSpPr>
              <p:spPr>
                <a:xfrm>
                  <a:off x="10956" y="3705"/>
                  <a:ext cx="635" cy="61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>
                  <a:off x="10321" y="370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70" name="文本框 169"/>
              <p:cNvSpPr txBox="1"/>
              <p:nvPr/>
            </p:nvSpPr>
            <p:spPr>
              <a:xfrm>
                <a:off x="5869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prev</a:t>
                </a:r>
                <a:endParaRPr lang="en-US" altLang="zh-CN" sz="1200"/>
              </a:p>
            </p:txBody>
          </p:sp>
          <p:sp>
            <p:nvSpPr>
              <p:cNvPr id="171" name="文本框 170"/>
              <p:cNvSpPr txBox="1"/>
              <p:nvPr/>
            </p:nvSpPr>
            <p:spPr>
              <a:xfrm>
                <a:off x="6495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 b="1">
                    <a:solidFill>
                      <a:srgbClr val="C00000"/>
                    </a:solidFill>
                  </a:rPr>
                  <a:t>3,26</a:t>
                </a:r>
                <a:endParaRPr lang="en-US" altLang="zh-CN" sz="12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72" name="文本框 171"/>
              <p:cNvSpPr txBox="1"/>
              <p:nvPr/>
            </p:nvSpPr>
            <p:spPr>
              <a:xfrm>
                <a:off x="7102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next</a:t>
                </a:r>
                <a:endParaRPr lang="en-US" altLang="zh-CN" sz="1200"/>
              </a:p>
            </p:txBody>
          </p:sp>
        </p:grpSp>
        <p:cxnSp>
          <p:nvCxnSpPr>
            <p:cNvPr id="173" name="直接箭头连接符 172"/>
            <p:cNvCxnSpPr/>
            <p:nvPr/>
          </p:nvCxnSpPr>
          <p:spPr>
            <a:xfrm>
              <a:off x="6730" y="4866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/>
            <p:cNvCxnSpPr/>
            <p:nvPr/>
          </p:nvCxnSpPr>
          <p:spPr>
            <a:xfrm>
              <a:off x="6730" y="5152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弧形 174"/>
          <p:cNvSpPr/>
          <p:nvPr/>
        </p:nvSpPr>
        <p:spPr>
          <a:xfrm rot="10560000" flipH="1">
            <a:off x="8803640" y="2026920"/>
            <a:ext cx="670560" cy="939165"/>
          </a:xfrm>
          <a:prstGeom prst="arc">
            <a:avLst>
              <a:gd name="adj1" fmla="val 16200000"/>
              <a:gd name="adj2" fmla="val 2054783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6" name="文本框 175"/>
          <p:cNvSpPr txBox="1"/>
          <p:nvPr/>
        </p:nvSpPr>
        <p:spPr>
          <a:xfrm>
            <a:off x="2428240" y="2082165"/>
            <a:ext cx="6350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head</a:t>
            </a:r>
            <a:endParaRPr lang="en-US" altLang="zh-CN" sz="1600"/>
          </a:p>
        </p:txBody>
      </p:sp>
      <p:sp>
        <p:nvSpPr>
          <p:cNvPr id="177" name="文本框 176"/>
          <p:cNvSpPr txBox="1"/>
          <p:nvPr/>
        </p:nvSpPr>
        <p:spPr>
          <a:xfrm>
            <a:off x="9255125" y="2159635"/>
            <a:ext cx="4464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tail</a:t>
            </a:r>
            <a:endParaRPr lang="en-US" altLang="zh-CN" sz="1600"/>
          </a:p>
        </p:txBody>
      </p:sp>
      <p:grpSp>
        <p:nvGrpSpPr>
          <p:cNvPr id="223" name="组合 222"/>
          <p:cNvGrpSpPr/>
          <p:nvPr/>
        </p:nvGrpSpPr>
        <p:grpSpPr>
          <a:xfrm>
            <a:off x="2396490" y="3900170"/>
            <a:ext cx="7273290" cy="1164590"/>
            <a:chOff x="3887" y="3473"/>
            <a:chExt cx="11454" cy="1834"/>
          </a:xfrm>
        </p:grpSpPr>
        <p:grpSp>
          <p:nvGrpSpPr>
            <p:cNvPr id="224" name="组合 223"/>
            <p:cNvGrpSpPr/>
            <p:nvPr/>
          </p:nvGrpSpPr>
          <p:grpSpPr>
            <a:xfrm rot="0">
              <a:off x="4754" y="4689"/>
              <a:ext cx="2108" cy="618"/>
              <a:chOff x="5869" y="2475"/>
              <a:chExt cx="2108" cy="618"/>
            </a:xfrm>
          </p:grpSpPr>
          <p:sp>
            <p:nvSpPr>
              <p:cNvPr id="225" name="矩形 224"/>
              <p:cNvSpPr/>
              <p:nvPr/>
            </p:nvSpPr>
            <p:spPr>
              <a:xfrm>
                <a:off x="7178" y="247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6" name="组合 225"/>
              <p:cNvGrpSpPr/>
              <p:nvPr/>
            </p:nvGrpSpPr>
            <p:grpSpPr>
              <a:xfrm rot="0">
                <a:off x="5915" y="2475"/>
                <a:ext cx="1269" cy="618"/>
                <a:chOff x="10321" y="3705"/>
                <a:chExt cx="1269" cy="618"/>
              </a:xfrm>
            </p:grpSpPr>
            <p:sp>
              <p:nvSpPr>
                <p:cNvPr id="227" name="矩形 226"/>
                <p:cNvSpPr/>
                <p:nvPr/>
              </p:nvSpPr>
              <p:spPr>
                <a:xfrm>
                  <a:off x="10956" y="3705"/>
                  <a:ext cx="635" cy="61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8" name="矩形 227"/>
                <p:cNvSpPr/>
                <p:nvPr/>
              </p:nvSpPr>
              <p:spPr>
                <a:xfrm>
                  <a:off x="10321" y="370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29" name="文本框 228"/>
              <p:cNvSpPr txBox="1"/>
              <p:nvPr/>
            </p:nvSpPr>
            <p:spPr>
              <a:xfrm>
                <a:off x="5869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prev</a:t>
                </a:r>
                <a:endParaRPr lang="en-US" altLang="zh-CN" sz="1200"/>
              </a:p>
            </p:txBody>
          </p:sp>
          <p:sp>
            <p:nvSpPr>
              <p:cNvPr id="230" name="文本框 229"/>
              <p:cNvSpPr txBox="1"/>
              <p:nvPr/>
            </p:nvSpPr>
            <p:spPr>
              <a:xfrm>
                <a:off x="6495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1200"/>
                  <a:t>1,12</a:t>
                </a:r>
                <a:endParaRPr lang="en-US" sz="1200"/>
              </a:p>
            </p:txBody>
          </p:sp>
          <p:sp>
            <p:nvSpPr>
              <p:cNvPr id="231" name="文本框 230"/>
              <p:cNvSpPr txBox="1"/>
              <p:nvPr/>
            </p:nvSpPr>
            <p:spPr>
              <a:xfrm>
                <a:off x="7102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next</a:t>
                </a:r>
                <a:endParaRPr lang="en-US" altLang="zh-CN" sz="1200"/>
              </a:p>
            </p:txBody>
          </p:sp>
        </p:grpSp>
        <p:grpSp>
          <p:nvGrpSpPr>
            <p:cNvPr id="232" name="组合 231"/>
            <p:cNvGrpSpPr/>
            <p:nvPr/>
          </p:nvGrpSpPr>
          <p:grpSpPr>
            <a:xfrm>
              <a:off x="6730" y="4689"/>
              <a:ext cx="2680" cy="618"/>
              <a:chOff x="6730" y="4689"/>
              <a:chExt cx="2680" cy="618"/>
            </a:xfrm>
          </p:grpSpPr>
          <p:grpSp>
            <p:nvGrpSpPr>
              <p:cNvPr id="233" name="组合 232"/>
              <p:cNvGrpSpPr/>
              <p:nvPr/>
            </p:nvGrpSpPr>
            <p:grpSpPr>
              <a:xfrm rot="0">
                <a:off x="7302" y="4689"/>
                <a:ext cx="2108" cy="618"/>
                <a:chOff x="5869" y="2475"/>
                <a:chExt cx="2108" cy="618"/>
              </a:xfrm>
            </p:grpSpPr>
            <p:sp>
              <p:nvSpPr>
                <p:cNvPr id="234" name="矩形 233"/>
                <p:cNvSpPr/>
                <p:nvPr/>
              </p:nvSpPr>
              <p:spPr>
                <a:xfrm>
                  <a:off x="7178" y="247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35" name="组合 234"/>
                <p:cNvGrpSpPr/>
                <p:nvPr/>
              </p:nvGrpSpPr>
              <p:grpSpPr>
                <a:xfrm rot="0">
                  <a:off x="5915" y="2475"/>
                  <a:ext cx="1269" cy="618"/>
                  <a:chOff x="10321" y="3705"/>
                  <a:chExt cx="1269" cy="618"/>
                </a:xfrm>
              </p:grpSpPr>
              <p:sp>
                <p:nvSpPr>
                  <p:cNvPr id="236" name="矩形 235"/>
                  <p:cNvSpPr/>
                  <p:nvPr/>
                </p:nvSpPr>
                <p:spPr>
                  <a:xfrm>
                    <a:off x="10956" y="3705"/>
                    <a:ext cx="635" cy="618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 cmpd="sng">
                    <a:solidFill>
                      <a:schemeClr val="accent2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8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7" name="矩形 236"/>
                  <p:cNvSpPr/>
                  <p:nvPr/>
                </p:nvSpPr>
                <p:spPr>
                  <a:xfrm>
                    <a:off x="10321" y="3705"/>
                    <a:ext cx="635" cy="61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800" b="1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38" name="文本框 237"/>
                <p:cNvSpPr txBox="1"/>
                <p:nvPr/>
              </p:nvSpPr>
              <p:spPr>
                <a:xfrm>
                  <a:off x="5869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prev</a:t>
                  </a:r>
                  <a:endParaRPr lang="en-US" altLang="zh-CN" sz="1200"/>
                </a:p>
              </p:txBody>
            </p:sp>
            <p:sp>
              <p:nvSpPr>
                <p:cNvPr id="239" name="文本框 238"/>
                <p:cNvSpPr txBox="1"/>
                <p:nvPr/>
              </p:nvSpPr>
              <p:spPr>
                <a:xfrm>
                  <a:off x="6495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2,22</a:t>
                  </a:r>
                  <a:endParaRPr lang="en-US" altLang="zh-CN" sz="1200"/>
                </a:p>
              </p:txBody>
            </p:sp>
            <p:sp>
              <p:nvSpPr>
                <p:cNvPr id="240" name="文本框 239"/>
                <p:cNvSpPr txBox="1"/>
                <p:nvPr/>
              </p:nvSpPr>
              <p:spPr>
                <a:xfrm>
                  <a:off x="7102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next</a:t>
                  </a:r>
                  <a:endParaRPr lang="en-US" altLang="zh-CN" sz="1200"/>
                </a:p>
              </p:txBody>
            </p:sp>
          </p:grpSp>
          <p:cxnSp>
            <p:nvCxnSpPr>
              <p:cNvPr id="241" name="直接箭头连接符 240"/>
              <p:cNvCxnSpPr/>
              <p:nvPr/>
            </p:nvCxnSpPr>
            <p:spPr>
              <a:xfrm>
                <a:off x="6730" y="4866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接箭头连接符 241"/>
              <p:cNvCxnSpPr/>
              <p:nvPr/>
            </p:nvCxnSpPr>
            <p:spPr>
              <a:xfrm>
                <a:off x="6730" y="5152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3" name="弧形 242"/>
            <p:cNvSpPr/>
            <p:nvPr/>
          </p:nvSpPr>
          <p:spPr>
            <a:xfrm rot="17520000" flipH="1">
              <a:off x="4484" y="3709"/>
              <a:ext cx="1056" cy="1479"/>
            </a:xfrm>
            <a:prstGeom prst="arc">
              <a:avLst>
                <a:gd name="adj1" fmla="val 16200000"/>
                <a:gd name="adj2" fmla="val 20547830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44" name="组合 243"/>
            <p:cNvGrpSpPr/>
            <p:nvPr/>
          </p:nvGrpSpPr>
          <p:grpSpPr>
            <a:xfrm>
              <a:off x="9278" y="4689"/>
              <a:ext cx="2680" cy="618"/>
              <a:chOff x="6730" y="4689"/>
              <a:chExt cx="2680" cy="618"/>
            </a:xfrm>
          </p:grpSpPr>
          <p:grpSp>
            <p:nvGrpSpPr>
              <p:cNvPr id="245" name="组合 244"/>
              <p:cNvGrpSpPr/>
              <p:nvPr/>
            </p:nvGrpSpPr>
            <p:grpSpPr>
              <a:xfrm rot="0">
                <a:off x="7302" y="4689"/>
                <a:ext cx="2108" cy="618"/>
                <a:chOff x="5869" y="2475"/>
                <a:chExt cx="2108" cy="618"/>
              </a:xfrm>
            </p:grpSpPr>
            <p:sp>
              <p:nvSpPr>
                <p:cNvPr id="246" name="矩形 245"/>
                <p:cNvSpPr/>
                <p:nvPr/>
              </p:nvSpPr>
              <p:spPr>
                <a:xfrm>
                  <a:off x="7178" y="247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47" name="组合 246"/>
                <p:cNvGrpSpPr/>
                <p:nvPr/>
              </p:nvGrpSpPr>
              <p:grpSpPr>
                <a:xfrm rot="0">
                  <a:off x="5915" y="2475"/>
                  <a:ext cx="1269" cy="618"/>
                  <a:chOff x="10321" y="3705"/>
                  <a:chExt cx="1269" cy="618"/>
                </a:xfrm>
              </p:grpSpPr>
              <p:sp>
                <p:nvSpPr>
                  <p:cNvPr id="248" name="矩形 247"/>
                  <p:cNvSpPr/>
                  <p:nvPr/>
                </p:nvSpPr>
                <p:spPr>
                  <a:xfrm>
                    <a:off x="10956" y="3705"/>
                    <a:ext cx="635" cy="618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 cmpd="sng">
                    <a:solidFill>
                      <a:schemeClr val="accent2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8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9" name="矩形 248"/>
                  <p:cNvSpPr/>
                  <p:nvPr/>
                </p:nvSpPr>
                <p:spPr>
                  <a:xfrm>
                    <a:off x="10321" y="3705"/>
                    <a:ext cx="635" cy="61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800" b="1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50" name="文本框 249"/>
                <p:cNvSpPr txBox="1"/>
                <p:nvPr/>
              </p:nvSpPr>
              <p:spPr>
                <a:xfrm>
                  <a:off x="5869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prev</a:t>
                  </a:r>
                  <a:endParaRPr lang="en-US" altLang="zh-CN" sz="1200"/>
                </a:p>
              </p:txBody>
            </p:sp>
            <p:sp>
              <p:nvSpPr>
                <p:cNvPr id="251" name="文本框 250"/>
                <p:cNvSpPr txBox="1"/>
                <p:nvPr/>
              </p:nvSpPr>
              <p:spPr>
                <a:xfrm>
                  <a:off x="6495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3,26</a:t>
                  </a:r>
                  <a:endParaRPr lang="en-US" altLang="zh-CN" sz="1200"/>
                </a:p>
              </p:txBody>
            </p:sp>
            <p:sp>
              <p:nvSpPr>
                <p:cNvPr id="252" name="文本框 251"/>
                <p:cNvSpPr txBox="1"/>
                <p:nvPr/>
              </p:nvSpPr>
              <p:spPr>
                <a:xfrm>
                  <a:off x="7102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next</a:t>
                  </a:r>
                  <a:endParaRPr lang="en-US" altLang="zh-CN" sz="1200"/>
                </a:p>
              </p:txBody>
            </p:sp>
          </p:grpSp>
          <p:cxnSp>
            <p:nvCxnSpPr>
              <p:cNvPr id="253" name="直接箭头连接符 252"/>
              <p:cNvCxnSpPr/>
              <p:nvPr/>
            </p:nvCxnSpPr>
            <p:spPr>
              <a:xfrm>
                <a:off x="6730" y="4866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接箭头连接符 253"/>
              <p:cNvCxnSpPr/>
              <p:nvPr/>
            </p:nvCxnSpPr>
            <p:spPr>
              <a:xfrm>
                <a:off x="6730" y="5152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组合 254"/>
            <p:cNvGrpSpPr/>
            <p:nvPr/>
          </p:nvGrpSpPr>
          <p:grpSpPr>
            <a:xfrm>
              <a:off x="11826" y="4689"/>
              <a:ext cx="2680" cy="618"/>
              <a:chOff x="6730" y="4689"/>
              <a:chExt cx="2680" cy="618"/>
            </a:xfrm>
          </p:grpSpPr>
          <p:grpSp>
            <p:nvGrpSpPr>
              <p:cNvPr id="256" name="组合 255"/>
              <p:cNvGrpSpPr/>
              <p:nvPr/>
            </p:nvGrpSpPr>
            <p:grpSpPr>
              <a:xfrm rot="0">
                <a:off x="7302" y="4689"/>
                <a:ext cx="2108" cy="618"/>
                <a:chOff x="5869" y="2475"/>
                <a:chExt cx="2108" cy="618"/>
              </a:xfrm>
            </p:grpSpPr>
            <p:sp>
              <p:nvSpPr>
                <p:cNvPr id="257" name="矩形 256"/>
                <p:cNvSpPr/>
                <p:nvPr/>
              </p:nvSpPr>
              <p:spPr>
                <a:xfrm>
                  <a:off x="7178" y="247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58" name="组合 257"/>
                <p:cNvGrpSpPr/>
                <p:nvPr/>
              </p:nvGrpSpPr>
              <p:grpSpPr>
                <a:xfrm rot="0">
                  <a:off x="5915" y="2475"/>
                  <a:ext cx="1269" cy="618"/>
                  <a:chOff x="10321" y="3705"/>
                  <a:chExt cx="1269" cy="618"/>
                </a:xfrm>
              </p:grpSpPr>
              <p:sp>
                <p:nvSpPr>
                  <p:cNvPr id="259" name="矩形 258"/>
                  <p:cNvSpPr/>
                  <p:nvPr/>
                </p:nvSpPr>
                <p:spPr>
                  <a:xfrm>
                    <a:off x="10956" y="3705"/>
                    <a:ext cx="635" cy="618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 cmpd="sng">
                    <a:solidFill>
                      <a:schemeClr val="accent2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8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0" name="矩形 259"/>
                  <p:cNvSpPr/>
                  <p:nvPr/>
                </p:nvSpPr>
                <p:spPr>
                  <a:xfrm>
                    <a:off x="10321" y="3705"/>
                    <a:ext cx="635" cy="61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800" b="1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61" name="文本框 260"/>
                <p:cNvSpPr txBox="1"/>
                <p:nvPr/>
              </p:nvSpPr>
              <p:spPr>
                <a:xfrm>
                  <a:off x="5869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prev</a:t>
                  </a:r>
                  <a:endParaRPr lang="en-US" altLang="zh-CN" sz="1200"/>
                </a:p>
              </p:txBody>
            </p:sp>
            <p:sp>
              <p:nvSpPr>
                <p:cNvPr id="262" name="文本框 261"/>
                <p:cNvSpPr txBox="1"/>
                <p:nvPr/>
              </p:nvSpPr>
              <p:spPr>
                <a:xfrm>
                  <a:off x="6495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 b="1">
                      <a:solidFill>
                        <a:srgbClr val="C00000"/>
                      </a:solidFill>
                    </a:rPr>
                    <a:t>5,23</a:t>
                  </a:r>
                  <a:endParaRPr lang="en-US" altLang="zh-CN" sz="1200" b="1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63" name="文本框 262"/>
                <p:cNvSpPr txBox="1"/>
                <p:nvPr/>
              </p:nvSpPr>
              <p:spPr>
                <a:xfrm>
                  <a:off x="7102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next</a:t>
                  </a:r>
                  <a:endParaRPr lang="en-US" altLang="zh-CN" sz="1200"/>
                </a:p>
              </p:txBody>
            </p:sp>
          </p:grpSp>
          <p:cxnSp>
            <p:nvCxnSpPr>
              <p:cNvPr id="264" name="直接箭头连接符 263"/>
              <p:cNvCxnSpPr/>
              <p:nvPr/>
            </p:nvCxnSpPr>
            <p:spPr>
              <a:xfrm>
                <a:off x="6730" y="4866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直接箭头连接符 264"/>
              <p:cNvCxnSpPr/>
              <p:nvPr/>
            </p:nvCxnSpPr>
            <p:spPr>
              <a:xfrm>
                <a:off x="6730" y="5152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6" name="弧形 265"/>
            <p:cNvSpPr/>
            <p:nvPr/>
          </p:nvSpPr>
          <p:spPr>
            <a:xfrm rot="10560000" flipH="1">
              <a:off x="13927" y="3473"/>
              <a:ext cx="1056" cy="1479"/>
            </a:xfrm>
            <a:prstGeom prst="arc">
              <a:avLst>
                <a:gd name="adj1" fmla="val 16200000"/>
                <a:gd name="adj2" fmla="val 20547830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7" name="文本框 266"/>
            <p:cNvSpPr txBox="1"/>
            <p:nvPr/>
          </p:nvSpPr>
          <p:spPr>
            <a:xfrm>
              <a:off x="3887" y="3560"/>
              <a:ext cx="1000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/>
                <a:t>head</a:t>
              </a:r>
              <a:endParaRPr lang="en-US" altLang="zh-CN" sz="1600"/>
            </a:p>
          </p:txBody>
        </p:sp>
        <p:sp>
          <p:nvSpPr>
            <p:cNvPr id="268" name="文本框 267"/>
            <p:cNvSpPr txBox="1"/>
            <p:nvPr/>
          </p:nvSpPr>
          <p:spPr>
            <a:xfrm>
              <a:off x="14638" y="3682"/>
              <a:ext cx="703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/>
                <a:t>tail</a:t>
              </a:r>
              <a:endParaRPr lang="en-US" altLang="zh-CN" sz="1600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498475" y="2267585"/>
            <a:ext cx="1278890" cy="1493520"/>
            <a:chOff x="785" y="3571"/>
            <a:chExt cx="2014" cy="2352"/>
          </a:xfrm>
        </p:grpSpPr>
        <p:sp>
          <p:nvSpPr>
            <p:cNvPr id="4" name="折角形 3"/>
            <p:cNvSpPr/>
            <p:nvPr/>
          </p:nvSpPr>
          <p:spPr>
            <a:xfrm>
              <a:off x="980" y="3571"/>
              <a:ext cx="1355" cy="1770"/>
            </a:xfrm>
            <a:prstGeom prst="foldedCorner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.data</a:t>
              </a:r>
              <a:endParaRPr lang="en-US" altLang="zh-CN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85" y="5489"/>
              <a:ext cx="201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120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日志文件（</a:t>
              </a:r>
              <a:r>
                <a:rPr lang="en-US" altLang="zh-CN" sz="120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1T</a:t>
              </a:r>
              <a:r>
                <a:rPr lang="zh-CN" altLang="en-US" sz="120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）</a:t>
              </a:r>
              <a:endParaRPr lang="zh-CN" altLang="en-US" sz="1200"/>
            </a:p>
          </p:txBody>
        </p:sp>
      </p:grpSp>
      <p:cxnSp>
        <p:nvCxnSpPr>
          <p:cNvPr id="10" name="直接箭头连接符 9"/>
          <p:cNvCxnSpPr/>
          <p:nvPr/>
        </p:nvCxnSpPr>
        <p:spPr>
          <a:xfrm>
            <a:off x="1631315" y="2888615"/>
            <a:ext cx="63944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2477135" y="2113280"/>
            <a:ext cx="2636520" cy="1432560"/>
            <a:chOff x="4265" y="2603"/>
            <a:chExt cx="4152" cy="2256"/>
          </a:xfrm>
        </p:grpSpPr>
        <p:sp>
          <p:nvSpPr>
            <p:cNvPr id="9" name="圆角矩形 8"/>
            <p:cNvSpPr/>
            <p:nvPr/>
          </p:nvSpPr>
          <p:spPr>
            <a:xfrm>
              <a:off x="4265" y="2603"/>
              <a:ext cx="4152" cy="225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217" y="2710"/>
              <a:ext cx="224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求目标机器编号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  <a:sym typeface="+mn-ea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535" y="3703"/>
              <a:ext cx="361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hash(keyword) % n</a:t>
              </a:r>
              <a:endParaRPr lang="en-US" altLang="zh-CN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endParaRPr>
            </a:p>
          </p:txBody>
        </p:sp>
      </p:grpSp>
      <p:sp>
        <p:nvSpPr>
          <p:cNvPr id="16" name="流程图: 磁盘 15"/>
          <p:cNvSpPr/>
          <p:nvPr/>
        </p:nvSpPr>
        <p:spPr>
          <a:xfrm>
            <a:off x="6563995" y="2219325"/>
            <a:ext cx="1562735" cy="1326515"/>
          </a:xfrm>
          <a:prstGeom prst="flowChartMagneticDisk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流程图: 磁盘 17"/>
          <p:cNvSpPr/>
          <p:nvPr/>
        </p:nvSpPr>
        <p:spPr>
          <a:xfrm>
            <a:off x="6563995" y="4805045"/>
            <a:ext cx="1562735" cy="1326515"/>
          </a:xfrm>
          <a:prstGeom prst="flowChartMagneticDisk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063740" y="3991610"/>
            <a:ext cx="56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5459095" y="1320800"/>
            <a:ext cx="760095" cy="9467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368290" y="146367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charset="0"/>
                <a:ea typeface="微软雅黑" charset="0"/>
              </a:rPr>
              <a:t>编号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583690" y="2487930"/>
            <a:ext cx="792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charset="0"/>
                <a:ea typeface="微软雅黑" charset="0"/>
              </a:rPr>
              <a:t>关键词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563995" y="505460"/>
            <a:ext cx="1564005" cy="1325880"/>
            <a:chOff x="10337" y="796"/>
            <a:chExt cx="2463" cy="2088"/>
          </a:xfrm>
        </p:grpSpPr>
        <p:sp>
          <p:nvSpPr>
            <p:cNvPr id="15" name="流程图: 磁盘 14"/>
            <p:cNvSpPr/>
            <p:nvPr/>
          </p:nvSpPr>
          <p:spPr>
            <a:xfrm>
              <a:off x="10337" y="796"/>
              <a:ext cx="2461" cy="2089"/>
            </a:xfrm>
            <a:prstGeom prst="flowChartMagneticDisk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0338" y="1534"/>
              <a:ext cx="2462" cy="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(keyword_1, 100)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  <a:p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(keyword_2, 1679)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  <a:p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(keyword_3, 1)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  <a:p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             ......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6564630" y="2699385"/>
            <a:ext cx="15633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(keyword_4, 90)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(keyword_5, 4792)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(keyword_6, 13)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             ......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564630" y="5301615"/>
            <a:ext cx="14541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(keyword_x, 7)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(keyword_y, 881)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(keyword_z, 654)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             ......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3816985" y="2060258"/>
            <a:ext cx="1349375" cy="491490"/>
            <a:chOff x="3081" y="2498"/>
            <a:chExt cx="2125" cy="774"/>
          </a:xfrm>
        </p:grpSpPr>
        <p:sp>
          <p:nvSpPr>
            <p:cNvPr id="7" name="矩形 6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77535" y="2060258"/>
            <a:ext cx="1349375" cy="491490"/>
            <a:chOff x="3081" y="2498"/>
            <a:chExt cx="2125" cy="774"/>
          </a:xfrm>
        </p:grpSpPr>
        <p:sp>
          <p:nvSpPr>
            <p:cNvPr id="10" name="矩形 9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538085" y="2060258"/>
            <a:ext cx="1349375" cy="491490"/>
            <a:chOff x="3081" y="2498"/>
            <a:chExt cx="2125" cy="774"/>
          </a:xfrm>
        </p:grpSpPr>
        <p:sp>
          <p:nvSpPr>
            <p:cNvPr id="13" name="矩形 1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9398635" y="2121853"/>
            <a:ext cx="767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ym typeface="+mn-ea"/>
              </a:rPr>
              <a:t>NULL</a:t>
            </a:r>
            <a:endParaRPr lang="zh-CN" altLang="en-US"/>
          </a:p>
        </p:txBody>
      </p:sp>
      <p:cxnSp>
        <p:nvCxnSpPr>
          <p:cNvPr id="19" name="直接箭头连接符 18"/>
          <p:cNvCxnSpPr>
            <a:stCxn id="4" idx="3"/>
            <a:endCxn id="7" idx="1"/>
          </p:cNvCxnSpPr>
          <p:nvPr/>
        </p:nvCxnSpPr>
        <p:spPr>
          <a:xfrm>
            <a:off x="3306445" y="229012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166995" y="2298700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3"/>
            <a:endCxn id="13" idx="1"/>
          </p:cNvCxnSpPr>
          <p:nvPr/>
        </p:nvCxnSpPr>
        <p:spPr>
          <a:xfrm>
            <a:off x="7027545" y="229012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4" idx="3"/>
            <a:endCxn id="16" idx="1"/>
          </p:cNvCxnSpPr>
          <p:nvPr/>
        </p:nvCxnSpPr>
        <p:spPr>
          <a:xfrm flipV="1">
            <a:off x="8888095" y="2306320"/>
            <a:ext cx="5105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747260" y="1037273"/>
            <a:ext cx="1349375" cy="491490"/>
            <a:chOff x="3081" y="2498"/>
            <a:chExt cx="2125" cy="774"/>
          </a:xfrm>
        </p:grpSpPr>
        <p:sp>
          <p:nvSpPr>
            <p:cNvPr id="3" name="矩形 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cxnSp>
        <p:nvCxnSpPr>
          <p:cNvPr id="26" name="直接箭头连接符 25"/>
          <p:cNvCxnSpPr>
            <a:stCxn id="8" idx="0"/>
            <a:endCxn id="3" idx="2"/>
          </p:cNvCxnSpPr>
          <p:nvPr/>
        </p:nvCxnSpPr>
        <p:spPr>
          <a:xfrm flipV="1">
            <a:off x="4829810" y="1529715"/>
            <a:ext cx="255270" cy="530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5" idx="2"/>
            <a:endCxn id="10" idx="0"/>
          </p:cNvCxnSpPr>
          <p:nvPr/>
        </p:nvCxnSpPr>
        <p:spPr>
          <a:xfrm>
            <a:off x="5760085" y="1529715"/>
            <a:ext cx="255270" cy="530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22240" y="2105978"/>
            <a:ext cx="322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X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816985" y="3718878"/>
            <a:ext cx="1349375" cy="491490"/>
            <a:chOff x="3081" y="2498"/>
            <a:chExt cx="2125" cy="774"/>
          </a:xfrm>
        </p:grpSpPr>
        <p:sp>
          <p:nvSpPr>
            <p:cNvPr id="30" name="矩形 29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677535" y="3718878"/>
            <a:ext cx="1349375" cy="491490"/>
            <a:chOff x="3081" y="2498"/>
            <a:chExt cx="2125" cy="774"/>
          </a:xfrm>
        </p:grpSpPr>
        <p:sp>
          <p:nvSpPr>
            <p:cNvPr id="33" name="矩形 3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538085" y="3718878"/>
            <a:ext cx="1349375" cy="491490"/>
            <a:chOff x="3081" y="2498"/>
            <a:chExt cx="2125" cy="774"/>
          </a:xfrm>
        </p:grpSpPr>
        <p:sp>
          <p:nvSpPr>
            <p:cNvPr id="36" name="矩形 35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9398635" y="3780473"/>
            <a:ext cx="767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ym typeface="+mn-ea"/>
              </a:rPr>
              <a:t>NULL</a:t>
            </a:r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3306445" y="396525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5166995" y="3957320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7036435" y="396525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7" idx="3"/>
            <a:endCxn id="38" idx="1"/>
          </p:cNvCxnSpPr>
          <p:nvPr/>
        </p:nvCxnSpPr>
        <p:spPr>
          <a:xfrm flipV="1">
            <a:off x="8888095" y="3964940"/>
            <a:ext cx="5105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222240" y="3772853"/>
            <a:ext cx="322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X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121525" y="3772853"/>
            <a:ext cx="322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X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45" name="曲线连接符 44"/>
          <p:cNvCxnSpPr>
            <a:stCxn id="31" idx="2"/>
            <a:endCxn id="36" idx="2"/>
          </p:cNvCxnSpPr>
          <p:nvPr/>
        </p:nvCxnSpPr>
        <p:spPr>
          <a:xfrm rot="5400000" flipV="1">
            <a:off x="6352540" y="2687955"/>
            <a:ext cx="3175" cy="3046095"/>
          </a:xfrm>
          <a:prstGeom prst="curvedConnector3">
            <a:avLst>
              <a:gd name="adj1" fmla="val 1492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686243" y="2105978"/>
            <a:ext cx="1329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  <a:sym typeface="+mn-ea"/>
              </a:rPr>
              <a:t>插入新元素</a:t>
            </a:r>
            <a:endParaRPr lang="zh-CN" altLang="en-US" b="1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757363" y="3772853"/>
            <a:ext cx="1329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  <a:sym typeface="+mn-ea"/>
              </a:rPr>
              <a:t>删除旧元素</a:t>
            </a:r>
            <a:endParaRPr lang="zh-CN" altLang="en-US" b="1"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239770" y="1212215"/>
            <a:ext cx="5711825" cy="5266690"/>
          </a:xfrm>
          <a:prstGeom prst="rect">
            <a:avLst/>
          </a:prstGeom>
          <a:noFill/>
          <a:ln w="25400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5325" y="12884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图库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633470" y="3025140"/>
            <a:ext cx="1889125" cy="1432560"/>
            <a:chOff x="4265" y="2603"/>
            <a:chExt cx="4152" cy="2256"/>
          </a:xfrm>
        </p:grpSpPr>
        <p:sp>
          <p:nvSpPr>
            <p:cNvPr id="7" name="圆角矩形 6"/>
            <p:cNvSpPr/>
            <p:nvPr/>
          </p:nvSpPr>
          <p:spPr>
            <a:xfrm>
              <a:off x="4265" y="2603"/>
              <a:ext cx="4152" cy="225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755" y="2770"/>
              <a:ext cx="317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求目标机器编号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  <a:sym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629" y="3803"/>
              <a:ext cx="342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hash(id) % n</a:t>
              </a:r>
              <a:endParaRPr lang="en-US" altLang="zh-CN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943090" y="1656715"/>
            <a:ext cx="1562100" cy="4606290"/>
            <a:chOff x="13088" y="2609"/>
            <a:chExt cx="2460" cy="7254"/>
          </a:xfrm>
        </p:grpSpPr>
        <p:grpSp>
          <p:nvGrpSpPr>
            <p:cNvPr id="32" name="组合 31"/>
            <p:cNvGrpSpPr/>
            <p:nvPr/>
          </p:nvGrpSpPr>
          <p:grpSpPr>
            <a:xfrm>
              <a:off x="13088" y="2609"/>
              <a:ext cx="2461" cy="2089"/>
              <a:chOff x="10337" y="796"/>
              <a:chExt cx="2461" cy="2089"/>
            </a:xfrm>
          </p:grpSpPr>
          <p:sp>
            <p:nvSpPr>
              <p:cNvPr id="33" name="流程图: 磁盘 32"/>
              <p:cNvSpPr/>
              <p:nvPr/>
            </p:nvSpPr>
            <p:spPr>
              <a:xfrm>
                <a:off x="10337" y="796"/>
                <a:ext cx="2461" cy="2089"/>
              </a:xfrm>
              <a:prstGeom prst="flowChartMagneticDisk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0699" y="1578"/>
                <a:ext cx="1745" cy="1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(id_1, path1)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  <a:p>
                <a:pPr algn="l"/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(id_2, 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  <a:sym typeface="+mn-ea"/>
                  </a:rPr>
                  <a:t>path2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)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  <a:p>
                <a:pPr algn="l"/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(id_3, 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  <a:sym typeface="+mn-ea"/>
                  </a:rPr>
                  <a:t>path3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)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  <a:p>
                <a:pPr algn="l"/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       ......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13088" y="4931"/>
              <a:ext cx="2461" cy="2089"/>
              <a:chOff x="10337" y="796"/>
              <a:chExt cx="2461" cy="2089"/>
            </a:xfrm>
          </p:grpSpPr>
          <p:sp>
            <p:nvSpPr>
              <p:cNvPr id="36" name="流程图: 磁盘 35"/>
              <p:cNvSpPr/>
              <p:nvPr/>
            </p:nvSpPr>
            <p:spPr>
              <a:xfrm>
                <a:off x="10337" y="796"/>
                <a:ext cx="2461" cy="2089"/>
              </a:xfrm>
              <a:prstGeom prst="flowChartMagneticDisk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0695" y="1577"/>
                <a:ext cx="1745" cy="1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(id_4, 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  <a:sym typeface="+mn-ea"/>
                  </a:rPr>
                  <a:t>path4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)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  <a:p>
                <a:pPr algn="l"/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(id_5, 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  <a:sym typeface="+mn-ea"/>
                  </a:rPr>
                  <a:t>path5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)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  <a:p>
                <a:pPr algn="l"/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(id_6, 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  <a:sym typeface="+mn-ea"/>
                  </a:rPr>
                  <a:t>path6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)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  <a:p>
                <a:pPr algn="l"/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       ......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3088" y="7775"/>
              <a:ext cx="2461" cy="2089"/>
              <a:chOff x="10337" y="796"/>
              <a:chExt cx="2461" cy="2089"/>
            </a:xfrm>
          </p:grpSpPr>
          <p:sp>
            <p:nvSpPr>
              <p:cNvPr id="39" name="流程图: 磁盘 38"/>
              <p:cNvSpPr/>
              <p:nvPr/>
            </p:nvSpPr>
            <p:spPr>
              <a:xfrm>
                <a:off x="10337" y="796"/>
                <a:ext cx="2461" cy="2089"/>
              </a:xfrm>
              <a:prstGeom prst="flowChartMagneticDisk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0649" y="1578"/>
                <a:ext cx="1839" cy="1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(id_x, 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  <a:sym typeface="+mn-ea"/>
                  </a:rPr>
                  <a:t>path_x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)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  <a:p>
                <a:pPr algn="l"/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(id_y, 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  <a:sym typeface="+mn-ea"/>
                  </a:rPr>
                  <a:t>path_y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)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  <a:p>
                <a:pPr algn="l"/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(id_z, 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  <a:sym typeface="+mn-ea"/>
                  </a:rPr>
                  <a:t>path_z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)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  <a:p>
                <a:pPr algn="l"/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        ......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</p:txBody>
          </p:sp>
        </p:grpSp>
        <p:sp>
          <p:nvSpPr>
            <p:cNvPr id="41" name="文本框 40"/>
            <p:cNvSpPr txBox="1"/>
            <p:nvPr/>
          </p:nvSpPr>
          <p:spPr>
            <a:xfrm>
              <a:off x="13875" y="7019"/>
              <a:ext cx="8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......</a:t>
              </a:r>
              <a:endParaRPr lang="en-US" altLang="zh-CN"/>
            </a:p>
          </p:txBody>
        </p:sp>
      </p:grpSp>
      <p:cxnSp>
        <p:nvCxnSpPr>
          <p:cNvPr id="44" name="直接箭头连接符 43"/>
          <p:cNvCxnSpPr/>
          <p:nvPr/>
        </p:nvCxnSpPr>
        <p:spPr>
          <a:xfrm flipV="1">
            <a:off x="5888990" y="2491105"/>
            <a:ext cx="760095" cy="9467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836920" y="2826385"/>
            <a:ext cx="792480" cy="2755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1200">
                <a:latin typeface="微软雅黑" charset="0"/>
                <a:ea typeface="微软雅黑" charset="0"/>
              </a:rPr>
              <a:t>机器编号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417320" y="3437255"/>
            <a:ext cx="795655" cy="1052201"/>
            <a:chOff x="980" y="3571"/>
            <a:chExt cx="1355" cy="2534"/>
          </a:xfrm>
        </p:grpSpPr>
        <p:sp>
          <p:nvSpPr>
            <p:cNvPr id="47" name="折角形 46"/>
            <p:cNvSpPr/>
            <p:nvPr/>
          </p:nvSpPr>
          <p:spPr>
            <a:xfrm>
              <a:off x="980" y="3571"/>
              <a:ext cx="1355" cy="1770"/>
            </a:xfrm>
            <a:prstGeom prst="foldedCorner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.image</a:t>
              </a:r>
              <a:endParaRPr lang="en-US" altLang="zh-CN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980" y="5441"/>
              <a:ext cx="1355" cy="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20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图片文件</a:t>
              </a:r>
              <a:endParaRPr lang="zh-CN" altLang="en-US" sz="1200">
                <a:latin typeface="微软雅黑" charset="0"/>
                <a:ea typeface="微软雅黑" charset="0"/>
                <a:cs typeface="微软雅黑" charset="0"/>
                <a:sym typeface="+mn-ea"/>
              </a:endParaRPr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2315210" y="3844290"/>
            <a:ext cx="111442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330450" y="3511550"/>
            <a:ext cx="792480" cy="2755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1200">
                <a:latin typeface="微软雅黑" charset="0"/>
                <a:ea typeface="微软雅黑" charset="0"/>
              </a:rPr>
              <a:t>唯一标识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9257665" y="3989070"/>
            <a:ext cx="111442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9207500" y="3667125"/>
            <a:ext cx="1164590" cy="2755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sym typeface="+mn-ea"/>
              </a:rPr>
              <a:t>path 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sym typeface="+mn-ea"/>
              </a:rPr>
              <a:t>或不存在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5" name="组合 54"/>
          <p:cNvGrpSpPr/>
          <p:nvPr/>
        </p:nvGrpSpPr>
        <p:grpSpPr>
          <a:xfrm>
            <a:off x="3977640" y="1993265"/>
            <a:ext cx="4220210" cy="433705"/>
            <a:chOff x="6264" y="3139"/>
            <a:chExt cx="6646" cy="683"/>
          </a:xfrm>
        </p:grpSpPr>
        <p:grpSp>
          <p:nvGrpSpPr>
            <p:cNvPr id="4" name="组合 3"/>
            <p:cNvGrpSpPr/>
            <p:nvPr/>
          </p:nvGrpSpPr>
          <p:grpSpPr>
            <a:xfrm rot="0">
              <a:off x="6264" y="3139"/>
              <a:ext cx="6646" cy="683"/>
              <a:chOff x="7775" y="8919"/>
              <a:chExt cx="4272" cy="683"/>
            </a:xfrm>
          </p:grpSpPr>
          <p:cxnSp>
            <p:nvCxnSpPr>
              <p:cNvPr id="6" name="直接连接符 5"/>
              <p:cNvCxnSpPr/>
              <p:nvPr/>
            </p:nvCxnSpPr>
            <p:spPr>
              <a:xfrm>
                <a:off x="7775" y="8919"/>
                <a:ext cx="4273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7775" y="9602"/>
                <a:ext cx="4273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矩形 8"/>
            <p:cNvSpPr/>
            <p:nvPr/>
          </p:nvSpPr>
          <p:spPr>
            <a:xfrm>
              <a:off x="6396" y="3172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031" y="3173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669" y="3172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307" y="3173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945" y="3172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583" y="3171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0218" y="3172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856" y="3171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1494" y="3172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2132" y="3171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123690" y="2423160"/>
            <a:ext cx="3918585" cy="275590"/>
            <a:chOff x="6494" y="3864"/>
            <a:chExt cx="6171" cy="434"/>
          </a:xfrm>
        </p:grpSpPr>
        <p:sp>
          <p:nvSpPr>
            <p:cNvPr id="16" name="文本框 15"/>
            <p:cNvSpPr txBox="1"/>
            <p:nvPr/>
          </p:nvSpPr>
          <p:spPr>
            <a:xfrm>
              <a:off x="6494" y="3864"/>
              <a:ext cx="4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0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131" y="3864"/>
              <a:ext cx="4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768" y="3864"/>
              <a:ext cx="4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2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405" y="3864"/>
              <a:ext cx="4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3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042" y="3864"/>
              <a:ext cx="4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4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679" y="3864"/>
              <a:ext cx="4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5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316" y="3864"/>
              <a:ext cx="4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6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953" y="3864"/>
              <a:ext cx="4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7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1590" y="3864"/>
              <a:ext cx="4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2227" y="3864"/>
              <a:ext cx="4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9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4061460" y="92138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4869815" y="92138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5678170" y="92138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6486525" y="92138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7421880" y="92138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17</a:t>
            </a:r>
            <a:endParaRPr lang="en-US" altLang="zh-CN"/>
          </a:p>
        </p:txBody>
      </p:sp>
      <p:sp>
        <p:nvSpPr>
          <p:cNvPr id="61" name="任意多边形 60"/>
          <p:cNvSpPr/>
          <p:nvPr/>
        </p:nvSpPr>
        <p:spPr>
          <a:xfrm>
            <a:off x="4262755" y="1254760"/>
            <a:ext cx="403225" cy="655320"/>
          </a:xfrm>
          <a:custGeom>
            <a:avLst/>
            <a:gdLst>
              <a:gd name="connisteX0" fmla="*/ 0 w 448310"/>
              <a:gd name="connsiteY0" fmla="*/ 0 h 542925"/>
              <a:gd name="connisteX1" fmla="*/ 69215 w 448310"/>
              <a:gd name="connsiteY1" fmla="*/ 25400 h 542925"/>
              <a:gd name="connisteX2" fmla="*/ 137795 w 448310"/>
              <a:gd name="connsiteY2" fmla="*/ 68580 h 542925"/>
              <a:gd name="connisteX3" fmla="*/ 207010 w 448310"/>
              <a:gd name="connsiteY3" fmla="*/ 120650 h 542925"/>
              <a:gd name="connisteX4" fmla="*/ 275590 w 448310"/>
              <a:gd name="connsiteY4" fmla="*/ 189230 h 542925"/>
              <a:gd name="connisteX5" fmla="*/ 336550 w 448310"/>
              <a:gd name="connsiteY5" fmla="*/ 266700 h 542925"/>
              <a:gd name="connisteX6" fmla="*/ 379095 w 448310"/>
              <a:gd name="connsiteY6" fmla="*/ 335915 h 542925"/>
              <a:gd name="connisteX7" fmla="*/ 405130 w 448310"/>
              <a:gd name="connsiteY7" fmla="*/ 405130 h 542925"/>
              <a:gd name="connisteX8" fmla="*/ 431165 w 448310"/>
              <a:gd name="connsiteY8" fmla="*/ 473710 h 542925"/>
              <a:gd name="connisteX9" fmla="*/ 448310 w 448310"/>
              <a:gd name="connsiteY9" fmla="*/ 542925 h 5429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</a:cxnLst>
            <a:rect l="l" t="t" r="r" b="b"/>
            <a:pathLst>
              <a:path w="448310" h="542925">
                <a:moveTo>
                  <a:pt x="0" y="0"/>
                </a:moveTo>
                <a:cubicBezTo>
                  <a:pt x="12700" y="4445"/>
                  <a:pt x="41910" y="11430"/>
                  <a:pt x="69215" y="25400"/>
                </a:cubicBezTo>
                <a:cubicBezTo>
                  <a:pt x="96520" y="39370"/>
                  <a:pt x="110490" y="49530"/>
                  <a:pt x="137795" y="68580"/>
                </a:cubicBezTo>
                <a:cubicBezTo>
                  <a:pt x="165100" y="87630"/>
                  <a:pt x="179705" y="96520"/>
                  <a:pt x="207010" y="120650"/>
                </a:cubicBezTo>
                <a:cubicBezTo>
                  <a:pt x="234315" y="144780"/>
                  <a:pt x="249555" y="160020"/>
                  <a:pt x="275590" y="189230"/>
                </a:cubicBezTo>
                <a:cubicBezTo>
                  <a:pt x="301625" y="218440"/>
                  <a:pt x="315595" y="237490"/>
                  <a:pt x="336550" y="266700"/>
                </a:cubicBezTo>
                <a:cubicBezTo>
                  <a:pt x="357505" y="295910"/>
                  <a:pt x="365125" y="307975"/>
                  <a:pt x="379095" y="335915"/>
                </a:cubicBezTo>
                <a:cubicBezTo>
                  <a:pt x="393065" y="363855"/>
                  <a:pt x="394970" y="377825"/>
                  <a:pt x="405130" y="405130"/>
                </a:cubicBezTo>
                <a:cubicBezTo>
                  <a:pt x="415290" y="432435"/>
                  <a:pt x="422275" y="446405"/>
                  <a:pt x="431165" y="473710"/>
                </a:cubicBezTo>
                <a:cubicBezTo>
                  <a:pt x="440055" y="501015"/>
                  <a:pt x="445135" y="530225"/>
                  <a:pt x="448310" y="542925"/>
                </a:cubicBezTo>
              </a:path>
            </a:pathLst>
          </a:custGeom>
          <a:noFill/>
          <a:ln w="190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任意多边形 63"/>
          <p:cNvSpPr/>
          <p:nvPr/>
        </p:nvSpPr>
        <p:spPr>
          <a:xfrm>
            <a:off x="5077460" y="1289050"/>
            <a:ext cx="1193800" cy="655955"/>
          </a:xfrm>
          <a:custGeom>
            <a:avLst/>
            <a:gdLst>
              <a:gd name="connisteX0" fmla="*/ 0 w 1193800"/>
              <a:gd name="connsiteY0" fmla="*/ 0 h 655955"/>
              <a:gd name="connisteX1" fmla="*/ 36830 w 1193800"/>
              <a:gd name="connsiteY1" fmla="*/ 73660 h 655955"/>
              <a:gd name="connisteX2" fmla="*/ 88265 w 1193800"/>
              <a:gd name="connsiteY2" fmla="*/ 147955 h 655955"/>
              <a:gd name="connisteX3" fmla="*/ 154940 w 1193800"/>
              <a:gd name="connsiteY3" fmla="*/ 199390 h 655955"/>
              <a:gd name="connisteX4" fmla="*/ 220980 w 1193800"/>
              <a:gd name="connsiteY4" fmla="*/ 228600 h 655955"/>
              <a:gd name="connisteX5" fmla="*/ 302260 w 1193800"/>
              <a:gd name="connsiteY5" fmla="*/ 243205 h 655955"/>
              <a:gd name="connisteX6" fmla="*/ 383540 w 1193800"/>
              <a:gd name="connsiteY6" fmla="*/ 258445 h 655955"/>
              <a:gd name="connisteX7" fmla="*/ 457200 w 1193800"/>
              <a:gd name="connsiteY7" fmla="*/ 265430 h 655955"/>
              <a:gd name="connisteX8" fmla="*/ 523240 w 1193800"/>
              <a:gd name="connsiteY8" fmla="*/ 265430 h 655955"/>
              <a:gd name="connisteX9" fmla="*/ 589915 w 1193800"/>
              <a:gd name="connsiteY9" fmla="*/ 273050 h 655955"/>
              <a:gd name="connisteX10" fmla="*/ 655955 w 1193800"/>
              <a:gd name="connsiteY10" fmla="*/ 280035 h 655955"/>
              <a:gd name="connisteX11" fmla="*/ 737235 w 1193800"/>
              <a:gd name="connsiteY11" fmla="*/ 280035 h 655955"/>
              <a:gd name="connisteX12" fmla="*/ 825500 w 1193800"/>
              <a:gd name="connsiteY12" fmla="*/ 287655 h 655955"/>
              <a:gd name="connisteX13" fmla="*/ 928370 w 1193800"/>
              <a:gd name="connsiteY13" fmla="*/ 316865 h 655955"/>
              <a:gd name="connisteX14" fmla="*/ 1024255 w 1193800"/>
              <a:gd name="connsiteY14" fmla="*/ 368935 h 655955"/>
              <a:gd name="connisteX15" fmla="*/ 1097915 w 1193800"/>
              <a:gd name="connsiteY15" fmla="*/ 442595 h 655955"/>
              <a:gd name="connisteX16" fmla="*/ 1142365 w 1193800"/>
              <a:gd name="connsiteY16" fmla="*/ 508635 h 655955"/>
              <a:gd name="connisteX17" fmla="*/ 1172210 w 1193800"/>
              <a:gd name="connsiteY17" fmla="*/ 589915 h 655955"/>
              <a:gd name="connisteX18" fmla="*/ 1193800 w 1193800"/>
              <a:gd name="connsiteY18" fmla="*/ 655955 h 6559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</a:cxnLst>
            <a:rect l="l" t="t" r="r" b="b"/>
            <a:pathLst>
              <a:path w="1193800" h="655955">
                <a:moveTo>
                  <a:pt x="0" y="0"/>
                </a:moveTo>
                <a:cubicBezTo>
                  <a:pt x="6350" y="13335"/>
                  <a:pt x="19050" y="43815"/>
                  <a:pt x="36830" y="73660"/>
                </a:cubicBezTo>
                <a:cubicBezTo>
                  <a:pt x="54610" y="103505"/>
                  <a:pt x="64770" y="122555"/>
                  <a:pt x="88265" y="147955"/>
                </a:cubicBezTo>
                <a:cubicBezTo>
                  <a:pt x="111760" y="173355"/>
                  <a:pt x="128270" y="183515"/>
                  <a:pt x="154940" y="199390"/>
                </a:cubicBezTo>
                <a:cubicBezTo>
                  <a:pt x="181610" y="215265"/>
                  <a:pt x="191770" y="219710"/>
                  <a:pt x="220980" y="228600"/>
                </a:cubicBezTo>
                <a:cubicBezTo>
                  <a:pt x="250190" y="237490"/>
                  <a:pt x="269875" y="237490"/>
                  <a:pt x="302260" y="243205"/>
                </a:cubicBezTo>
                <a:cubicBezTo>
                  <a:pt x="334645" y="248920"/>
                  <a:pt x="352425" y="254000"/>
                  <a:pt x="383540" y="258445"/>
                </a:cubicBezTo>
                <a:cubicBezTo>
                  <a:pt x="414655" y="262890"/>
                  <a:pt x="429260" y="264160"/>
                  <a:pt x="457200" y="265430"/>
                </a:cubicBezTo>
                <a:cubicBezTo>
                  <a:pt x="485140" y="266700"/>
                  <a:pt x="496570" y="264160"/>
                  <a:pt x="523240" y="265430"/>
                </a:cubicBezTo>
                <a:cubicBezTo>
                  <a:pt x="549910" y="266700"/>
                  <a:pt x="563245" y="269875"/>
                  <a:pt x="589915" y="273050"/>
                </a:cubicBezTo>
                <a:cubicBezTo>
                  <a:pt x="616585" y="276225"/>
                  <a:pt x="626745" y="278765"/>
                  <a:pt x="655955" y="280035"/>
                </a:cubicBezTo>
                <a:cubicBezTo>
                  <a:pt x="685165" y="281305"/>
                  <a:pt x="703580" y="278765"/>
                  <a:pt x="737235" y="280035"/>
                </a:cubicBezTo>
                <a:cubicBezTo>
                  <a:pt x="770890" y="281305"/>
                  <a:pt x="787400" y="280035"/>
                  <a:pt x="825500" y="287655"/>
                </a:cubicBezTo>
                <a:cubicBezTo>
                  <a:pt x="863600" y="295275"/>
                  <a:pt x="888365" y="300355"/>
                  <a:pt x="928370" y="316865"/>
                </a:cubicBezTo>
                <a:cubicBezTo>
                  <a:pt x="968375" y="333375"/>
                  <a:pt x="990600" y="343535"/>
                  <a:pt x="1024255" y="368935"/>
                </a:cubicBezTo>
                <a:cubicBezTo>
                  <a:pt x="1057910" y="394335"/>
                  <a:pt x="1074420" y="414655"/>
                  <a:pt x="1097915" y="442595"/>
                </a:cubicBezTo>
                <a:cubicBezTo>
                  <a:pt x="1121410" y="470535"/>
                  <a:pt x="1127760" y="479425"/>
                  <a:pt x="1142365" y="508635"/>
                </a:cubicBezTo>
                <a:cubicBezTo>
                  <a:pt x="1156970" y="537845"/>
                  <a:pt x="1162050" y="560705"/>
                  <a:pt x="1172210" y="589915"/>
                </a:cubicBezTo>
                <a:cubicBezTo>
                  <a:pt x="1182370" y="619125"/>
                  <a:pt x="1189990" y="644525"/>
                  <a:pt x="1193800" y="655955"/>
                </a:cubicBezTo>
              </a:path>
            </a:pathLst>
          </a:custGeom>
          <a:noFill/>
          <a:ln w="190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任意多边形 65"/>
          <p:cNvSpPr/>
          <p:nvPr/>
        </p:nvSpPr>
        <p:spPr>
          <a:xfrm>
            <a:off x="5879465" y="1259840"/>
            <a:ext cx="1614170" cy="693420"/>
          </a:xfrm>
          <a:custGeom>
            <a:avLst/>
            <a:gdLst>
              <a:gd name="connisteX0" fmla="*/ 0 w 1614170"/>
              <a:gd name="connsiteY0" fmla="*/ 0 h 707390"/>
              <a:gd name="connisteX1" fmla="*/ 80645 w 1614170"/>
              <a:gd name="connsiteY1" fmla="*/ 81280 h 707390"/>
              <a:gd name="connisteX2" fmla="*/ 161925 w 1614170"/>
              <a:gd name="connsiteY2" fmla="*/ 140335 h 707390"/>
              <a:gd name="connisteX3" fmla="*/ 227965 w 1614170"/>
              <a:gd name="connsiteY3" fmla="*/ 191770 h 707390"/>
              <a:gd name="connisteX4" fmla="*/ 316865 w 1614170"/>
              <a:gd name="connsiteY4" fmla="*/ 243205 h 707390"/>
              <a:gd name="connisteX5" fmla="*/ 390525 w 1614170"/>
              <a:gd name="connsiteY5" fmla="*/ 265430 h 707390"/>
              <a:gd name="connisteX6" fmla="*/ 501015 w 1614170"/>
              <a:gd name="connsiteY6" fmla="*/ 302260 h 707390"/>
              <a:gd name="connisteX7" fmla="*/ 574675 w 1614170"/>
              <a:gd name="connsiteY7" fmla="*/ 316865 h 707390"/>
              <a:gd name="connisteX8" fmla="*/ 699770 w 1614170"/>
              <a:gd name="connsiteY8" fmla="*/ 346710 h 707390"/>
              <a:gd name="connisteX9" fmla="*/ 781050 w 1614170"/>
              <a:gd name="connsiteY9" fmla="*/ 368300 h 707390"/>
              <a:gd name="connisteX10" fmla="*/ 891540 w 1614170"/>
              <a:gd name="connsiteY10" fmla="*/ 383540 h 707390"/>
              <a:gd name="connisteX11" fmla="*/ 965200 w 1614170"/>
              <a:gd name="connsiteY11" fmla="*/ 390525 h 707390"/>
              <a:gd name="connisteX12" fmla="*/ 1075690 w 1614170"/>
              <a:gd name="connsiteY12" fmla="*/ 398145 h 707390"/>
              <a:gd name="connisteX13" fmla="*/ 1149350 w 1614170"/>
              <a:gd name="connsiteY13" fmla="*/ 412750 h 707390"/>
              <a:gd name="connisteX14" fmla="*/ 1238250 w 1614170"/>
              <a:gd name="connsiteY14" fmla="*/ 441960 h 707390"/>
              <a:gd name="connisteX15" fmla="*/ 1311910 w 1614170"/>
              <a:gd name="connsiteY15" fmla="*/ 471805 h 707390"/>
              <a:gd name="connisteX16" fmla="*/ 1385570 w 1614170"/>
              <a:gd name="connsiteY16" fmla="*/ 515620 h 707390"/>
              <a:gd name="connisteX17" fmla="*/ 1459230 w 1614170"/>
              <a:gd name="connsiteY17" fmla="*/ 560070 h 707390"/>
              <a:gd name="connisteX18" fmla="*/ 1555115 w 1614170"/>
              <a:gd name="connsiteY18" fmla="*/ 641350 h 707390"/>
              <a:gd name="connisteX19" fmla="*/ 1614170 w 1614170"/>
              <a:gd name="connsiteY19" fmla="*/ 707390 h 70739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614170" h="707390">
                <a:moveTo>
                  <a:pt x="0" y="0"/>
                </a:moveTo>
                <a:cubicBezTo>
                  <a:pt x="14605" y="15240"/>
                  <a:pt x="48260" y="53340"/>
                  <a:pt x="80645" y="81280"/>
                </a:cubicBezTo>
                <a:cubicBezTo>
                  <a:pt x="113030" y="109220"/>
                  <a:pt x="132715" y="118110"/>
                  <a:pt x="161925" y="140335"/>
                </a:cubicBezTo>
                <a:cubicBezTo>
                  <a:pt x="191135" y="162560"/>
                  <a:pt x="196850" y="171450"/>
                  <a:pt x="227965" y="191770"/>
                </a:cubicBezTo>
                <a:cubicBezTo>
                  <a:pt x="259080" y="212090"/>
                  <a:pt x="284480" y="228600"/>
                  <a:pt x="316865" y="243205"/>
                </a:cubicBezTo>
                <a:cubicBezTo>
                  <a:pt x="349250" y="257810"/>
                  <a:pt x="353695" y="253365"/>
                  <a:pt x="390525" y="265430"/>
                </a:cubicBezTo>
                <a:cubicBezTo>
                  <a:pt x="427355" y="277495"/>
                  <a:pt x="464185" y="292100"/>
                  <a:pt x="501015" y="302260"/>
                </a:cubicBezTo>
                <a:cubicBezTo>
                  <a:pt x="537845" y="312420"/>
                  <a:pt x="534670" y="307975"/>
                  <a:pt x="574675" y="316865"/>
                </a:cubicBezTo>
                <a:cubicBezTo>
                  <a:pt x="614680" y="325755"/>
                  <a:pt x="658495" y="336550"/>
                  <a:pt x="699770" y="346710"/>
                </a:cubicBezTo>
                <a:cubicBezTo>
                  <a:pt x="741045" y="356870"/>
                  <a:pt x="742950" y="360680"/>
                  <a:pt x="781050" y="368300"/>
                </a:cubicBezTo>
                <a:cubicBezTo>
                  <a:pt x="819150" y="375920"/>
                  <a:pt x="854710" y="379095"/>
                  <a:pt x="891540" y="383540"/>
                </a:cubicBezTo>
                <a:cubicBezTo>
                  <a:pt x="928370" y="387985"/>
                  <a:pt x="928370" y="387350"/>
                  <a:pt x="965200" y="390525"/>
                </a:cubicBezTo>
                <a:cubicBezTo>
                  <a:pt x="1002030" y="393700"/>
                  <a:pt x="1038860" y="393700"/>
                  <a:pt x="1075690" y="398145"/>
                </a:cubicBezTo>
                <a:cubicBezTo>
                  <a:pt x="1112520" y="402590"/>
                  <a:pt x="1116965" y="403860"/>
                  <a:pt x="1149350" y="412750"/>
                </a:cubicBezTo>
                <a:cubicBezTo>
                  <a:pt x="1181735" y="421640"/>
                  <a:pt x="1205865" y="429895"/>
                  <a:pt x="1238250" y="441960"/>
                </a:cubicBezTo>
                <a:cubicBezTo>
                  <a:pt x="1270635" y="454025"/>
                  <a:pt x="1282700" y="457200"/>
                  <a:pt x="1311910" y="471805"/>
                </a:cubicBezTo>
                <a:cubicBezTo>
                  <a:pt x="1341120" y="486410"/>
                  <a:pt x="1356360" y="497840"/>
                  <a:pt x="1385570" y="515620"/>
                </a:cubicBezTo>
                <a:cubicBezTo>
                  <a:pt x="1414780" y="533400"/>
                  <a:pt x="1425575" y="534670"/>
                  <a:pt x="1459230" y="560070"/>
                </a:cubicBezTo>
                <a:cubicBezTo>
                  <a:pt x="1492885" y="585470"/>
                  <a:pt x="1524000" y="612140"/>
                  <a:pt x="1555115" y="641350"/>
                </a:cubicBezTo>
                <a:cubicBezTo>
                  <a:pt x="1586230" y="670560"/>
                  <a:pt x="1604010" y="695960"/>
                  <a:pt x="1614170" y="707390"/>
                </a:cubicBezTo>
              </a:path>
            </a:pathLst>
          </a:custGeom>
          <a:noFill/>
          <a:ln w="190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任意多边形 66"/>
          <p:cNvSpPr/>
          <p:nvPr/>
        </p:nvSpPr>
        <p:spPr>
          <a:xfrm>
            <a:off x="5526405" y="1289050"/>
            <a:ext cx="1193165" cy="655320"/>
          </a:xfrm>
          <a:custGeom>
            <a:avLst/>
            <a:gdLst>
              <a:gd name="connisteX0" fmla="*/ 1142365 w 1142365"/>
              <a:gd name="connsiteY0" fmla="*/ 0 h 619125"/>
              <a:gd name="connisteX1" fmla="*/ 1097915 w 1142365"/>
              <a:gd name="connsiteY1" fmla="*/ 66675 h 619125"/>
              <a:gd name="connisteX2" fmla="*/ 1017270 w 1142365"/>
              <a:gd name="connsiteY2" fmla="*/ 140335 h 619125"/>
              <a:gd name="connisteX3" fmla="*/ 942975 w 1142365"/>
              <a:gd name="connsiteY3" fmla="*/ 184785 h 619125"/>
              <a:gd name="connisteX4" fmla="*/ 862330 w 1142365"/>
              <a:gd name="connsiteY4" fmla="*/ 221615 h 619125"/>
              <a:gd name="connisteX5" fmla="*/ 795655 w 1142365"/>
              <a:gd name="connsiteY5" fmla="*/ 243205 h 619125"/>
              <a:gd name="connisteX6" fmla="*/ 721995 w 1142365"/>
              <a:gd name="connsiteY6" fmla="*/ 273050 h 619125"/>
              <a:gd name="connisteX7" fmla="*/ 641350 w 1142365"/>
              <a:gd name="connsiteY7" fmla="*/ 309880 h 619125"/>
              <a:gd name="connisteX8" fmla="*/ 574675 w 1142365"/>
              <a:gd name="connsiteY8" fmla="*/ 339090 h 619125"/>
              <a:gd name="connisteX9" fmla="*/ 501015 w 1142365"/>
              <a:gd name="connsiteY9" fmla="*/ 354330 h 619125"/>
              <a:gd name="connisteX10" fmla="*/ 419735 w 1142365"/>
              <a:gd name="connsiteY10" fmla="*/ 368935 h 619125"/>
              <a:gd name="connisteX11" fmla="*/ 353695 w 1142365"/>
              <a:gd name="connsiteY11" fmla="*/ 391160 h 619125"/>
              <a:gd name="connisteX12" fmla="*/ 287020 w 1142365"/>
              <a:gd name="connsiteY12" fmla="*/ 420370 h 619125"/>
              <a:gd name="connisteX13" fmla="*/ 213360 w 1142365"/>
              <a:gd name="connsiteY13" fmla="*/ 457200 h 619125"/>
              <a:gd name="connisteX14" fmla="*/ 147320 w 1142365"/>
              <a:gd name="connsiteY14" fmla="*/ 501650 h 619125"/>
              <a:gd name="connisteX15" fmla="*/ 73660 w 1142365"/>
              <a:gd name="connsiteY15" fmla="*/ 560705 h 619125"/>
              <a:gd name="connisteX16" fmla="*/ 0 w 1142365"/>
              <a:gd name="connsiteY16" fmla="*/ 619125 h 6191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</a:cxnLst>
            <a:rect l="l" t="t" r="r" b="b"/>
            <a:pathLst>
              <a:path w="1142365" h="619125">
                <a:moveTo>
                  <a:pt x="1142365" y="0"/>
                </a:moveTo>
                <a:cubicBezTo>
                  <a:pt x="1135380" y="12065"/>
                  <a:pt x="1122680" y="38735"/>
                  <a:pt x="1097915" y="66675"/>
                </a:cubicBezTo>
                <a:cubicBezTo>
                  <a:pt x="1073150" y="94615"/>
                  <a:pt x="1048385" y="116840"/>
                  <a:pt x="1017270" y="140335"/>
                </a:cubicBezTo>
                <a:cubicBezTo>
                  <a:pt x="986155" y="163830"/>
                  <a:pt x="974090" y="168275"/>
                  <a:pt x="942975" y="184785"/>
                </a:cubicBezTo>
                <a:cubicBezTo>
                  <a:pt x="911860" y="201295"/>
                  <a:pt x="891540" y="210185"/>
                  <a:pt x="862330" y="221615"/>
                </a:cubicBezTo>
                <a:cubicBezTo>
                  <a:pt x="833120" y="233045"/>
                  <a:pt x="823595" y="233045"/>
                  <a:pt x="795655" y="243205"/>
                </a:cubicBezTo>
                <a:cubicBezTo>
                  <a:pt x="767715" y="253365"/>
                  <a:pt x="753110" y="259715"/>
                  <a:pt x="721995" y="273050"/>
                </a:cubicBezTo>
                <a:cubicBezTo>
                  <a:pt x="690880" y="286385"/>
                  <a:pt x="670560" y="296545"/>
                  <a:pt x="641350" y="309880"/>
                </a:cubicBezTo>
                <a:cubicBezTo>
                  <a:pt x="612140" y="323215"/>
                  <a:pt x="602615" y="330200"/>
                  <a:pt x="574675" y="339090"/>
                </a:cubicBezTo>
                <a:cubicBezTo>
                  <a:pt x="546735" y="347980"/>
                  <a:pt x="532130" y="348615"/>
                  <a:pt x="501015" y="354330"/>
                </a:cubicBezTo>
                <a:cubicBezTo>
                  <a:pt x="469900" y="360045"/>
                  <a:pt x="448945" y="361315"/>
                  <a:pt x="419735" y="368935"/>
                </a:cubicBezTo>
                <a:cubicBezTo>
                  <a:pt x="390525" y="376555"/>
                  <a:pt x="380365" y="381000"/>
                  <a:pt x="353695" y="391160"/>
                </a:cubicBezTo>
                <a:cubicBezTo>
                  <a:pt x="327025" y="401320"/>
                  <a:pt x="314960" y="407035"/>
                  <a:pt x="287020" y="420370"/>
                </a:cubicBezTo>
                <a:cubicBezTo>
                  <a:pt x="259080" y="433705"/>
                  <a:pt x="241300" y="440690"/>
                  <a:pt x="213360" y="457200"/>
                </a:cubicBezTo>
                <a:cubicBezTo>
                  <a:pt x="185420" y="473710"/>
                  <a:pt x="175260" y="480695"/>
                  <a:pt x="147320" y="501650"/>
                </a:cubicBezTo>
                <a:cubicBezTo>
                  <a:pt x="119380" y="522605"/>
                  <a:pt x="102870" y="537210"/>
                  <a:pt x="73660" y="560705"/>
                </a:cubicBezTo>
                <a:cubicBezTo>
                  <a:pt x="44450" y="584200"/>
                  <a:pt x="13335" y="608330"/>
                  <a:pt x="0" y="619125"/>
                </a:cubicBezTo>
              </a:path>
            </a:pathLst>
          </a:custGeom>
          <a:noFill/>
          <a:ln w="190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任意多边形 67"/>
          <p:cNvSpPr/>
          <p:nvPr/>
        </p:nvSpPr>
        <p:spPr>
          <a:xfrm>
            <a:off x="7066280" y="1296670"/>
            <a:ext cx="574675" cy="662940"/>
          </a:xfrm>
          <a:custGeom>
            <a:avLst/>
            <a:gdLst>
              <a:gd name="connisteX0" fmla="*/ 530860 w 530860"/>
              <a:gd name="connsiteY0" fmla="*/ 0 h 596900"/>
              <a:gd name="connisteX1" fmla="*/ 508635 w 530860"/>
              <a:gd name="connsiteY1" fmla="*/ 73660 h 596900"/>
              <a:gd name="connisteX2" fmla="*/ 441960 w 530860"/>
              <a:gd name="connsiteY2" fmla="*/ 161925 h 596900"/>
              <a:gd name="connisteX3" fmla="*/ 375920 w 530860"/>
              <a:gd name="connsiteY3" fmla="*/ 206375 h 596900"/>
              <a:gd name="connisteX4" fmla="*/ 309245 w 530860"/>
              <a:gd name="connsiteY4" fmla="*/ 250825 h 596900"/>
              <a:gd name="connisteX5" fmla="*/ 228600 w 530860"/>
              <a:gd name="connsiteY5" fmla="*/ 324485 h 596900"/>
              <a:gd name="connisteX6" fmla="*/ 147320 w 530860"/>
              <a:gd name="connsiteY6" fmla="*/ 390525 h 596900"/>
              <a:gd name="connisteX7" fmla="*/ 88265 w 530860"/>
              <a:gd name="connsiteY7" fmla="*/ 457200 h 596900"/>
              <a:gd name="connisteX8" fmla="*/ 36830 w 530860"/>
              <a:gd name="connsiteY8" fmla="*/ 530860 h 596900"/>
              <a:gd name="connisteX9" fmla="*/ 0 w 530860"/>
              <a:gd name="connsiteY9" fmla="*/ 596900 h 5969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</a:cxnLst>
            <a:rect l="l" t="t" r="r" b="b"/>
            <a:pathLst>
              <a:path w="530860" h="596900">
                <a:moveTo>
                  <a:pt x="530860" y="0"/>
                </a:moveTo>
                <a:cubicBezTo>
                  <a:pt x="527685" y="12700"/>
                  <a:pt x="526415" y="41275"/>
                  <a:pt x="508635" y="73660"/>
                </a:cubicBezTo>
                <a:cubicBezTo>
                  <a:pt x="490855" y="106045"/>
                  <a:pt x="468630" y="135255"/>
                  <a:pt x="441960" y="161925"/>
                </a:cubicBezTo>
                <a:cubicBezTo>
                  <a:pt x="415290" y="188595"/>
                  <a:pt x="402590" y="188595"/>
                  <a:pt x="375920" y="206375"/>
                </a:cubicBezTo>
                <a:cubicBezTo>
                  <a:pt x="349250" y="224155"/>
                  <a:pt x="338455" y="227330"/>
                  <a:pt x="309245" y="250825"/>
                </a:cubicBezTo>
                <a:cubicBezTo>
                  <a:pt x="280035" y="274320"/>
                  <a:pt x="260985" y="296545"/>
                  <a:pt x="228600" y="324485"/>
                </a:cubicBezTo>
                <a:cubicBezTo>
                  <a:pt x="196215" y="352425"/>
                  <a:pt x="175260" y="363855"/>
                  <a:pt x="147320" y="390525"/>
                </a:cubicBezTo>
                <a:cubicBezTo>
                  <a:pt x="119380" y="417195"/>
                  <a:pt x="110490" y="429260"/>
                  <a:pt x="88265" y="457200"/>
                </a:cubicBezTo>
                <a:cubicBezTo>
                  <a:pt x="66040" y="485140"/>
                  <a:pt x="54610" y="502920"/>
                  <a:pt x="36830" y="530860"/>
                </a:cubicBezTo>
                <a:cubicBezTo>
                  <a:pt x="19050" y="558800"/>
                  <a:pt x="6350" y="585470"/>
                  <a:pt x="0" y="596900"/>
                </a:cubicBezTo>
              </a:path>
            </a:pathLst>
          </a:custGeom>
          <a:noFill/>
          <a:ln w="190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8590915" y="1760855"/>
            <a:ext cx="12084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key % </a:t>
            </a:r>
            <a:r>
              <a:rPr lang="en-US" altLang="zh-CN">
                <a:solidFill>
                  <a:srgbClr val="C00000"/>
                </a:solidFill>
                <a:latin typeface="微软雅黑" charset="0"/>
                <a:ea typeface="微软雅黑" charset="0"/>
              </a:rPr>
              <a:t>10</a:t>
            </a:r>
            <a:endParaRPr lang="en-US" altLang="zh-CN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 rot="0">
            <a:off x="3977640" y="4351020"/>
            <a:ext cx="4613910" cy="433705"/>
            <a:chOff x="7775" y="8919"/>
            <a:chExt cx="4272" cy="683"/>
          </a:xfrm>
        </p:grpSpPr>
        <p:cxnSp>
          <p:nvCxnSpPr>
            <p:cNvPr id="72" name="直接连接符 71"/>
            <p:cNvCxnSpPr/>
            <p:nvPr/>
          </p:nvCxnSpPr>
          <p:spPr>
            <a:xfrm>
              <a:off x="7775" y="8919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7775" y="9602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矩形 73"/>
          <p:cNvSpPr/>
          <p:nvPr/>
        </p:nvSpPr>
        <p:spPr>
          <a:xfrm>
            <a:off x="4061460" y="437197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464685" y="4372610"/>
            <a:ext cx="403225" cy="3924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869815" y="437197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274945" y="4372610"/>
            <a:ext cx="403225" cy="3924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680075" y="437197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085205" y="4371340"/>
            <a:ext cx="403225" cy="3924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488430" y="437197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893560" y="4371340"/>
            <a:ext cx="403225" cy="3924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298690" y="437197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703820" y="4371340"/>
            <a:ext cx="403225" cy="3924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4061460" y="327914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6" name="文本框 95"/>
          <p:cNvSpPr txBox="1"/>
          <p:nvPr/>
        </p:nvSpPr>
        <p:spPr>
          <a:xfrm>
            <a:off x="4869815" y="327914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97" name="文本框 96"/>
          <p:cNvSpPr txBox="1"/>
          <p:nvPr/>
        </p:nvSpPr>
        <p:spPr>
          <a:xfrm>
            <a:off x="5678170" y="327914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98" name="文本框 97"/>
          <p:cNvSpPr txBox="1"/>
          <p:nvPr/>
        </p:nvSpPr>
        <p:spPr>
          <a:xfrm>
            <a:off x="6486525" y="327914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99" name="文本框 98"/>
          <p:cNvSpPr txBox="1"/>
          <p:nvPr/>
        </p:nvSpPr>
        <p:spPr>
          <a:xfrm>
            <a:off x="7421880" y="327914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17</a:t>
            </a:r>
            <a:endParaRPr lang="en-US" altLang="zh-CN"/>
          </a:p>
        </p:txBody>
      </p:sp>
      <p:sp>
        <p:nvSpPr>
          <p:cNvPr id="100" name="任意多边形 99"/>
          <p:cNvSpPr/>
          <p:nvPr/>
        </p:nvSpPr>
        <p:spPr>
          <a:xfrm>
            <a:off x="4262755" y="3612515"/>
            <a:ext cx="403225" cy="655320"/>
          </a:xfrm>
          <a:custGeom>
            <a:avLst/>
            <a:gdLst>
              <a:gd name="connisteX0" fmla="*/ 0 w 448310"/>
              <a:gd name="connsiteY0" fmla="*/ 0 h 542925"/>
              <a:gd name="connisteX1" fmla="*/ 69215 w 448310"/>
              <a:gd name="connsiteY1" fmla="*/ 25400 h 542925"/>
              <a:gd name="connisteX2" fmla="*/ 137795 w 448310"/>
              <a:gd name="connsiteY2" fmla="*/ 68580 h 542925"/>
              <a:gd name="connisteX3" fmla="*/ 207010 w 448310"/>
              <a:gd name="connsiteY3" fmla="*/ 120650 h 542925"/>
              <a:gd name="connisteX4" fmla="*/ 275590 w 448310"/>
              <a:gd name="connsiteY4" fmla="*/ 189230 h 542925"/>
              <a:gd name="connisteX5" fmla="*/ 336550 w 448310"/>
              <a:gd name="connsiteY5" fmla="*/ 266700 h 542925"/>
              <a:gd name="connisteX6" fmla="*/ 379095 w 448310"/>
              <a:gd name="connsiteY6" fmla="*/ 335915 h 542925"/>
              <a:gd name="connisteX7" fmla="*/ 405130 w 448310"/>
              <a:gd name="connsiteY7" fmla="*/ 405130 h 542925"/>
              <a:gd name="connisteX8" fmla="*/ 431165 w 448310"/>
              <a:gd name="connsiteY8" fmla="*/ 473710 h 542925"/>
              <a:gd name="connisteX9" fmla="*/ 448310 w 448310"/>
              <a:gd name="connsiteY9" fmla="*/ 542925 h 5429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</a:cxnLst>
            <a:rect l="l" t="t" r="r" b="b"/>
            <a:pathLst>
              <a:path w="448310" h="542925">
                <a:moveTo>
                  <a:pt x="0" y="0"/>
                </a:moveTo>
                <a:cubicBezTo>
                  <a:pt x="12700" y="4445"/>
                  <a:pt x="41910" y="11430"/>
                  <a:pt x="69215" y="25400"/>
                </a:cubicBezTo>
                <a:cubicBezTo>
                  <a:pt x="96520" y="39370"/>
                  <a:pt x="110490" y="49530"/>
                  <a:pt x="137795" y="68580"/>
                </a:cubicBezTo>
                <a:cubicBezTo>
                  <a:pt x="165100" y="87630"/>
                  <a:pt x="179705" y="96520"/>
                  <a:pt x="207010" y="120650"/>
                </a:cubicBezTo>
                <a:cubicBezTo>
                  <a:pt x="234315" y="144780"/>
                  <a:pt x="249555" y="160020"/>
                  <a:pt x="275590" y="189230"/>
                </a:cubicBezTo>
                <a:cubicBezTo>
                  <a:pt x="301625" y="218440"/>
                  <a:pt x="315595" y="237490"/>
                  <a:pt x="336550" y="266700"/>
                </a:cubicBezTo>
                <a:cubicBezTo>
                  <a:pt x="357505" y="295910"/>
                  <a:pt x="365125" y="307975"/>
                  <a:pt x="379095" y="335915"/>
                </a:cubicBezTo>
                <a:cubicBezTo>
                  <a:pt x="393065" y="363855"/>
                  <a:pt x="394970" y="377825"/>
                  <a:pt x="405130" y="405130"/>
                </a:cubicBezTo>
                <a:cubicBezTo>
                  <a:pt x="415290" y="432435"/>
                  <a:pt x="422275" y="446405"/>
                  <a:pt x="431165" y="473710"/>
                </a:cubicBezTo>
                <a:cubicBezTo>
                  <a:pt x="440055" y="501015"/>
                  <a:pt x="445135" y="530225"/>
                  <a:pt x="448310" y="542925"/>
                </a:cubicBezTo>
              </a:path>
            </a:pathLst>
          </a:custGeom>
          <a:noFill/>
          <a:ln w="190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1" name="任意多边形 100"/>
          <p:cNvSpPr/>
          <p:nvPr/>
        </p:nvSpPr>
        <p:spPr>
          <a:xfrm>
            <a:off x="5077460" y="3646805"/>
            <a:ext cx="1193800" cy="655955"/>
          </a:xfrm>
          <a:custGeom>
            <a:avLst/>
            <a:gdLst>
              <a:gd name="connisteX0" fmla="*/ 0 w 1193800"/>
              <a:gd name="connsiteY0" fmla="*/ 0 h 655955"/>
              <a:gd name="connisteX1" fmla="*/ 36830 w 1193800"/>
              <a:gd name="connsiteY1" fmla="*/ 73660 h 655955"/>
              <a:gd name="connisteX2" fmla="*/ 88265 w 1193800"/>
              <a:gd name="connsiteY2" fmla="*/ 147955 h 655955"/>
              <a:gd name="connisteX3" fmla="*/ 154940 w 1193800"/>
              <a:gd name="connsiteY3" fmla="*/ 199390 h 655955"/>
              <a:gd name="connisteX4" fmla="*/ 220980 w 1193800"/>
              <a:gd name="connsiteY4" fmla="*/ 228600 h 655955"/>
              <a:gd name="connisteX5" fmla="*/ 302260 w 1193800"/>
              <a:gd name="connsiteY5" fmla="*/ 243205 h 655955"/>
              <a:gd name="connisteX6" fmla="*/ 383540 w 1193800"/>
              <a:gd name="connsiteY6" fmla="*/ 258445 h 655955"/>
              <a:gd name="connisteX7" fmla="*/ 457200 w 1193800"/>
              <a:gd name="connsiteY7" fmla="*/ 265430 h 655955"/>
              <a:gd name="connisteX8" fmla="*/ 523240 w 1193800"/>
              <a:gd name="connsiteY8" fmla="*/ 265430 h 655955"/>
              <a:gd name="connisteX9" fmla="*/ 589915 w 1193800"/>
              <a:gd name="connsiteY9" fmla="*/ 273050 h 655955"/>
              <a:gd name="connisteX10" fmla="*/ 655955 w 1193800"/>
              <a:gd name="connsiteY10" fmla="*/ 280035 h 655955"/>
              <a:gd name="connisteX11" fmla="*/ 737235 w 1193800"/>
              <a:gd name="connsiteY11" fmla="*/ 280035 h 655955"/>
              <a:gd name="connisteX12" fmla="*/ 825500 w 1193800"/>
              <a:gd name="connsiteY12" fmla="*/ 287655 h 655955"/>
              <a:gd name="connisteX13" fmla="*/ 928370 w 1193800"/>
              <a:gd name="connsiteY13" fmla="*/ 316865 h 655955"/>
              <a:gd name="connisteX14" fmla="*/ 1024255 w 1193800"/>
              <a:gd name="connsiteY14" fmla="*/ 368935 h 655955"/>
              <a:gd name="connisteX15" fmla="*/ 1097915 w 1193800"/>
              <a:gd name="connsiteY15" fmla="*/ 442595 h 655955"/>
              <a:gd name="connisteX16" fmla="*/ 1142365 w 1193800"/>
              <a:gd name="connsiteY16" fmla="*/ 508635 h 655955"/>
              <a:gd name="connisteX17" fmla="*/ 1172210 w 1193800"/>
              <a:gd name="connsiteY17" fmla="*/ 589915 h 655955"/>
              <a:gd name="connisteX18" fmla="*/ 1193800 w 1193800"/>
              <a:gd name="connsiteY18" fmla="*/ 655955 h 6559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</a:cxnLst>
            <a:rect l="l" t="t" r="r" b="b"/>
            <a:pathLst>
              <a:path w="1193800" h="655955">
                <a:moveTo>
                  <a:pt x="0" y="0"/>
                </a:moveTo>
                <a:cubicBezTo>
                  <a:pt x="6350" y="13335"/>
                  <a:pt x="19050" y="43815"/>
                  <a:pt x="36830" y="73660"/>
                </a:cubicBezTo>
                <a:cubicBezTo>
                  <a:pt x="54610" y="103505"/>
                  <a:pt x="64770" y="122555"/>
                  <a:pt x="88265" y="147955"/>
                </a:cubicBezTo>
                <a:cubicBezTo>
                  <a:pt x="111760" y="173355"/>
                  <a:pt x="128270" y="183515"/>
                  <a:pt x="154940" y="199390"/>
                </a:cubicBezTo>
                <a:cubicBezTo>
                  <a:pt x="181610" y="215265"/>
                  <a:pt x="191770" y="219710"/>
                  <a:pt x="220980" y="228600"/>
                </a:cubicBezTo>
                <a:cubicBezTo>
                  <a:pt x="250190" y="237490"/>
                  <a:pt x="269875" y="237490"/>
                  <a:pt x="302260" y="243205"/>
                </a:cubicBezTo>
                <a:cubicBezTo>
                  <a:pt x="334645" y="248920"/>
                  <a:pt x="352425" y="254000"/>
                  <a:pt x="383540" y="258445"/>
                </a:cubicBezTo>
                <a:cubicBezTo>
                  <a:pt x="414655" y="262890"/>
                  <a:pt x="429260" y="264160"/>
                  <a:pt x="457200" y="265430"/>
                </a:cubicBezTo>
                <a:cubicBezTo>
                  <a:pt x="485140" y="266700"/>
                  <a:pt x="496570" y="264160"/>
                  <a:pt x="523240" y="265430"/>
                </a:cubicBezTo>
                <a:cubicBezTo>
                  <a:pt x="549910" y="266700"/>
                  <a:pt x="563245" y="269875"/>
                  <a:pt x="589915" y="273050"/>
                </a:cubicBezTo>
                <a:cubicBezTo>
                  <a:pt x="616585" y="276225"/>
                  <a:pt x="626745" y="278765"/>
                  <a:pt x="655955" y="280035"/>
                </a:cubicBezTo>
                <a:cubicBezTo>
                  <a:pt x="685165" y="281305"/>
                  <a:pt x="703580" y="278765"/>
                  <a:pt x="737235" y="280035"/>
                </a:cubicBezTo>
                <a:cubicBezTo>
                  <a:pt x="770890" y="281305"/>
                  <a:pt x="787400" y="280035"/>
                  <a:pt x="825500" y="287655"/>
                </a:cubicBezTo>
                <a:cubicBezTo>
                  <a:pt x="863600" y="295275"/>
                  <a:pt x="888365" y="300355"/>
                  <a:pt x="928370" y="316865"/>
                </a:cubicBezTo>
                <a:cubicBezTo>
                  <a:pt x="968375" y="333375"/>
                  <a:pt x="990600" y="343535"/>
                  <a:pt x="1024255" y="368935"/>
                </a:cubicBezTo>
                <a:cubicBezTo>
                  <a:pt x="1057910" y="394335"/>
                  <a:pt x="1074420" y="414655"/>
                  <a:pt x="1097915" y="442595"/>
                </a:cubicBezTo>
                <a:cubicBezTo>
                  <a:pt x="1121410" y="470535"/>
                  <a:pt x="1127760" y="479425"/>
                  <a:pt x="1142365" y="508635"/>
                </a:cubicBezTo>
                <a:cubicBezTo>
                  <a:pt x="1156970" y="537845"/>
                  <a:pt x="1162050" y="560705"/>
                  <a:pt x="1172210" y="589915"/>
                </a:cubicBezTo>
                <a:cubicBezTo>
                  <a:pt x="1182370" y="619125"/>
                  <a:pt x="1189990" y="644525"/>
                  <a:pt x="1193800" y="655955"/>
                </a:cubicBezTo>
              </a:path>
            </a:pathLst>
          </a:custGeom>
          <a:noFill/>
          <a:ln w="190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" name="任意多边形 101"/>
          <p:cNvSpPr/>
          <p:nvPr/>
        </p:nvSpPr>
        <p:spPr>
          <a:xfrm>
            <a:off x="5879465" y="3617595"/>
            <a:ext cx="1614170" cy="693420"/>
          </a:xfrm>
          <a:custGeom>
            <a:avLst/>
            <a:gdLst>
              <a:gd name="connisteX0" fmla="*/ 0 w 1614170"/>
              <a:gd name="connsiteY0" fmla="*/ 0 h 707390"/>
              <a:gd name="connisteX1" fmla="*/ 80645 w 1614170"/>
              <a:gd name="connsiteY1" fmla="*/ 81280 h 707390"/>
              <a:gd name="connisteX2" fmla="*/ 161925 w 1614170"/>
              <a:gd name="connsiteY2" fmla="*/ 140335 h 707390"/>
              <a:gd name="connisteX3" fmla="*/ 227965 w 1614170"/>
              <a:gd name="connsiteY3" fmla="*/ 191770 h 707390"/>
              <a:gd name="connisteX4" fmla="*/ 316865 w 1614170"/>
              <a:gd name="connsiteY4" fmla="*/ 243205 h 707390"/>
              <a:gd name="connisteX5" fmla="*/ 390525 w 1614170"/>
              <a:gd name="connsiteY5" fmla="*/ 265430 h 707390"/>
              <a:gd name="connisteX6" fmla="*/ 501015 w 1614170"/>
              <a:gd name="connsiteY6" fmla="*/ 302260 h 707390"/>
              <a:gd name="connisteX7" fmla="*/ 574675 w 1614170"/>
              <a:gd name="connsiteY7" fmla="*/ 316865 h 707390"/>
              <a:gd name="connisteX8" fmla="*/ 699770 w 1614170"/>
              <a:gd name="connsiteY8" fmla="*/ 346710 h 707390"/>
              <a:gd name="connisteX9" fmla="*/ 781050 w 1614170"/>
              <a:gd name="connsiteY9" fmla="*/ 368300 h 707390"/>
              <a:gd name="connisteX10" fmla="*/ 891540 w 1614170"/>
              <a:gd name="connsiteY10" fmla="*/ 383540 h 707390"/>
              <a:gd name="connisteX11" fmla="*/ 965200 w 1614170"/>
              <a:gd name="connsiteY11" fmla="*/ 390525 h 707390"/>
              <a:gd name="connisteX12" fmla="*/ 1075690 w 1614170"/>
              <a:gd name="connsiteY12" fmla="*/ 398145 h 707390"/>
              <a:gd name="connisteX13" fmla="*/ 1149350 w 1614170"/>
              <a:gd name="connsiteY13" fmla="*/ 412750 h 707390"/>
              <a:gd name="connisteX14" fmla="*/ 1238250 w 1614170"/>
              <a:gd name="connsiteY14" fmla="*/ 441960 h 707390"/>
              <a:gd name="connisteX15" fmla="*/ 1311910 w 1614170"/>
              <a:gd name="connsiteY15" fmla="*/ 471805 h 707390"/>
              <a:gd name="connisteX16" fmla="*/ 1385570 w 1614170"/>
              <a:gd name="connsiteY16" fmla="*/ 515620 h 707390"/>
              <a:gd name="connisteX17" fmla="*/ 1459230 w 1614170"/>
              <a:gd name="connsiteY17" fmla="*/ 560070 h 707390"/>
              <a:gd name="connisteX18" fmla="*/ 1555115 w 1614170"/>
              <a:gd name="connsiteY18" fmla="*/ 641350 h 707390"/>
              <a:gd name="connisteX19" fmla="*/ 1614170 w 1614170"/>
              <a:gd name="connsiteY19" fmla="*/ 707390 h 70739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614170" h="707390">
                <a:moveTo>
                  <a:pt x="0" y="0"/>
                </a:moveTo>
                <a:cubicBezTo>
                  <a:pt x="14605" y="15240"/>
                  <a:pt x="48260" y="53340"/>
                  <a:pt x="80645" y="81280"/>
                </a:cubicBezTo>
                <a:cubicBezTo>
                  <a:pt x="113030" y="109220"/>
                  <a:pt x="132715" y="118110"/>
                  <a:pt x="161925" y="140335"/>
                </a:cubicBezTo>
                <a:cubicBezTo>
                  <a:pt x="191135" y="162560"/>
                  <a:pt x="196850" y="171450"/>
                  <a:pt x="227965" y="191770"/>
                </a:cubicBezTo>
                <a:cubicBezTo>
                  <a:pt x="259080" y="212090"/>
                  <a:pt x="284480" y="228600"/>
                  <a:pt x="316865" y="243205"/>
                </a:cubicBezTo>
                <a:cubicBezTo>
                  <a:pt x="349250" y="257810"/>
                  <a:pt x="353695" y="253365"/>
                  <a:pt x="390525" y="265430"/>
                </a:cubicBezTo>
                <a:cubicBezTo>
                  <a:pt x="427355" y="277495"/>
                  <a:pt x="464185" y="292100"/>
                  <a:pt x="501015" y="302260"/>
                </a:cubicBezTo>
                <a:cubicBezTo>
                  <a:pt x="537845" y="312420"/>
                  <a:pt x="534670" y="307975"/>
                  <a:pt x="574675" y="316865"/>
                </a:cubicBezTo>
                <a:cubicBezTo>
                  <a:pt x="614680" y="325755"/>
                  <a:pt x="658495" y="336550"/>
                  <a:pt x="699770" y="346710"/>
                </a:cubicBezTo>
                <a:cubicBezTo>
                  <a:pt x="741045" y="356870"/>
                  <a:pt x="742950" y="360680"/>
                  <a:pt x="781050" y="368300"/>
                </a:cubicBezTo>
                <a:cubicBezTo>
                  <a:pt x="819150" y="375920"/>
                  <a:pt x="854710" y="379095"/>
                  <a:pt x="891540" y="383540"/>
                </a:cubicBezTo>
                <a:cubicBezTo>
                  <a:pt x="928370" y="387985"/>
                  <a:pt x="928370" y="387350"/>
                  <a:pt x="965200" y="390525"/>
                </a:cubicBezTo>
                <a:cubicBezTo>
                  <a:pt x="1002030" y="393700"/>
                  <a:pt x="1038860" y="393700"/>
                  <a:pt x="1075690" y="398145"/>
                </a:cubicBezTo>
                <a:cubicBezTo>
                  <a:pt x="1112520" y="402590"/>
                  <a:pt x="1116965" y="403860"/>
                  <a:pt x="1149350" y="412750"/>
                </a:cubicBezTo>
                <a:cubicBezTo>
                  <a:pt x="1181735" y="421640"/>
                  <a:pt x="1205865" y="429895"/>
                  <a:pt x="1238250" y="441960"/>
                </a:cubicBezTo>
                <a:cubicBezTo>
                  <a:pt x="1270635" y="454025"/>
                  <a:pt x="1282700" y="457200"/>
                  <a:pt x="1311910" y="471805"/>
                </a:cubicBezTo>
                <a:cubicBezTo>
                  <a:pt x="1341120" y="486410"/>
                  <a:pt x="1356360" y="497840"/>
                  <a:pt x="1385570" y="515620"/>
                </a:cubicBezTo>
                <a:cubicBezTo>
                  <a:pt x="1414780" y="533400"/>
                  <a:pt x="1425575" y="534670"/>
                  <a:pt x="1459230" y="560070"/>
                </a:cubicBezTo>
                <a:cubicBezTo>
                  <a:pt x="1492885" y="585470"/>
                  <a:pt x="1524000" y="612140"/>
                  <a:pt x="1555115" y="641350"/>
                </a:cubicBezTo>
                <a:cubicBezTo>
                  <a:pt x="1586230" y="670560"/>
                  <a:pt x="1604010" y="695960"/>
                  <a:pt x="1614170" y="707390"/>
                </a:cubicBezTo>
              </a:path>
            </a:pathLst>
          </a:custGeom>
          <a:noFill/>
          <a:ln w="190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3" name="任意多边形 102"/>
          <p:cNvSpPr/>
          <p:nvPr/>
        </p:nvSpPr>
        <p:spPr>
          <a:xfrm>
            <a:off x="5106035" y="3646805"/>
            <a:ext cx="1613535" cy="655320"/>
          </a:xfrm>
          <a:custGeom>
            <a:avLst/>
            <a:gdLst>
              <a:gd name="connisteX0" fmla="*/ 1142365 w 1142365"/>
              <a:gd name="connsiteY0" fmla="*/ 0 h 619125"/>
              <a:gd name="connisteX1" fmla="*/ 1097915 w 1142365"/>
              <a:gd name="connsiteY1" fmla="*/ 66675 h 619125"/>
              <a:gd name="connisteX2" fmla="*/ 1017270 w 1142365"/>
              <a:gd name="connsiteY2" fmla="*/ 140335 h 619125"/>
              <a:gd name="connisteX3" fmla="*/ 942975 w 1142365"/>
              <a:gd name="connsiteY3" fmla="*/ 184785 h 619125"/>
              <a:gd name="connisteX4" fmla="*/ 862330 w 1142365"/>
              <a:gd name="connsiteY4" fmla="*/ 221615 h 619125"/>
              <a:gd name="connisteX5" fmla="*/ 795655 w 1142365"/>
              <a:gd name="connsiteY5" fmla="*/ 243205 h 619125"/>
              <a:gd name="connisteX6" fmla="*/ 721995 w 1142365"/>
              <a:gd name="connsiteY6" fmla="*/ 273050 h 619125"/>
              <a:gd name="connisteX7" fmla="*/ 641350 w 1142365"/>
              <a:gd name="connsiteY7" fmla="*/ 309880 h 619125"/>
              <a:gd name="connisteX8" fmla="*/ 574675 w 1142365"/>
              <a:gd name="connsiteY8" fmla="*/ 339090 h 619125"/>
              <a:gd name="connisteX9" fmla="*/ 501015 w 1142365"/>
              <a:gd name="connsiteY9" fmla="*/ 354330 h 619125"/>
              <a:gd name="connisteX10" fmla="*/ 419735 w 1142365"/>
              <a:gd name="connsiteY10" fmla="*/ 368935 h 619125"/>
              <a:gd name="connisteX11" fmla="*/ 353695 w 1142365"/>
              <a:gd name="connsiteY11" fmla="*/ 391160 h 619125"/>
              <a:gd name="connisteX12" fmla="*/ 287020 w 1142365"/>
              <a:gd name="connsiteY12" fmla="*/ 420370 h 619125"/>
              <a:gd name="connisteX13" fmla="*/ 213360 w 1142365"/>
              <a:gd name="connsiteY13" fmla="*/ 457200 h 619125"/>
              <a:gd name="connisteX14" fmla="*/ 147320 w 1142365"/>
              <a:gd name="connsiteY14" fmla="*/ 501650 h 619125"/>
              <a:gd name="connisteX15" fmla="*/ 73660 w 1142365"/>
              <a:gd name="connsiteY15" fmla="*/ 560705 h 619125"/>
              <a:gd name="connisteX16" fmla="*/ 0 w 1142365"/>
              <a:gd name="connsiteY16" fmla="*/ 619125 h 6191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</a:cxnLst>
            <a:rect l="l" t="t" r="r" b="b"/>
            <a:pathLst>
              <a:path w="1142365" h="619125">
                <a:moveTo>
                  <a:pt x="1142365" y="0"/>
                </a:moveTo>
                <a:cubicBezTo>
                  <a:pt x="1135380" y="12065"/>
                  <a:pt x="1122680" y="38735"/>
                  <a:pt x="1097915" y="66675"/>
                </a:cubicBezTo>
                <a:cubicBezTo>
                  <a:pt x="1073150" y="94615"/>
                  <a:pt x="1048385" y="116840"/>
                  <a:pt x="1017270" y="140335"/>
                </a:cubicBezTo>
                <a:cubicBezTo>
                  <a:pt x="986155" y="163830"/>
                  <a:pt x="974090" y="168275"/>
                  <a:pt x="942975" y="184785"/>
                </a:cubicBezTo>
                <a:cubicBezTo>
                  <a:pt x="911860" y="201295"/>
                  <a:pt x="891540" y="210185"/>
                  <a:pt x="862330" y="221615"/>
                </a:cubicBezTo>
                <a:cubicBezTo>
                  <a:pt x="833120" y="233045"/>
                  <a:pt x="823595" y="233045"/>
                  <a:pt x="795655" y="243205"/>
                </a:cubicBezTo>
                <a:cubicBezTo>
                  <a:pt x="767715" y="253365"/>
                  <a:pt x="753110" y="259715"/>
                  <a:pt x="721995" y="273050"/>
                </a:cubicBezTo>
                <a:cubicBezTo>
                  <a:pt x="690880" y="286385"/>
                  <a:pt x="670560" y="296545"/>
                  <a:pt x="641350" y="309880"/>
                </a:cubicBezTo>
                <a:cubicBezTo>
                  <a:pt x="612140" y="323215"/>
                  <a:pt x="602615" y="330200"/>
                  <a:pt x="574675" y="339090"/>
                </a:cubicBezTo>
                <a:cubicBezTo>
                  <a:pt x="546735" y="347980"/>
                  <a:pt x="532130" y="348615"/>
                  <a:pt x="501015" y="354330"/>
                </a:cubicBezTo>
                <a:cubicBezTo>
                  <a:pt x="469900" y="360045"/>
                  <a:pt x="448945" y="361315"/>
                  <a:pt x="419735" y="368935"/>
                </a:cubicBezTo>
                <a:cubicBezTo>
                  <a:pt x="390525" y="376555"/>
                  <a:pt x="380365" y="381000"/>
                  <a:pt x="353695" y="391160"/>
                </a:cubicBezTo>
                <a:cubicBezTo>
                  <a:pt x="327025" y="401320"/>
                  <a:pt x="314960" y="407035"/>
                  <a:pt x="287020" y="420370"/>
                </a:cubicBezTo>
                <a:cubicBezTo>
                  <a:pt x="259080" y="433705"/>
                  <a:pt x="241300" y="440690"/>
                  <a:pt x="213360" y="457200"/>
                </a:cubicBezTo>
                <a:cubicBezTo>
                  <a:pt x="185420" y="473710"/>
                  <a:pt x="175260" y="480695"/>
                  <a:pt x="147320" y="501650"/>
                </a:cubicBezTo>
                <a:cubicBezTo>
                  <a:pt x="119380" y="522605"/>
                  <a:pt x="102870" y="537210"/>
                  <a:pt x="73660" y="560705"/>
                </a:cubicBezTo>
                <a:cubicBezTo>
                  <a:pt x="44450" y="584200"/>
                  <a:pt x="13335" y="608330"/>
                  <a:pt x="0" y="619125"/>
                </a:cubicBezTo>
              </a:path>
            </a:pathLst>
          </a:custGeom>
          <a:noFill/>
          <a:ln w="1905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" name="任意多边形 103"/>
          <p:cNvSpPr/>
          <p:nvPr/>
        </p:nvSpPr>
        <p:spPr>
          <a:xfrm>
            <a:off x="6673215" y="3654425"/>
            <a:ext cx="967740" cy="662940"/>
          </a:xfrm>
          <a:custGeom>
            <a:avLst/>
            <a:gdLst>
              <a:gd name="connisteX0" fmla="*/ 530860 w 530860"/>
              <a:gd name="connsiteY0" fmla="*/ 0 h 596900"/>
              <a:gd name="connisteX1" fmla="*/ 508635 w 530860"/>
              <a:gd name="connsiteY1" fmla="*/ 73660 h 596900"/>
              <a:gd name="connisteX2" fmla="*/ 441960 w 530860"/>
              <a:gd name="connsiteY2" fmla="*/ 161925 h 596900"/>
              <a:gd name="connisteX3" fmla="*/ 375920 w 530860"/>
              <a:gd name="connsiteY3" fmla="*/ 206375 h 596900"/>
              <a:gd name="connisteX4" fmla="*/ 309245 w 530860"/>
              <a:gd name="connsiteY4" fmla="*/ 250825 h 596900"/>
              <a:gd name="connisteX5" fmla="*/ 228600 w 530860"/>
              <a:gd name="connsiteY5" fmla="*/ 324485 h 596900"/>
              <a:gd name="connisteX6" fmla="*/ 147320 w 530860"/>
              <a:gd name="connsiteY6" fmla="*/ 390525 h 596900"/>
              <a:gd name="connisteX7" fmla="*/ 88265 w 530860"/>
              <a:gd name="connsiteY7" fmla="*/ 457200 h 596900"/>
              <a:gd name="connisteX8" fmla="*/ 36830 w 530860"/>
              <a:gd name="connsiteY8" fmla="*/ 530860 h 596900"/>
              <a:gd name="connisteX9" fmla="*/ 0 w 530860"/>
              <a:gd name="connsiteY9" fmla="*/ 596900 h 5969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</a:cxnLst>
            <a:rect l="l" t="t" r="r" b="b"/>
            <a:pathLst>
              <a:path w="530860" h="596900">
                <a:moveTo>
                  <a:pt x="530860" y="0"/>
                </a:moveTo>
                <a:cubicBezTo>
                  <a:pt x="527685" y="12700"/>
                  <a:pt x="526415" y="41275"/>
                  <a:pt x="508635" y="73660"/>
                </a:cubicBezTo>
                <a:cubicBezTo>
                  <a:pt x="490855" y="106045"/>
                  <a:pt x="468630" y="135255"/>
                  <a:pt x="441960" y="161925"/>
                </a:cubicBezTo>
                <a:cubicBezTo>
                  <a:pt x="415290" y="188595"/>
                  <a:pt x="402590" y="188595"/>
                  <a:pt x="375920" y="206375"/>
                </a:cubicBezTo>
                <a:cubicBezTo>
                  <a:pt x="349250" y="224155"/>
                  <a:pt x="338455" y="227330"/>
                  <a:pt x="309245" y="250825"/>
                </a:cubicBezTo>
                <a:cubicBezTo>
                  <a:pt x="280035" y="274320"/>
                  <a:pt x="260985" y="296545"/>
                  <a:pt x="228600" y="324485"/>
                </a:cubicBezTo>
                <a:cubicBezTo>
                  <a:pt x="196215" y="352425"/>
                  <a:pt x="175260" y="363855"/>
                  <a:pt x="147320" y="390525"/>
                </a:cubicBezTo>
                <a:cubicBezTo>
                  <a:pt x="119380" y="417195"/>
                  <a:pt x="110490" y="429260"/>
                  <a:pt x="88265" y="457200"/>
                </a:cubicBezTo>
                <a:cubicBezTo>
                  <a:pt x="66040" y="485140"/>
                  <a:pt x="54610" y="502920"/>
                  <a:pt x="36830" y="530860"/>
                </a:cubicBezTo>
                <a:cubicBezTo>
                  <a:pt x="19050" y="558800"/>
                  <a:pt x="6350" y="585470"/>
                  <a:pt x="0" y="596900"/>
                </a:cubicBezTo>
              </a:path>
            </a:pathLst>
          </a:custGeom>
          <a:noFill/>
          <a:ln w="1905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8946515" y="4166870"/>
            <a:ext cx="12084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key % </a:t>
            </a:r>
            <a:r>
              <a:rPr lang="en-US" altLang="zh-CN">
                <a:solidFill>
                  <a:srgbClr val="C00000"/>
                </a:solidFill>
                <a:latin typeface="微软雅黑" charset="0"/>
                <a:ea typeface="微软雅黑" charset="0"/>
              </a:rPr>
              <a:t>11</a:t>
            </a:r>
            <a:endParaRPr lang="en-US" altLang="zh-CN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107045" y="437197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4123690" y="4780915"/>
            <a:ext cx="4371340" cy="275590"/>
            <a:chOff x="6494" y="7529"/>
            <a:chExt cx="6884" cy="434"/>
          </a:xfrm>
        </p:grpSpPr>
        <p:grpSp>
          <p:nvGrpSpPr>
            <p:cNvPr id="84" name="组合 83"/>
            <p:cNvGrpSpPr/>
            <p:nvPr/>
          </p:nvGrpSpPr>
          <p:grpSpPr>
            <a:xfrm>
              <a:off x="6494" y="7529"/>
              <a:ext cx="6171" cy="434"/>
              <a:chOff x="6494" y="3864"/>
              <a:chExt cx="6171" cy="434"/>
            </a:xfrm>
          </p:grpSpPr>
          <p:sp>
            <p:nvSpPr>
              <p:cNvPr id="85" name="文本框 84"/>
              <p:cNvSpPr txBox="1"/>
              <p:nvPr/>
            </p:nvSpPr>
            <p:spPr>
              <a:xfrm>
                <a:off x="6494" y="3864"/>
                <a:ext cx="438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0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7131" y="3864"/>
                <a:ext cx="438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1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7768" y="3864"/>
                <a:ext cx="438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>
                    <a:solidFill>
                      <a:srgbClr val="C00000"/>
                    </a:solidFill>
                    <a:latin typeface="微软雅黑" charset="0"/>
                    <a:ea typeface="微软雅黑" charset="0"/>
                  </a:rPr>
                  <a:t>2</a:t>
                </a:r>
                <a:endParaRPr lang="en-US" altLang="zh-CN" sz="1200">
                  <a:solidFill>
                    <a:srgbClr val="C00000"/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8405" y="3864"/>
                <a:ext cx="438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3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9042" y="3864"/>
                <a:ext cx="438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4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9679" y="3864"/>
                <a:ext cx="438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5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10316" y="3864"/>
                <a:ext cx="438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>
                    <a:solidFill>
                      <a:srgbClr val="C00000"/>
                    </a:solidFill>
                    <a:latin typeface="微软雅黑" charset="0"/>
                    <a:ea typeface="微软雅黑" charset="0"/>
                  </a:rPr>
                  <a:t>6</a:t>
                </a:r>
                <a:endParaRPr lang="en-US" altLang="zh-CN" sz="1200">
                  <a:solidFill>
                    <a:srgbClr val="C00000"/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0953" y="3864"/>
                <a:ext cx="438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7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1590" y="3864"/>
                <a:ext cx="438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8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12227" y="3864"/>
                <a:ext cx="438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9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</p:txBody>
          </p:sp>
        </p:grpSp>
        <p:sp>
          <p:nvSpPr>
            <p:cNvPr id="107" name="文本框 106"/>
            <p:cNvSpPr txBox="1"/>
            <p:nvPr/>
          </p:nvSpPr>
          <p:spPr>
            <a:xfrm>
              <a:off x="12790" y="7529"/>
              <a:ext cx="58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10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/>
        </p:nvGrpSpPr>
        <p:grpSpPr>
          <a:xfrm>
            <a:off x="1307465" y="2971165"/>
            <a:ext cx="1186180" cy="1154430"/>
            <a:chOff x="6711" y="4781"/>
            <a:chExt cx="1868" cy="181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848" y="4781"/>
              <a:ext cx="1594" cy="12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711" y="6019"/>
              <a:ext cx="18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image.jpg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356610" y="2971165"/>
            <a:ext cx="2636520" cy="785495"/>
            <a:chOff x="4423" y="3114"/>
            <a:chExt cx="4152" cy="1237"/>
          </a:xfrm>
        </p:grpSpPr>
        <p:sp>
          <p:nvSpPr>
            <p:cNvPr id="17" name="圆角矩形 16"/>
            <p:cNvSpPr/>
            <p:nvPr/>
          </p:nvSpPr>
          <p:spPr>
            <a:xfrm>
              <a:off x="4423" y="3114"/>
              <a:ext cx="4152" cy="123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581" y="3442"/>
              <a:ext cx="383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hash(image.jpg) % 3</a:t>
              </a:r>
              <a:endParaRPr lang="en-US" altLang="zh-CN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endParaRPr>
            </a:p>
          </p:txBody>
        </p:sp>
      </p:grpSp>
      <p:cxnSp>
        <p:nvCxnSpPr>
          <p:cNvPr id="46" name="直接箭头连接符 45"/>
          <p:cNvCxnSpPr/>
          <p:nvPr/>
        </p:nvCxnSpPr>
        <p:spPr>
          <a:xfrm>
            <a:off x="2564765" y="3442335"/>
            <a:ext cx="59817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6186805" y="3363595"/>
            <a:ext cx="59817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323965" y="2964815"/>
            <a:ext cx="3238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n</a:t>
            </a:r>
            <a:endParaRPr lang="en-US" altLang="zh-CN" sz="2000"/>
          </a:p>
        </p:txBody>
      </p:sp>
      <p:grpSp>
        <p:nvGrpSpPr>
          <p:cNvPr id="49" name="组合 48"/>
          <p:cNvGrpSpPr/>
          <p:nvPr/>
        </p:nvGrpSpPr>
        <p:grpSpPr>
          <a:xfrm>
            <a:off x="7360285" y="1225550"/>
            <a:ext cx="1562100" cy="4274820"/>
            <a:chOff x="11591" y="1930"/>
            <a:chExt cx="2460" cy="6732"/>
          </a:xfrm>
        </p:grpSpPr>
        <p:grpSp>
          <p:nvGrpSpPr>
            <p:cNvPr id="33" name="组合 32"/>
            <p:cNvGrpSpPr/>
            <p:nvPr/>
          </p:nvGrpSpPr>
          <p:grpSpPr>
            <a:xfrm rot="0">
              <a:off x="11591" y="1930"/>
              <a:ext cx="2461" cy="2089"/>
              <a:chOff x="10337" y="796"/>
              <a:chExt cx="2461" cy="2089"/>
            </a:xfrm>
          </p:grpSpPr>
          <p:sp>
            <p:nvSpPr>
              <p:cNvPr id="34" name="流程图: 磁盘 33"/>
              <p:cNvSpPr/>
              <p:nvPr/>
            </p:nvSpPr>
            <p:spPr>
              <a:xfrm>
                <a:off x="10337" y="796"/>
                <a:ext cx="2461" cy="2089"/>
              </a:xfrm>
              <a:prstGeom prst="flowChartMagneticDisk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0684" y="1768"/>
                <a:ext cx="176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altLang="zh-CN" sz="16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0</a:t>
                </a:r>
                <a:r>
                  <a:rPr lang="zh-CN" altLang="en-US" sz="16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号服务器</a:t>
                </a:r>
                <a:endParaRPr lang="zh-CN" altLang="en-US" sz="16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 rot="0">
              <a:off x="11591" y="4252"/>
              <a:ext cx="2461" cy="2089"/>
              <a:chOff x="10337" y="796"/>
              <a:chExt cx="2461" cy="2089"/>
            </a:xfrm>
          </p:grpSpPr>
          <p:sp>
            <p:nvSpPr>
              <p:cNvPr id="37" name="流程图: 磁盘 36"/>
              <p:cNvSpPr/>
              <p:nvPr/>
            </p:nvSpPr>
            <p:spPr>
              <a:xfrm>
                <a:off x="10337" y="796"/>
                <a:ext cx="2461" cy="2089"/>
              </a:xfrm>
              <a:prstGeom prst="flowChartMagneticDisk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0683" y="1799"/>
                <a:ext cx="176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altLang="zh-CN" sz="16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1</a:t>
                </a:r>
                <a:r>
                  <a:rPr lang="zh-CN" altLang="en-US" sz="16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号服务器</a:t>
                </a:r>
                <a:endParaRPr lang="zh-CN" altLang="en-US" sz="16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 rot="0">
              <a:off x="11591" y="6574"/>
              <a:ext cx="2461" cy="2089"/>
              <a:chOff x="10337" y="796"/>
              <a:chExt cx="2461" cy="2089"/>
            </a:xfrm>
          </p:grpSpPr>
          <p:sp>
            <p:nvSpPr>
              <p:cNvPr id="40" name="流程图: 磁盘 39"/>
              <p:cNvSpPr/>
              <p:nvPr/>
            </p:nvSpPr>
            <p:spPr>
              <a:xfrm>
                <a:off x="10337" y="796"/>
                <a:ext cx="2461" cy="2089"/>
              </a:xfrm>
              <a:prstGeom prst="flowChartMagneticDisk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0683" y="1830"/>
                <a:ext cx="176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altLang="zh-CN" sz="16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2</a:t>
                </a:r>
                <a:r>
                  <a:rPr lang="zh-CN" altLang="en-US" sz="16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号服务器</a:t>
                </a:r>
                <a:endParaRPr lang="zh-CN" altLang="en-US" sz="16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椭圆 5"/>
          <p:cNvSpPr/>
          <p:nvPr/>
        </p:nvSpPr>
        <p:spPr>
          <a:xfrm>
            <a:off x="502920" y="698500"/>
            <a:ext cx="2675890" cy="2675890"/>
          </a:xfrm>
          <a:prstGeom prst="ellips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99895" y="358775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9" name="文本框 8"/>
          <p:cNvSpPr txBox="1"/>
          <p:nvPr/>
        </p:nvSpPr>
        <p:spPr>
          <a:xfrm>
            <a:off x="1901825" y="375285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0" name="文本框 9"/>
          <p:cNvSpPr txBox="1"/>
          <p:nvPr/>
        </p:nvSpPr>
        <p:spPr>
          <a:xfrm>
            <a:off x="2103755" y="410845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11" name="文本框 10"/>
          <p:cNvSpPr txBox="1"/>
          <p:nvPr/>
        </p:nvSpPr>
        <p:spPr>
          <a:xfrm>
            <a:off x="2305685" y="45466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3</a:t>
            </a:r>
            <a:endParaRPr lang="en-US" altLang="zh-CN" sz="1400"/>
          </a:p>
        </p:txBody>
      </p:sp>
      <p:sp>
        <p:nvSpPr>
          <p:cNvPr id="12" name="文本框 11"/>
          <p:cNvSpPr txBox="1"/>
          <p:nvPr/>
        </p:nvSpPr>
        <p:spPr>
          <a:xfrm>
            <a:off x="2507615" y="521970"/>
            <a:ext cx="3314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...</a:t>
            </a:r>
            <a:endParaRPr lang="en-US" altLang="zh-CN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950595" y="374650"/>
                <a:ext cx="779780" cy="342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charset="0"/>
                              <a:ea typeface="微软雅黑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charset="0"/>
                              <a:ea typeface="宋体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400" i="1">
                              <a:latin typeface="Cambria Math" charset="0"/>
                              <a:ea typeface="宋体" charset="0"/>
                              <a:cs typeface="Cambria Math" charset="0"/>
                            </a:rPr>
                            <m:t>32</m:t>
                          </m:r>
                        </m:sup>
                      </m:sSup>
                      <m:r>
                        <a:rPr lang="en-US" altLang="zh-CN" sz="1400" i="1">
                          <a:latin typeface="Cambria Math" charset="0"/>
                          <a:ea typeface="微软雅黑" charset="0"/>
                          <a:cs typeface="Cambria Math" charset="0"/>
                        </a:rPr>
                        <m:t>−</m:t>
                      </m:r>
                      <m:r>
                        <a:rPr lang="en-US" altLang="zh-CN" sz="1400" i="1">
                          <a:latin typeface="Cambria Math" charset="0"/>
                          <a:ea typeface="宋体" charset="0"/>
                          <a:cs typeface="Cambria Math" charset="0"/>
                        </a:rPr>
                        <m:t>1</m:t>
                      </m:r>
                    </m:oMath>
                  </m:oMathPara>
                </a14:m>
                <a:endParaRPr lang="en-US" altLang="zh-CN" sz="1400">
                  <a:latin typeface="微软雅黑" charset="0"/>
                  <a:ea typeface="微软雅黑" charset="0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95" y="374650"/>
                <a:ext cx="779780" cy="3429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6" name="椭圆 15"/>
          <p:cNvSpPr/>
          <p:nvPr/>
        </p:nvSpPr>
        <p:spPr>
          <a:xfrm>
            <a:off x="6671945" y="918210"/>
            <a:ext cx="2675890" cy="2675890"/>
          </a:xfrm>
          <a:prstGeom prst="ellips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9065260" y="1472565"/>
            <a:ext cx="1029335" cy="342900"/>
            <a:chOff x="15467" y="6187"/>
            <a:chExt cx="1621" cy="540"/>
          </a:xfrm>
        </p:grpSpPr>
        <p:sp>
          <p:nvSpPr>
            <p:cNvPr id="18" name="流程图: 磁盘 17"/>
            <p:cNvSpPr/>
            <p:nvPr/>
          </p:nvSpPr>
          <p:spPr>
            <a:xfrm>
              <a:off x="15467" y="6187"/>
              <a:ext cx="445" cy="540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5912" y="6240"/>
              <a:ext cx="1176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latin typeface="微软雅黑" charset="0"/>
                  <a:ea typeface="微软雅黑" charset="0"/>
                  <a:cs typeface="微软雅黑" charset="0"/>
                </a:rPr>
                <a:t>服务器</a:t>
              </a:r>
              <a:r>
                <a:rPr lang="en-US" altLang="zh-CN" sz="1200">
                  <a:latin typeface="微软雅黑" charset="0"/>
                  <a:ea typeface="微软雅黑" charset="0"/>
                  <a:cs typeface="微软雅黑" charset="0"/>
                </a:rPr>
                <a:t>A</a:t>
              </a:r>
              <a:endParaRPr lang="en-US" altLang="zh-CN" sz="12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22" name="流程图: 磁盘 21"/>
          <p:cNvSpPr/>
          <p:nvPr/>
        </p:nvSpPr>
        <p:spPr>
          <a:xfrm>
            <a:off x="6546850" y="1815465"/>
            <a:ext cx="282575" cy="3429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803900" y="1882775"/>
            <a:ext cx="7499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服务器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C</a:t>
            </a:r>
            <a:endParaRPr lang="en-US" altLang="zh-CN" sz="1200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359140" y="642620"/>
            <a:ext cx="582930" cy="510540"/>
            <a:chOff x="14355" y="4880"/>
            <a:chExt cx="918" cy="804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46" y="5314"/>
              <a:ext cx="476" cy="370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14355" y="4880"/>
              <a:ext cx="91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图片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2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30" name="任意多边形 29"/>
          <p:cNvSpPr/>
          <p:nvPr/>
        </p:nvSpPr>
        <p:spPr>
          <a:xfrm rot="360000">
            <a:off x="8889365" y="1099820"/>
            <a:ext cx="321945" cy="280035"/>
          </a:xfrm>
          <a:custGeom>
            <a:avLst/>
            <a:gdLst>
              <a:gd name="connisteX0" fmla="*/ 0 w 321945"/>
              <a:gd name="connsiteY0" fmla="*/ 0 h 280035"/>
              <a:gd name="connisteX1" fmla="*/ 67310 w 321945"/>
              <a:gd name="connsiteY1" fmla="*/ 38735 h 280035"/>
              <a:gd name="connisteX2" fmla="*/ 138430 w 321945"/>
              <a:gd name="connsiteY2" fmla="*/ 90170 h 280035"/>
              <a:gd name="connisteX3" fmla="*/ 202565 w 321945"/>
              <a:gd name="connsiteY3" fmla="*/ 141605 h 280035"/>
              <a:gd name="connisteX4" fmla="*/ 276860 w 321945"/>
              <a:gd name="connsiteY4" fmla="*/ 215900 h 280035"/>
              <a:gd name="connisteX5" fmla="*/ 321945 w 321945"/>
              <a:gd name="connsiteY5" fmla="*/ 280035 h 2800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321945" h="280035">
                <a:moveTo>
                  <a:pt x="0" y="0"/>
                </a:moveTo>
                <a:cubicBezTo>
                  <a:pt x="12065" y="6985"/>
                  <a:pt x="39370" y="20955"/>
                  <a:pt x="67310" y="38735"/>
                </a:cubicBezTo>
                <a:cubicBezTo>
                  <a:pt x="95250" y="56515"/>
                  <a:pt x="111125" y="69850"/>
                  <a:pt x="138430" y="90170"/>
                </a:cubicBezTo>
                <a:cubicBezTo>
                  <a:pt x="165735" y="110490"/>
                  <a:pt x="174625" y="116205"/>
                  <a:pt x="202565" y="141605"/>
                </a:cubicBezTo>
                <a:cubicBezTo>
                  <a:pt x="230505" y="167005"/>
                  <a:pt x="252730" y="187960"/>
                  <a:pt x="276860" y="215900"/>
                </a:cubicBezTo>
                <a:cubicBezTo>
                  <a:pt x="300990" y="243840"/>
                  <a:pt x="314325" y="268605"/>
                  <a:pt x="321945" y="280035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804785" y="499745"/>
            <a:ext cx="582930" cy="510540"/>
            <a:chOff x="14355" y="4880"/>
            <a:chExt cx="918" cy="804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46" y="5314"/>
              <a:ext cx="476" cy="3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</p:pic>
        <p:sp>
          <p:nvSpPr>
            <p:cNvPr id="43" name="文本框 42"/>
            <p:cNvSpPr txBox="1"/>
            <p:nvPr/>
          </p:nvSpPr>
          <p:spPr>
            <a:xfrm>
              <a:off x="14355" y="4880"/>
              <a:ext cx="91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图片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1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44" name="任意多边形 43"/>
          <p:cNvSpPr/>
          <p:nvPr/>
        </p:nvSpPr>
        <p:spPr>
          <a:xfrm rot="360000">
            <a:off x="8166735" y="1124585"/>
            <a:ext cx="799465" cy="461010"/>
          </a:xfrm>
          <a:custGeom>
            <a:avLst/>
            <a:gdLst>
              <a:gd name="connisteX0" fmla="*/ 0 w 321945"/>
              <a:gd name="connsiteY0" fmla="*/ 0 h 280035"/>
              <a:gd name="connisteX1" fmla="*/ 67310 w 321945"/>
              <a:gd name="connsiteY1" fmla="*/ 38735 h 280035"/>
              <a:gd name="connisteX2" fmla="*/ 138430 w 321945"/>
              <a:gd name="connsiteY2" fmla="*/ 90170 h 280035"/>
              <a:gd name="connisteX3" fmla="*/ 202565 w 321945"/>
              <a:gd name="connsiteY3" fmla="*/ 141605 h 280035"/>
              <a:gd name="connisteX4" fmla="*/ 276860 w 321945"/>
              <a:gd name="connsiteY4" fmla="*/ 215900 h 280035"/>
              <a:gd name="connisteX5" fmla="*/ 321945 w 321945"/>
              <a:gd name="connsiteY5" fmla="*/ 280035 h 2800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321945" h="280035">
                <a:moveTo>
                  <a:pt x="0" y="0"/>
                </a:moveTo>
                <a:cubicBezTo>
                  <a:pt x="12065" y="6985"/>
                  <a:pt x="39370" y="20955"/>
                  <a:pt x="67310" y="38735"/>
                </a:cubicBezTo>
                <a:cubicBezTo>
                  <a:pt x="95250" y="56515"/>
                  <a:pt x="111125" y="69850"/>
                  <a:pt x="138430" y="90170"/>
                </a:cubicBezTo>
                <a:cubicBezTo>
                  <a:pt x="165735" y="110490"/>
                  <a:pt x="174625" y="116205"/>
                  <a:pt x="202565" y="141605"/>
                </a:cubicBezTo>
                <a:cubicBezTo>
                  <a:pt x="230505" y="167005"/>
                  <a:pt x="252730" y="187960"/>
                  <a:pt x="276860" y="215900"/>
                </a:cubicBezTo>
                <a:cubicBezTo>
                  <a:pt x="300990" y="243840"/>
                  <a:pt x="314325" y="268605"/>
                  <a:pt x="321945" y="280035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9225280" y="2002790"/>
            <a:ext cx="864235" cy="275590"/>
            <a:chOff x="14546" y="5285"/>
            <a:chExt cx="1361" cy="434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46" y="5314"/>
              <a:ext cx="476" cy="370"/>
            </a:xfrm>
            <a:prstGeom prst="rect">
              <a:avLst/>
            </a:prstGeom>
          </p:spPr>
        </p:pic>
        <p:sp>
          <p:nvSpPr>
            <p:cNvPr id="51" name="文本框 50"/>
            <p:cNvSpPr txBox="1"/>
            <p:nvPr/>
          </p:nvSpPr>
          <p:spPr>
            <a:xfrm>
              <a:off x="14986" y="5285"/>
              <a:ext cx="921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 b="1">
                  <a:solidFill>
                    <a:srgbClr val="C00000"/>
                  </a:solidFill>
                  <a:latin typeface="微软雅黑" charset="0"/>
                  <a:ea typeface="微软雅黑" charset="0"/>
                  <a:cs typeface="微软雅黑" charset="0"/>
                </a:rPr>
                <a:t>图片</a:t>
              </a:r>
              <a:r>
                <a:rPr lang="en-US" altLang="zh-CN" sz="1200" b="1">
                  <a:solidFill>
                    <a:srgbClr val="C00000"/>
                  </a:solidFill>
                  <a:latin typeface="微软雅黑" charset="0"/>
                  <a:ea typeface="微软雅黑" charset="0"/>
                  <a:cs typeface="微软雅黑" charset="0"/>
                </a:rPr>
                <a:t>3</a:t>
              </a:r>
              <a:endParaRPr lang="en-US" altLang="zh-CN" sz="12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8087995" y="3415665"/>
            <a:ext cx="582930" cy="510540"/>
            <a:chOff x="14325" y="5314"/>
            <a:chExt cx="918" cy="804"/>
          </a:xfrm>
        </p:grpSpPr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46" y="5314"/>
              <a:ext cx="476" cy="370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14325" y="5684"/>
              <a:ext cx="91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图片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4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cxnSp>
        <p:nvCxnSpPr>
          <p:cNvPr id="59" name="曲线连接符 58"/>
          <p:cNvCxnSpPr/>
          <p:nvPr/>
        </p:nvCxnSpPr>
        <p:spPr>
          <a:xfrm rot="10380000">
            <a:off x="6506845" y="2216785"/>
            <a:ext cx="1399540" cy="1630045"/>
          </a:xfrm>
          <a:prstGeom prst="curvedConnector2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862965" y="7276465"/>
            <a:ext cx="2675890" cy="2675890"/>
          </a:xfrm>
          <a:prstGeom prst="ellips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3" name="组合 62"/>
          <p:cNvGrpSpPr/>
          <p:nvPr/>
        </p:nvGrpSpPr>
        <p:grpSpPr>
          <a:xfrm>
            <a:off x="3256280" y="7830820"/>
            <a:ext cx="1029335" cy="342900"/>
            <a:chOff x="15467" y="6187"/>
            <a:chExt cx="1621" cy="540"/>
          </a:xfrm>
        </p:grpSpPr>
        <p:sp>
          <p:nvSpPr>
            <p:cNvPr id="64" name="流程图: 磁盘 63"/>
            <p:cNvSpPr/>
            <p:nvPr/>
          </p:nvSpPr>
          <p:spPr>
            <a:xfrm>
              <a:off x="15467" y="6187"/>
              <a:ext cx="445" cy="540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5912" y="6240"/>
              <a:ext cx="1176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latin typeface="微软雅黑" charset="0"/>
                  <a:ea typeface="微软雅黑" charset="0"/>
                  <a:cs typeface="微软雅黑" charset="0"/>
                </a:rPr>
                <a:t>服务器</a:t>
              </a:r>
              <a:r>
                <a:rPr lang="en-US" altLang="zh-CN" sz="1200">
                  <a:latin typeface="微软雅黑" charset="0"/>
                  <a:ea typeface="微软雅黑" charset="0"/>
                  <a:cs typeface="微软雅黑" charset="0"/>
                </a:rPr>
                <a:t>A</a:t>
              </a:r>
              <a:endParaRPr lang="en-US" altLang="zh-CN" sz="12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66" name="流程图: 磁盘 65"/>
          <p:cNvSpPr/>
          <p:nvPr/>
        </p:nvSpPr>
        <p:spPr>
          <a:xfrm>
            <a:off x="2973705" y="9389745"/>
            <a:ext cx="282575" cy="3429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3256280" y="9457055"/>
            <a:ext cx="742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服务器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B</a:t>
            </a:r>
            <a:endParaRPr lang="en-US" altLang="zh-CN" sz="12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8" name="流程图: 磁盘 67"/>
          <p:cNvSpPr/>
          <p:nvPr/>
        </p:nvSpPr>
        <p:spPr>
          <a:xfrm>
            <a:off x="737870" y="8173720"/>
            <a:ext cx="282575" cy="3429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-5080" y="8241030"/>
            <a:ext cx="7499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服务器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C</a:t>
            </a:r>
            <a:endParaRPr lang="en-US" altLang="zh-CN" sz="1200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2550160" y="7000875"/>
            <a:ext cx="582930" cy="510540"/>
            <a:chOff x="14355" y="4880"/>
            <a:chExt cx="918" cy="804"/>
          </a:xfrm>
        </p:grpSpPr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46" y="5314"/>
              <a:ext cx="476" cy="370"/>
            </a:xfrm>
            <a:prstGeom prst="rect">
              <a:avLst/>
            </a:prstGeom>
          </p:spPr>
        </p:pic>
        <p:sp>
          <p:nvSpPr>
            <p:cNvPr id="72" name="文本框 71"/>
            <p:cNvSpPr txBox="1"/>
            <p:nvPr/>
          </p:nvSpPr>
          <p:spPr>
            <a:xfrm>
              <a:off x="14355" y="4880"/>
              <a:ext cx="91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solidFill>
                    <a:schemeClr val="accent2">
                      <a:lumMod val="75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图片</a:t>
              </a:r>
              <a:r>
                <a:rPr lang="en-US" altLang="zh-CN" sz="1200">
                  <a:solidFill>
                    <a:schemeClr val="accent2">
                      <a:lumMod val="75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2</a:t>
              </a:r>
              <a:endParaRPr lang="en-US" altLang="zh-CN" sz="120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73" name="任意多边形 72"/>
          <p:cNvSpPr/>
          <p:nvPr/>
        </p:nvSpPr>
        <p:spPr>
          <a:xfrm rot="360000">
            <a:off x="3080385" y="7458075"/>
            <a:ext cx="321945" cy="280035"/>
          </a:xfrm>
          <a:custGeom>
            <a:avLst/>
            <a:gdLst>
              <a:gd name="connisteX0" fmla="*/ 0 w 321945"/>
              <a:gd name="connsiteY0" fmla="*/ 0 h 280035"/>
              <a:gd name="connisteX1" fmla="*/ 67310 w 321945"/>
              <a:gd name="connsiteY1" fmla="*/ 38735 h 280035"/>
              <a:gd name="connisteX2" fmla="*/ 138430 w 321945"/>
              <a:gd name="connsiteY2" fmla="*/ 90170 h 280035"/>
              <a:gd name="connisteX3" fmla="*/ 202565 w 321945"/>
              <a:gd name="connsiteY3" fmla="*/ 141605 h 280035"/>
              <a:gd name="connisteX4" fmla="*/ 276860 w 321945"/>
              <a:gd name="connsiteY4" fmla="*/ 215900 h 280035"/>
              <a:gd name="connisteX5" fmla="*/ 321945 w 321945"/>
              <a:gd name="connsiteY5" fmla="*/ 280035 h 2800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321945" h="280035">
                <a:moveTo>
                  <a:pt x="0" y="0"/>
                </a:moveTo>
                <a:cubicBezTo>
                  <a:pt x="12065" y="6985"/>
                  <a:pt x="39370" y="20955"/>
                  <a:pt x="67310" y="38735"/>
                </a:cubicBezTo>
                <a:cubicBezTo>
                  <a:pt x="95250" y="56515"/>
                  <a:pt x="111125" y="69850"/>
                  <a:pt x="138430" y="90170"/>
                </a:cubicBezTo>
                <a:cubicBezTo>
                  <a:pt x="165735" y="110490"/>
                  <a:pt x="174625" y="116205"/>
                  <a:pt x="202565" y="141605"/>
                </a:cubicBezTo>
                <a:cubicBezTo>
                  <a:pt x="230505" y="167005"/>
                  <a:pt x="252730" y="187960"/>
                  <a:pt x="276860" y="215900"/>
                </a:cubicBezTo>
                <a:cubicBezTo>
                  <a:pt x="300990" y="243840"/>
                  <a:pt x="314325" y="268605"/>
                  <a:pt x="321945" y="280035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>
            <a:off x="1995805" y="6858000"/>
            <a:ext cx="582930" cy="510540"/>
            <a:chOff x="14355" y="4880"/>
            <a:chExt cx="918" cy="804"/>
          </a:xfrm>
        </p:grpSpPr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46" y="5314"/>
              <a:ext cx="476" cy="3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</p:pic>
        <p:sp>
          <p:nvSpPr>
            <p:cNvPr id="76" name="文本框 75"/>
            <p:cNvSpPr txBox="1"/>
            <p:nvPr/>
          </p:nvSpPr>
          <p:spPr>
            <a:xfrm>
              <a:off x="14355" y="4880"/>
              <a:ext cx="91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solidFill>
                    <a:schemeClr val="accent2">
                      <a:lumMod val="75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图片</a:t>
              </a:r>
              <a:r>
                <a:rPr lang="en-US" altLang="zh-CN" sz="1200">
                  <a:solidFill>
                    <a:schemeClr val="accent2">
                      <a:lumMod val="75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1</a:t>
              </a:r>
              <a:endParaRPr lang="en-US" altLang="zh-CN" sz="120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77" name="任意多边形 76"/>
          <p:cNvSpPr/>
          <p:nvPr/>
        </p:nvSpPr>
        <p:spPr>
          <a:xfrm rot="360000">
            <a:off x="2357755" y="7482840"/>
            <a:ext cx="799465" cy="461010"/>
          </a:xfrm>
          <a:custGeom>
            <a:avLst/>
            <a:gdLst>
              <a:gd name="connisteX0" fmla="*/ 0 w 321945"/>
              <a:gd name="connsiteY0" fmla="*/ 0 h 280035"/>
              <a:gd name="connisteX1" fmla="*/ 67310 w 321945"/>
              <a:gd name="connsiteY1" fmla="*/ 38735 h 280035"/>
              <a:gd name="connisteX2" fmla="*/ 138430 w 321945"/>
              <a:gd name="connsiteY2" fmla="*/ 90170 h 280035"/>
              <a:gd name="connisteX3" fmla="*/ 202565 w 321945"/>
              <a:gd name="connsiteY3" fmla="*/ 141605 h 280035"/>
              <a:gd name="connisteX4" fmla="*/ 276860 w 321945"/>
              <a:gd name="connsiteY4" fmla="*/ 215900 h 280035"/>
              <a:gd name="connisteX5" fmla="*/ 321945 w 321945"/>
              <a:gd name="connsiteY5" fmla="*/ 280035 h 2800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321945" h="280035">
                <a:moveTo>
                  <a:pt x="0" y="0"/>
                </a:moveTo>
                <a:cubicBezTo>
                  <a:pt x="12065" y="6985"/>
                  <a:pt x="39370" y="20955"/>
                  <a:pt x="67310" y="38735"/>
                </a:cubicBezTo>
                <a:cubicBezTo>
                  <a:pt x="95250" y="56515"/>
                  <a:pt x="111125" y="69850"/>
                  <a:pt x="138430" y="90170"/>
                </a:cubicBezTo>
                <a:cubicBezTo>
                  <a:pt x="165735" y="110490"/>
                  <a:pt x="174625" y="116205"/>
                  <a:pt x="202565" y="141605"/>
                </a:cubicBezTo>
                <a:cubicBezTo>
                  <a:pt x="230505" y="167005"/>
                  <a:pt x="252730" y="187960"/>
                  <a:pt x="276860" y="215900"/>
                </a:cubicBezTo>
                <a:cubicBezTo>
                  <a:pt x="300990" y="243840"/>
                  <a:pt x="314325" y="268605"/>
                  <a:pt x="321945" y="280035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8" name="组合 77"/>
          <p:cNvGrpSpPr/>
          <p:nvPr/>
        </p:nvGrpSpPr>
        <p:grpSpPr>
          <a:xfrm>
            <a:off x="3416300" y="8361045"/>
            <a:ext cx="862330" cy="275590"/>
            <a:chOff x="14546" y="5285"/>
            <a:chExt cx="1358" cy="434"/>
          </a:xfrm>
        </p:grpSpPr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46" y="5314"/>
              <a:ext cx="476" cy="370"/>
            </a:xfrm>
            <a:prstGeom prst="rect">
              <a:avLst/>
            </a:prstGeom>
          </p:spPr>
        </p:pic>
        <p:sp>
          <p:nvSpPr>
            <p:cNvPr id="80" name="文本框 79"/>
            <p:cNvSpPr txBox="1"/>
            <p:nvPr/>
          </p:nvSpPr>
          <p:spPr>
            <a:xfrm>
              <a:off x="14986" y="5285"/>
              <a:ext cx="91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solidFill>
                    <a:schemeClr val="accent2">
                      <a:lumMod val="75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图片</a:t>
              </a:r>
              <a:r>
                <a:rPr lang="en-US" altLang="zh-CN" sz="1200">
                  <a:solidFill>
                    <a:schemeClr val="accent2">
                      <a:lumMod val="75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3</a:t>
              </a:r>
              <a:endParaRPr lang="en-US" altLang="zh-CN" sz="120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81" name="任意多边形 80"/>
          <p:cNvSpPr/>
          <p:nvPr/>
        </p:nvSpPr>
        <p:spPr>
          <a:xfrm rot="4140000">
            <a:off x="3272790" y="8865870"/>
            <a:ext cx="588645" cy="466090"/>
          </a:xfrm>
          <a:custGeom>
            <a:avLst/>
            <a:gdLst>
              <a:gd name="connisteX0" fmla="*/ 0 w 321945"/>
              <a:gd name="connsiteY0" fmla="*/ 0 h 280035"/>
              <a:gd name="connisteX1" fmla="*/ 67310 w 321945"/>
              <a:gd name="connsiteY1" fmla="*/ 38735 h 280035"/>
              <a:gd name="connisteX2" fmla="*/ 138430 w 321945"/>
              <a:gd name="connsiteY2" fmla="*/ 90170 h 280035"/>
              <a:gd name="connisteX3" fmla="*/ 202565 w 321945"/>
              <a:gd name="connsiteY3" fmla="*/ 141605 h 280035"/>
              <a:gd name="connisteX4" fmla="*/ 276860 w 321945"/>
              <a:gd name="connsiteY4" fmla="*/ 215900 h 280035"/>
              <a:gd name="connisteX5" fmla="*/ 321945 w 321945"/>
              <a:gd name="connsiteY5" fmla="*/ 280035 h 2800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321945" h="280035">
                <a:moveTo>
                  <a:pt x="0" y="0"/>
                </a:moveTo>
                <a:cubicBezTo>
                  <a:pt x="12065" y="6985"/>
                  <a:pt x="39370" y="20955"/>
                  <a:pt x="67310" y="38735"/>
                </a:cubicBezTo>
                <a:cubicBezTo>
                  <a:pt x="95250" y="56515"/>
                  <a:pt x="111125" y="69850"/>
                  <a:pt x="138430" y="90170"/>
                </a:cubicBezTo>
                <a:cubicBezTo>
                  <a:pt x="165735" y="110490"/>
                  <a:pt x="174625" y="116205"/>
                  <a:pt x="202565" y="141605"/>
                </a:cubicBezTo>
                <a:cubicBezTo>
                  <a:pt x="230505" y="167005"/>
                  <a:pt x="252730" y="187960"/>
                  <a:pt x="276860" y="215900"/>
                </a:cubicBezTo>
                <a:cubicBezTo>
                  <a:pt x="300990" y="243840"/>
                  <a:pt x="314325" y="268605"/>
                  <a:pt x="321945" y="280035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2" name="组合 81"/>
          <p:cNvGrpSpPr/>
          <p:nvPr/>
        </p:nvGrpSpPr>
        <p:grpSpPr>
          <a:xfrm>
            <a:off x="2279015" y="9773920"/>
            <a:ext cx="582930" cy="510540"/>
            <a:chOff x="14325" y="5314"/>
            <a:chExt cx="918" cy="804"/>
          </a:xfrm>
        </p:grpSpPr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46" y="5314"/>
              <a:ext cx="476" cy="370"/>
            </a:xfrm>
            <a:prstGeom prst="rect">
              <a:avLst/>
            </a:prstGeom>
          </p:spPr>
        </p:pic>
        <p:sp>
          <p:nvSpPr>
            <p:cNvPr id="84" name="文本框 83"/>
            <p:cNvSpPr txBox="1"/>
            <p:nvPr/>
          </p:nvSpPr>
          <p:spPr>
            <a:xfrm>
              <a:off x="14325" y="5684"/>
              <a:ext cx="91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solidFill>
                    <a:schemeClr val="accent2">
                      <a:lumMod val="75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图片</a:t>
              </a:r>
              <a:r>
                <a:rPr lang="en-US" altLang="zh-CN" sz="1200">
                  <a:solidFill>
                    <a:schemeClr val="accent2">
                      <a:lumMod val="75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4</a:t>
              </a:r>
              <a:endParaRPr lang="en-US" altLang="zh-CN" sz="120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cxnSp>
        <p:nvCxnSpPr>
          <p:cNvPr id="85" name="曲线连接符 84"/>
          <p:cNvCxnSpPr/>
          <p:nvPr/>
        </p:nvCxnSpPr>
        <p:spPr>
          <a:xfrm rot="10380000">
            <a:off x="697865" y="8575040"/>
            <a:ext cx="1399540" cy="1630045"/>
          </a:xfrm>
          <a:prstGeom prst="curvedConnector2">
            <a:avLst/>
          </a:prstGeom>
          <a:ln w="158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流程图: 磁盘 85"/>
          <p:cNvSpPr/>
          <p:nvPr/>
        </p:nvSpPr>
        <p:spPr>
          <a:xfrm>
            <a:off x="8782685" y="3031490"/>
            <a:ext cx="282575" cy="34290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9065260" y="3098800"/>
            <a:ext cx="742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chemeClr val="bg1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服务器</a:t>
            </a:r>
            <a:r>
              <a:rPr lang="en-US" altLang="zh-CN" sz="1200">
                <a:solidFill>
                  <a:schemeClr val="bg1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B</a:t>
            </a:r>
            <a:endParaRPr lang="en-US" altLang="zh-CN" sz="1200">
              <a:solidFill>
                <a:schemeClr val="bg1">
                  <a:lumMod val="7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3" name="任意多边形 92"/>
          <p:cNvSpPr/>
          <p:nvPr/>
        </p:nvSpPr>
        <p:spPr>
          <a:xfrm>
            <a:off x="9130030" y="2278380"/>
            <a:ext cx="217805" cy="727075"/>
          </a:xfrm>
          <a:custGeom>
            <a:avLst/>
            <a:gdLst>
              <a:gd name="connisteX0" fmla="*/ 217805 w 217805"/>
              <a:gd name="connsiteY0" fmla="*/ 0 h 727075"/>
              <a:gd name="connisteX1" fmla="*/ 214630 w 217805"/>
              <a:gd name="connsiteY1" fmla="*/ 66675 h 727075"/>
              <a:gd name="connisteX2" fmla="*/ 208280 w 217805"/>
              <a:gd name="connsiteY2" fmla="*/ 130810 h 727075"/>
              <a:gd name="connisteX3" fmla="*/ 201930 w 217805"/>
              <a:gd name="connsiteY3" fmla="*/ 194945 h 727075"/>
              <a:gd name="connisteX4" fmla="*/ 189230 w 217805"/>
              <a:gd name="connsiteY4" fmla="*/ 259080 h 727075"/>
              <a:gd name="connisteX5" fmla="*/ 166370 w 217805"/>
              <a:gd name="connsiteY5" fmla="*/ 323215 h 727075"/>
              <a:gd name="connisteX6" fmla="*/ 153670 w 217805"/>
              <a:gd name="connsiteY6" fmla="*/ 387350 h 727075"/>
              <a:gd name="connisteX7" fmla="*/ 134620 w 217805"/>
              <a:gd name="connsiteY7" fmla="*/ 451485 h 727075"/>
              <a:gd name="connisteX8" fmla="*/ 106045 w 217805"/>
              <a:gd name="connsiteY8" fmla="*/ 515620 h 727075"/>
              <a:gd name="connisteX9" fmla="*/ 67310 w 217805"/>
              <a:gd name="connsiteY9" fmla="*/ 592455 h 727075"/>
              <a:gd name="connisteX10" fmla="*/ 34925 w 217805"/>
              <a:gd name="connsiteY10" fmla="*/ 656590 h 727075"/>
              <a:gd name="connisteX11" fmla="*/ 0 w 217805"/>
              <a:gd name="connsiteY11" fmla="*/ 727075 h 7270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217805" h="727075">
                <a:moveTo>
                  <a:pt x="217805" y="0"/>
                </a:moveTo>
                <a:cubicBezTo>
                  <a:pt x="217170" y="12065"/>
                  <a:pt x="216535" y="40640"/>
                  <a:pt x="214630" y="66675"/>
                </a:cubicBezTo>
                <a:cubicBezTo>
                  <a:pt x="212725" y="92710"/>
                  <a:pt x="210820" y="105410"/>
                  <a:pt x="208280" y="130810"/>
                </a:cubicBezTo>
                <a:cubicBezTo>
                  <a:pt x="205740" y="156210"/>
                  <a:pt x="205740" y="169545"/>
                  <a:pt x="201930" y="194945"/>
                </a:cubicBezTo>
                <a:cubicBezTo>
                  <a:pt x="198120" y="220345"/>
                  <a:pt x="196215" y="233680"/>
                  <a:pt x="189230" y="259080"/>
                </a:cubicBezTo>
                <a:cubicBezTo>
                  <a:pt x="182245" y="284480"/>
                  <a:pt x="173355" y="297815"/>
                  <a:pt x="166370" y="323215"/>
                </a:cubicBezTo>
                <a:cubicBezTo>
                  <a:pt x="159385" y="348615"/>
                  <a:pt x="160020" y="361950"/>
                  <a:pt x="153670" y="387350"/>
                </a:cubicBezTo>
                <a:cubicBezTo>
                  <a:pt x="147320" y="412750"/>
                  <a:pt x="144145" y="426085"/>
                  <a:pt x="134620" y="451485"/>
                </a:cubicBezTo>
                <a:cubicBezTo>
                  <a:pt x="125095" y="476885"/>
                  <a:pt x="119380" y="487680"/>
                  <a:pt x="106045" y="515620"/>
                </a:cubicBezTo>
                <a:cubicBezTo>
                  <a:pt x="92710" y="543560"/>
                  <a:pt x="81280" y="564515"/>
                  <a:pt x="67310" y="592455"/>
                </a:cubicBezTo>
                <a:cubicBezTo>
                  <a:pt x="53340" y="620395"/>
                  <a:pt x="48260" y="629920"/>
                  <a:pt x="34925" y="656590"/>
                </a:cubicBezTo>
                <a:cubicBezTo>
                  <a:pt x="21590" y="683260"/>
                  <a:pt x="6350" y="714375"/>
                  <a:pt x="0" y="727075"/>
                </a:cubicBezTo>
              </a:path>
            </a:pathLst>
          </a:custGeom>
          <a:noFill/>
          <a:ln w="28575" cmpd="sng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椭圆 15"/>
          <p:cNvSpPr/>
          <p:nvPr/>
        </p:nvSpPr>
        <p:spPr>
          <a:xfrm>
            <a:off x="553085" y="638175"/>
            <a:ext cx="2675890" cy="2675890"/>
          </a:xfrm>
          <a:prstGeom prst="ellips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946400" y="1192530"/>
            <a:ext cx="1029335" cy="342900"/>
            <a:chOff x="15467" y="6187"/>
            <a:chExt cx="1621" cy="540"/>
          </a:xfrm>
        </p:grpSpPr>
        <p:sp>
          <p:nvSpPr>
            <p:cNvPr id="18" name="流程图: 磁盘 17"/>
            <p:cNvSpPr/>
            <p:nvPr/>
          </p:nvSpPr>
          <p:spPr>
            <a:xfrm>
              <a:off x="15467" y="6187"/>
              <a:ext cx="445" cy="540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5912" y="6240"/>
              <a:ext cx="1176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solidFill>
                    <a:srgbClr val="C00000"/>
                  </a:solidFill>
                  <a:latin typeface="微软雅黑" charset="0"/>
                  <a:ea typeface="微软雅黑" charset="0"/>
                  <a:cs typeface="微软雅黑" charset="0"/>
                </a:rPr>
                <a:t>服务器</a:t>
              </a:r>
              <a:r>
                <a:rPr lang="en-US" altLang="zh-CN" sz="1200">
                  <a:solidFill>
                    <a:srgbClr val="C00000"/>
                  </a:solidFill>
                  <a:latin typeface="微软雅黑" charset="0"/>
                  <a:ea typeface="微软雅黑" charset="0"/>
                  <a:cs typeface="微软雅黑" charset="0"/>
                </a:rPr>
                <a:t>A</a:t>
              </a:r>
              <a:endParaRPr lang="en-US" altLang="zh-CN" sz="120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240280" y="362585"/>
            <a:ext cx="582930" cy="510540"/>
            <a:chOff x="14355" y="4880"/>
            <a:chExt cx="918" cy="804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546" y="5314"/>
              <a:ext cx="476" cy="370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14355" y="4880"/>
              <a:ext cx="91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图片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2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30" name="任意多边形 29"/>
          <p:cNvSpPr/>
          <p:nvPr/>
        </p:nvSpPr>
        <p:spPr>
          <a:xfrm rot="360000">
            <a:off x="2770505" y="819785"/>
            <a:ext cx="321945" cy="280035"/>
          </a:xfrm>
          <a:custGeom>
            <a:avLst/>
            <a:gdLst>
              <a:gd name="connisteX0" fmla="*/ 0 w 321945"/>
              <a:gd name="connsiteY0" fmla="*/ 0 h 280035"/>
              <a:gd name="connisteX1" fmla="*/ 67310 w 321945"/>
              <a:gd name="connsiteY1" fmla="*/ 38735 h 280035"/>
              <a:gd name="connisteX2" fmla="*/ 138430 w 321945"/>
              <a:gd name="connsiteY2" fmla="*/ 90170 h 280035"/>
              <a:gd name="connisteX3" fmla="*/ 202565 w 321945"/>
              <a:gd name="connsiteY3" fmla="*/ 141605 h 280035"/>
              <a:gd name="connisteX4" fmla="*/ 276860 w 321945"/>
              <a:gd name="connsiteY4" fmla="*/ 215900 h 280035"/>
              <a:gd name="connisteX5" fmla="*/ 321945 w 321945"/>
              <a:gd name="connsiteY5" fmla="*/ 280035 h 2800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321945" h="280035">
                <a:moveTo>
                  <a:pt x="0" y="0"/>
                </a:moveTo>
                <a:cubicBezTo>
                  <a:pt x="12065" y="6985"/>
                  <a:pt x="39370" y="20955"/>
                  <a:pt x="67310" y="38735"/>
                </a:cubicBezTo>
                <a:cubicBezTo>
                  <a:pt x="95250" y="56515"/>
                  <a:pt x="111125" y="69850"/>
                  <a:pt x="138430" y="90170"/>
                </a:cubicBezTo>
                <a:cubicBezTo>
                  <a:pt x="165735" y="110490"/>
                  <a:pt x="174625" y="116205"/>
                  <a:pt x="202565" y="141605"/>
                </a:cubicBezTo>
                <a:cubicBezTo>
                  <a:pt x="230505" y="167005"/>
                  <a:pt x="252730" y="187960"/>
                  <a:pt x="276860" y="215900"/>
                </a:cubicBezTo>
                <a:cubicBezTo>
                  <a:pt x="300990" y="243840"/>
                  <a:pt x="314325" y="268605"/>
                  <a:pt x="321945" y="280035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685925" y="219710"/>
            <a:ext cx="582930" cy="510540"/>
            <a:chOff x="14355" y="4880"/>
            <a:chExt cx="918" cy="804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546" y="5314"/>
              <a:ext cx="476" cy="3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</p:pic>
        <p:sp>
          <p:nvSpPr>
            <p:cNvPr id="43" name="文本框 42"/>
            <p:cNvSpPr txBox="1"/>
            <p:nvPr/>
          </p:nvSpPr>
          <p:spPr>
            <a:xfrm>
              <a:off x="14355" y="4880"/>
              <a:ext cx="91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图片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1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44" name="任意多边形 43"/>
          <p:cNvSpPr/>
          <p:nvPr/>
        </p:nvSpPr>
        <p:spPr>
          <a:xfrm rot="360000">
            <a:off x="1983740" y="860425"/>
            <a:ext cx="878840" cy="320675"/>
          </a:xfrm>
          <a:custGeom>
            <a:avLst/>
            <a:gdLst>
              <a:gd name="connisteX0" fmla="*/ 0 w 321945"/>
              <a:gd name="connsiteY0" fmla="*/ 0 h 280035"/>
              <a:gd name="connisteX1" fmla="*/ 67310 w 321945"/>
              <a:gd name="connsiteY1" fmla="*/ 38735 h 280035"/>
              <a:gd name="connisteX2" fmla="*/ 138430 w 321945"/>
              <a:gd name="connsiteY2" fmla="*/ 90170 h 280035"/>
              <a:gd name="connisteX3" fmla="*/ 202565 w 321945"/>
              <a:gd name="connsiteY3" fmla="*/ 141605 h 280035"/>
              <a:gd name="connisteX4" fmla="*/ 276860 w 321945"/>
              <a:gd name="connsiteY4" fmla="*/ 215900 h 280035"/>
              <a:gd name="connisteX5" fmla="*/ 321945 w 321945"/>
              <a:gd name="connsiteY5" fmla="*/ 280035 h 2800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321945" h="280035">
                <a:moveTo>
                  <a:pt x="0" y="0"/>
                </a:moveTo>
                <a:cubicBezTo>
                  <a:pt x="12065" y="6985"/>
                  <a:pt x="39370" y="20955"/>
                  <a:pt x="67310" y="38735"/>
                </a:cubicBezTo>
                <a:cubicBezTo>
                  <a:pt x="95250" y="56515"/>
                  <a:pt x="111125" y="69850"/>
                  <a:pt x="138430" y="90170"/>
                </a:cubicBezTo>
                <a:cubicBezTo>
                  <a:pt x="165735" y="110490"/>
                  <a:pt x="174625" y="116205"/>
                  <a:pt x="202565" y="141605"/>
                </a:cubicBezTo>
                <a:cubicBezTo>
                  <a:pt x="230505" y="167005"/>
                  <a:pt x="252730" y="187960"/>
                  <a:pt x="276860" y="215900"/>
                </a:cubicBezTo>
                <a:cubicBezTo>
                  <a:pt x="300990" y="243840"/>
                  <a:pt x="314325" y="268605"/>
                  <a:pt x="321945" y="280035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046730" y="1612265"/>
            <a:ext cx="862330" cy="275590"/>
            <a:chOff x="14546" y="5285"/>
            <a:chExt cx="1358" cy="434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546" y="5314"/>
              <a:ext cx="476" cy="370"/>
            </a:xfrm>
            <a:prstGeom prst="rect">
              <a:avLst/>
            </a:prstGeom>
          </p:spPr>
        </p:pic>
        <p:sp>
          <p:nvSpPr>
            <p:cNvPr id="51" name="文本框 50"/>
            <p:cNvSpPr txBox="1"/>
            <p:nvPr/>
          </p:nvSpPr>
          <p:spPr>
            <a:xfrm>
              <a:off x="14986" y="5285"/>
              <a:ext cx="91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图片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3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969135" y="3135630"/>
            <a:ext cx="582930" cy="510540"/>
            <a:chOff x="14325" y="5314"/>
            <a:chExt cx="918" cy="804"/>
          </a:xfrm>
        </p:grpSpPr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546" y="5314"/>
              <a:ext cx="476" cy="370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14325" y="5684"/>
              <a:ext cx="91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图片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4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2" name="流程图: 磁盘 1"/>
          <p:cNvSpPr/>
          <p:nvPr/>
        </p:nvSpPr>
        <p:spPr>
          <a:xfrm>
            <a:off x="3046730" y="2059305"/>
            <a:ext cx="282575" cy="3429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29305" y="2126615"/>
            <a:ext cx="742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服务器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B</a:t>
            </a:r>
            <a:endParaRPr lang="en-US" altLang="zh-CN" sz="12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流程图: 磁盘 3"/>
          <p:cNvSpPr/>
          <p:nvPr/>
        </p:nvSpPr>
        <p:spPr>
          <a:xfrm>
            <a:off x="2663825" y="2781300"/>
            <a:ext cx="282575" cy="3429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46400" y="2860040"/>
            <a:ext cx="7499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服务器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C</a:t>
            </a:r>
            <a:endParaRPr lang="en-US" altLang="zh-CN" sz="12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404235" y="1890395"/>
            <a:ext cx="0" cy="144145"/>
          </a:xfrm>
          <a:custGeom>
            <a:avLst/>
            <a:gdLst>
              <a:gd name="connisteX0" fmla="*/ 0 w 0"/>
              <a:gd name="connsiteY0" fmla="*/ 0 h 144145"/>
              <a:gd name="connisteX1" fmla="*/ 0 w 0"/>
              <a:gd name="connsiteY1" fmla="*/ 76200 h 144145"/>
              <a:gd name="connisteX2" fmla="*/ 0 w 0"/>
              <a:gd name="connsiteY2" fmla="*/ 144145 h 1441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h="144145">
                <a:moveTo>
                  <a:pt x="0" y="0"/>
                </a:moveTo>
                <a:cubicBezTo>
                  <a:pt x="0" y="13970"/>
                  <a:pt x="0" y="47625"/>
                  <a:pt x="0" y="76200"/>
                </a:cubicBezTo>
                <a:cubicBezTo>
                  <a:pt x="0" y="104775"/>
                  <a:pt x="0" y="132080"/>
                  <a:pt x="0" y="144145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弧形 12"/>
          <p:cNvSpPr/>
          <p:nvPr/>
        </p:nvSpPr>
        <p:spPr>
          <a:xfrm rot="16380000">
            <a:off x="985520" y="920115"/>
            <a:ext cx="2131060" cy="2488565"/>
          </a:xfrm>
          <a:prstGeom prst="arc">
            <a:avLst>
              <a:gd name="adj1" fmla="val 10850018"/>
              <a:gd name="adj2" fmla="val 2374820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671945" y="918210"/>
            <a:ext cx="2675890" cy="2675890"/>
          </a:xfrm>
          <a:prstGeom prst="ellips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154160" y="1815465"/>
            <a:ext cx="1029335" cy="342900"/>
            <a:chOff x="15467" y="6187"/>
            <a:chExt cx="1621" cy="540"/>
          </a:xfrm>
        </p:grpSpPr>
        <p:sp>
          <p:nvSpPr>
            <p:cNvPr id="20" name="流程图: 磁盘 19"/>
            <p:cNvSpPr/>
            <p:nvPr/>
          </p:nvSpPr>
          <p:spPr>
            <a:xfrm>
              <a:off x="15467" y="6187"/>
              <a:ext cx="445" cy="540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912" y="6240"/>
              <a:ext cx="1176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latin typeface="微软雅黑" charset="0"/>
                  <a:ea typeface="微软雅黑" charset="0"/>
                  <a:cs typeface="微软雅黑" charset="0"/>
                </a:rPr>
                <a:t>服务器</a:t>
              </a:r>
              <a:r>
                <a:rPr lang="en-US" altLang="zh-CN" sz="1200">
                  <a:latin typeface="微软雅黑" charset="0"/>
                  <a:ea typeface="微软雅黑" charset="0"/>
                  <a:cs typeface="微软雅黑" charset="0"/>
                </a:rPr>
                <a:t>A</a:t>
              </a:r>
              <a:endParaRPr lang="en-US" altLang="zh-CN" sz="12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25" name="流程图: 磁盘 24"/>
          <p:cNvSpPr/>
          <p:nvPr/>
        </p:nvSpPr>
        <p:spPr>
          <a:xfrm>
            <a:off x="6546850" y="1815465"/>
            <a:ext cx="282575" cy="3429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803900" y="1882775"/>
            <a:ext cx="7499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服务器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C</a:t>
            </a:r>
            <a:endParaRPr lang="en-US" altLang="zh-CN" sz="12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6" name="流程图: 磁盘 55"/>
          <p:cNvSpPr/>
          <p:nvPr/>
        </p:nvSpPr>
        <p:spPr>
          <a:xfrm>
            <a:off x="8782685" y="3031490"/>
            <a:ext cx="282575" cy="3429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9065260" y="3098800"/>
            <a:ext cx="742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服务器</a:t>
            </a:r>
            <a:r>
              <a:rPr lang="en-US" altLang="zh-CN" sz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B</a:t>
            </a:r>
            <a:endParaRPr lang="en-US" altLang="zh-CN" sz="1200">
              <a:solidFill>
                <a:schemeClr val="tx1">
                  <a:lumMod val="95000"/>
                  <a:lumOff val="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0" name="流程图: 磁盘 59"/>
          <p:cNvSpPr/>
          <p:nvPr/>
        </p:nvSpPr>
        <p:spPr>
          <a:xfrm>
            <a:off x="7171055" y="930910"/>
            <a:ext cx="282575" cy="34290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流程图: 磁盘 60"/>
          <p:cNvSpPr/>
          <p:nvPr/>
        </p:nvSpPr>
        <p:spPr>
          <a:xfrm>
            <a:off x="7059930" y="3135630"/>
            <a:ext cx="282575" cy="34290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流程图: 磁盘 87"/>
          <p:cNvSpPr/>
          <p:nvPr/>
        </p:nvSpPr>
        <p:spPr>
          <a:xfrm>
            <a:off x="8606155" y="969645"/>
            <a:ext cx="282575" cy="34290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8905875" y="1122045"/>
            <a:ext cx="582930" cy="510540"/>
            <a:chOff x="14391" y="4880"/>
            <a:chExt cx="918" cy="804"/>
          </a:xfrm>
        </p:grpSpPr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546" y="5314"/>
              <a:ext cx="476" cy="370"/>
            </a:xfrm>
            <a:prstGeom prst="rect">
              <a:avLst/>
            </a:prstGeom>
          </p:spPr>
        </p:pic>
        <p:sp>
          <p:nvSpPr>
            <p:cNvPr id="91" name="文本框 90"/>
            <p:cNvSpPr txBox="1"/>
            <p:nvPr/>
          </p:nvSpPr>
          <p:spPr>
            <a:xfrm>
              <a:off x="14391" y="4880"/>
              <a:ext cx="91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图片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2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7804785" y="499745"/>
            <a:ext cx="582930" cy="510540"/>
            <a:chOff x="14355" y="4880"/>
            <a:chExt cx="918" cy="804"/>
          </a:xfrm>
        </p:grpSpPr>
        <p:pic>
          <p:nvPicPr>
            <p:cNvPr id="94" name="图片 9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546" y="5314"/>
              <a:ext cx="476" cy="3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</p:pic>
        <p:sp>
          <p:nvSpPr>
            <p:cNvPr id="95" name="文本框 94"/>
            <p:cNvSpPr txBox="1"/>
            <p:nvPr/>
          </p:nvSpPr>
          <p:spPr>
            <a:xfrm>
              <a:off x="14355" y="4880"/>
              <a:ext cx="91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图片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1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9186545" y="2320925"/>
            <a:ext cx="862330" cy="275590"/>
            <a:chOff x="14546" y="5282"/>
            <a:chExt cx="1358" cy="434"/>
          </a:xfrm>
        </p:grpSpPr>
        <p:pic>
          <p:nvPicPr>
            <p:cNvPr id="97" name="图片 9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546" y="5314"/>
              <a:ext cx="476" cy="370"/>
            </a:xfrm>
            <a:prstGeom prst="rect">
              <a:avLst/>
            </a:prstGeom>
          </p:spPr>
        </p:pic>
        <p:sp>
          <p:nvSpPr>
            <p:cNvPr id="98" name="文本框 97"/>
            <p:cNvSpPr txBox="1"/>
            <p:nvPr/>
          </p:nvSpPr>
          <p:spPr>
            <a:xfrm>
              <a:off x="14986" y="5282"/>
              <a:ext cx="91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图片</a:t>
              </a:r>
              <a:r>
                <a:rPr lang="en-US" altLang="zh-CN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3</a:t>
              </a:r>
              <a:endPara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8087995" y="3415665"/>
            <a:ext cx="582930" cy="510540"/>
            <a:chOff x="14325" y="5314"/>
            <a:chExt cx="918" cy="804"/>
          </a:xfrm>
        </p:grpSpPr>
        <p:pic>
          <p:nvPicPr>
            <p:cNvPr id="100" name="图片 9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546" y="5314"/>
              <a:ext cx="476" cy="370"/>
            </a:xfrm>
            <a:prstGeom prst="rect">
              <a:avLst/>
            </a:prstGeom>
          </p:spPr>
        </p:pic>
        <p:sp>
          <p:nvSpPr>
            <p:cNvPr id="101" name="文本框 100"/>
            <p:cNvSpPr txBox="1"/>
            <p:nvPr/>
          </p:nvSpPr>
          <p:spPr>
            <a:xfrm>
              <a:off x="14325" y="5684"/>
              <a:ext cx="91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图片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4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103" name="任意多边形 102"/>
          <p:cNvSpPr/>
          <p:nvPr/>
        </p:nvSpPr>
        <p:spPr>
          <a:xfrm>
            <a:off x="8317230" y="765175"/>
            <a:ext cx="354330" cy="143510"/>
          </a:xfrm>
          <a:custGeom>
            <a:avLst/>
            <a:gdLst>
              <a:gd name="connisteX0" fmla="*/ 0 w 283845"/>
              <a:gd name="connsiteY0" fmla="*/ 0 h 121285"/>
              <a:gd name="connisteX1" fmla="*/ 67945 w 283845"/>
              <a:gd name="connsiteY1" fmla="*/ 13335 h 121285"/>
              <a:gd name="connisteX2" fmla="*/ 135255 w 283845"/>
              <a:gd name="connsiteY2" fmla="*/ 45085 h 121285"/>
              <a:gd name="connisteX3" fmla="*/ 212090 w 283845"/>
              <a:gd name="connsiteY3" fmla="*/ 81280 h 121285"/>
              <a:gd name="connisteX4" fmla="*/ 283845 w 283845"/>
              <a:gd name="connsiteY4" fmla="*/ 121285 h 121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283845" h="121285">
                <a:moveTo>
                  <a:pt x="0" y="0"/>
                </a:moveTo>
                <a:cubicBezTo>
                  <a:pt x="12065" y="1905"/>
                  <a:pt x="40640" y="4445"/>
                  <a:pt x="67945" y="13335"/>
                </a:cubicBezTo>
                <a:cubicBezTo>
                  <a:pt x="95250" y="22225"/>
                  <a:pt x="106680" y="31750"/>
                  <a:pt x="135255" y="45085"/>
                </a:cubicBezTo>
                <a:cubicBezTo>
                  <a:pt x="163830" y="58420"/>
                  <a:pt x="182245" y="66040"/>
                  <a:pt x="212090" y="81280"/>
                </a:cubicBezTo>
                <a:cubicBezTo>
                  <a:pt x="241935" y="96520"/>
                  <a:pt x="271145" y="114300"/>
                  <a:pt x="283845" y="12128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" name="任意多边形 103"/>
          <p:cNvSpPr/>
          <p:nvPr/>
        </p:nvSpPr>
        <p:spPr>
          <a:xfrm rot="2580000">
            <a:off x="9330690" y="1646555"/>
            <a:ext cx="211455" cy="93980"/>
          </a:xfrm>
          <a:custGeom>
            <a:avLst/>
            <a:gdLst>
              <a:gd name="connisteX0" fmla="*/ 0 w 283845"/>
              <a:gd name="connsiteY0" fmla="*/ 0 h 121285"/>
              <a:gd name="connisteX1" fmla="*/ 67945 w 283845"/>
              <a:gd name="connsiteY1" fmla="*/ 13335 h 121285"/>
              <a:gd name="connisteX2" fmla="*/ 135255 w 283845"/>
              <a:gd name="connsiteY2" fmla="*/ 45085 h 121285"/>
              <a:gd name="connisteX3" fmla="*/ 212090 w 283845"/>
              <a:gd name="connsiteY3" fmla="*/ 81280 h 121285"/>
              <a:gd name="connisteX4" fmla="*/ 283845 w 283845"/>
              <a:gd name="connsiteY4" fmla="*/ 121285 h 121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283845" h="121285">
                <a:moveTo>
                  <a:pt x="0" y="0"/>
                </a:moveTo>
                <a:cubicBezTo>
                  <a:pt x="12065" y="1905"/>
                  <a:pt x="40640" y="4445"/>
                  <a:pt x="67945" y="13335"/>
                </a:cubicBezTo>
                <a:cubicBezTo>
                  <a:pt x="95250" y="22225"/>
                  <a:pt x="106680" y="31750"/>
                  <a:pt x="135255" y="45085"/>
                </a:cubicBezTo>
                <a:cubicBezTo>
                  <a:pt x="163830" y="58420"/>
                  <a:pt x="182245" y="66040"/>
                  <a:pt x="212090" y="81280"/>
                </a:cubicBezTo>
                <a:cubicBezTo>
                  <a:pt x="241935" y="96520"/>
                  <a:pt x="271145" y="114300"/>
                  <a:pt x="283845" y="12128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5" name="任意多边形 104"/>
          <p:cNvSpPr/>
          <p:nvPr/>
        </p:nvSpPr>
        <p:spPr>
          <a:xfrm rot="4980000">
            <a:off x="9205595" y="2724785"/>
            <a:ext cx="388620" cy="246380"/>
          </a:xfrm>
          <a:custGeom>
            <a:avLst/>
            <a:gdLst>
              <a:gd name="connisteX0" fmla="*/ 0 w 283845"/>
              <a:gd name="connsiteY0" fmla="*/ 0 h 121285"/>
              <a:gd name="connisteX1" fmla="*/ 67945 w 283845"/>
              <a:gd name="connsiteY1" fmla="*/ 13335 h 121285"/>
              <a:gd name="connisteX2" fmla="*/ 135255 w 283845"/>
              <a:gd name="connsiteY2" fmla="*/ 45085 h 121285"/>
              <a:gd name="connisteX3" fmla="*/ 212090 w 283845"/>
              <a:gd name="connsiteY3" fmla="*/ 81280 h 121285"/>
              <a:gd name="connisteX4" fmla="*/ 283845 w 283845"/>
              <a:gd name="connsiteY4" fmla="*/ 121285 h 121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283845" h="121285">
                <a:moveTo>
                  <a:pt x="0" y="0"/>
                </a:moveTo>
                <a:cubicBezTo>
                  <a:pt x="12065" y="1905"/>
                  <a:pt x="40640" y="4445"/>
                  <a:pt x="67945" y="13335"/>
                </a:cubicBezTo>
                <a:cubicBezTo>
                  <a:pt x="95250" y="22225"/>
                  <a:pt x="106680" y="31750"/>
                  <a:pt x="135255" y="45085"/>
                </a:cubicBezTo>
                <a:cubicBezTo>
                  <a:pt x="163830" y="58420"/>
                  <a:pt x="182245" y="66040"/>
                  <a:pt x="212090" y="81280"/>
                </a:cubicBezTo>
                <a:cubicBezTo>
                  <a:pt x="241935" y="96520"/>
                  <a:pt x="271145" y="114300"/>
                  <a:pt x="283845" y="12128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任意多边形 105"/>
          <p:cNvSpPr/>
          <p:nvPr/>
        </p:nvSpPr>
        <p:spPr>
          <a:xfrm rot="10020000">
            <a:off x="7285990" y="3480435"/>
            <a:ext cx="770890" cy="363855"/>
          </a:xfrm>
          <a:custGeom>
            <a:avLst/>
            <a:gdLst>
              <a:gd name="connisteX0" fmla="*/ 0 w 283845"/>
              <a:gd name="connsiteY0" fmla="*/ 0 h 121285"/>
              <a:gd name="connisteX1" fmla="*/ 67945 w 283845"/>
              <a:gd name="connsiteY1" fmla="*/ 13335 h 121285"/>
              <a:gd name="connisteX2" fmla="*/ 135255 w 283845"/>
              <a:gd name="connsiteY2" fmla="*/ 45085 h 121285"/>
              <a:gd name="connisteX3" fmla="*/ 212090 w 283845"/>
              <a:gd name="connsiteY3" fmla="*/ 81280 h 121285"/>
              <a:gd name="connisteX4" fmla="*/ 283845 w 283845"/>
              <a:gd name="connsiteY4" fmla="*/ 121285 h 121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283845" h="121285">
                <a:moveTo>
                  <a:pt x="0" y="0"/>
                </a:moveTo>
                <a:cubicBezTo>
                  <a:pt x="12065" y="1905"/>
                  <a:pt x="40640" y="4445"/>
                  <a:pt x="67945" y="13335"/>
                </a:cubicBezTo>
                <a:cubicBezTo>
                  <a:pt x="95250" y="22225"/>
                  <a:pt x="106680" y="31750"/>
                  <a:pt x="135255" y="45085"/>
                </a:cubicBezTo>
                <a:cubicBezTo>
                  <a:pt x="163830" y="58420"/>
                  <a:pt x="182245" y="66040"/>
                  <a:pt x="212090" y="81280"/>
                </a:cubicBezTo>
                <a:cubicBezTo>
                  <a:pt x="241935" y="96520"/>
                  <a:pt x="271145" y="114300"/>
                  <a:pt x="283845" y="12128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4635500" y="464820"/>
            <a:ext cx="1099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</a:rPr>
              <a:t>双向链表</a:t>
            </a:r>
            <a:endParaRPr lang="zh-CN" altLang="en-US" b="1">
              <a:latin typeface="微软雅黑" charset="0"/>
              <a:ea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08125" y="1253490"/>
            <a:ext cx="2024380" cy="491490"/>
            <a:chOff x="2375" y="1961"/>
            <a:chExt cx="3188" cy="774"/>
          </a:xfrm>
        </p:grpSpPr>
        <p:sp>
          <p:nvSpPr>
            <p:cNvPr id="17" name="矩形 16"/>
            <p:cNvSpPr/>
            <p:nvPr/>
          </p:nvSpPr>
          <p:spPr>
            <a:xfrm>
              <a:off x="3438" y="1961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4501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2375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prev</a:t>
              </a:r>
              <a:endParaRPr lang="en-US" altLang="zh-CN">
                <a:sym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173220" y="1253490"/>
            <a:ext cx="2024380" cy="491490"/>
            <a:chOff x="2375" y="1961"/>
            <a:chExt cx="3188" cy="774"/>
          </a:xfrm>
        </p:grpSpPr>
        <p:sp>
          <p:nvSpPr>
            <p:cNvPr id="25" name="矩形 24"/>
            <p:cNvSpPr/>
            <p:nvPr/>
          </p:nvSpPr>
          <p:spPr>
            <a:xfrm>
              <a:off x="3438" y="1961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4501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2375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prev</a:t>
              </a:r>
              <a:endParaRPr lang="en-US" altLang="zh-CN">
                <a:sym typeface="+mn-ea"/>
              </a:endParaRPr>
            </a:p>
          </p:txBody>
        </p:sp>
      </p:grpSp>
      <p:cxnSp>
        <p:nvCxnSpPr>
          <p:cNvPr id="46" name="直接箭头连接符 45"/>
          <p:cNvCxnSpPr/>
          <p:nvPr/>
        </p:nvCxnSpPr>
        <p:spPr>
          <a:xfrm>
            <a:off x="918845" y="1483995"/>
            <a:ext cx="589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" idx="3"/>
            <a:endCxn id="43" idx="1"/>
          </p:cNvCxnSpPr>
          <p:nvPr/>
        </p:nvCxnSpPr>
        <p:spPr>
          <a:xfrm>
            <a:off x="3533140" y="1499235"/>
            <a:ext cx="64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6702425" y="1253490"/>
            <a:ext cx="2024380" cy="491490"/>
            <a:chOff x="2375" y="1961"/>
            <a:chExt cx="3188" cy="774"/>
          </a:xfrm>
        </p:grpSpPr>
        <p:sp>
          <p:nvSpPr>
            <p:cNvPr id="49" name="矩形 48"/>
            <p:cNvSpPr/>
            <p:nvPr/>
          </p:nvSpPr>
          <p:spPr>
            <a:xfrm>
              <a:off x="3438" y="1961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4501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·</a:t>
              </a:r>
              <a:endParaRPr lang="en-US" altLang="zh-CN">
                <a:sym typeface="+mn-ea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375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prev</a:t>
              </a:r>
              <a:endParaRPr lang="en-US" altLang="zh-CN">
                <a:sym typeface="+mn-ea"/>
              </a:endParaRPr>
            </a:p>
          </p:txBody>
        </p:sp>
      </p:grpSp>
      <p:cxnSp>
        <p:nvCxnSpPr>
          <p:cNvPr id="52" name="直接箭头连接符 51"/>
          <p:cNvCxnSpPr>
            <a:stCxn id="38" idx="3"/>
            <a:endCxn id="51" idx="1"/>
          </p:cNvCxnSpPr>
          <p:nvPr/>
        </p:nvCxnSpPr>
        <p:spPr>
          <a:xfrm>
            <a:off x="6198235" y="1491615"/>
            <a:ext cx="5041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stCxn id="51" idx="2"/>
            <a:endCxn id="38" idx="2"/>
          </p:cNvCxnSpPr>
          <p:nvPr/>
        </p:nvCxnSpPr>
        <p:spPr>
          <a:xfrm rot="5400000">
            <a:off x="6450330" y="1155700"/>
            <a:ext cx="3175" cy="1179195"/>
          </a:xfrm>
          <a:prstGeom prst="curvedConnector3">
            <a:avLst>
              <a:gd name="adj1" fmla="val 7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/>
          <p:cNvCxnSpPr>
            <a:stCxn id="43" idx="2"/>
            <a:endCxn id="4" idx="2"/>
          </p:cNvCxnSpPr>
          <p:nvPr/>
        </p:nvCxnSpPr>
        <p:spPr>
          <a:xfrm rot="5400000">
            <a:off x="3853180" y="1087755"/>
            <a:ext cx="3175" cy="1315085"/>
          </a:xfrm>
          <a:prstGeom prst="curvedConnector3">
            <a:avLst>
              <a:gd name="adj1" fmla="val 7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3816985" y="2060258"/>
            <a:ext cx="1349375" cy="491490"/>
            <a:chOff x="3081" y="2498"/>
            <a:chExt cx="2125" cy="774"/>
          </a:xfrm>
        </p:grpSpPr>
        <p:sp>
          <p:nvSpPr>
            <p:cNvPr id="7" name="矩形 6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a</a:t>
              </a:r>
              <a:endParaRPr lang="en-US" altLang="zh-CN"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77535" y="2060258"/>
            <a:ext cx="1349375" cy="491490"/>
            <a:chOff x="3081" y="2498"/>
            <a:chExt cx="2125" cy="774"/>
          </a:xfrm>
        </p:grpSpPr>
        <p:sp>
          <p:nvSpPr>
            <p:cNvPr id="10" name="矩形 9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b</a:t>
              </a:r>
              <a:endParaRPr lang="en-US" altLang="zh-CN">
                <a:sym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538085" y="2060258"/>
            <a:ext cx="1349375" cy="491490"/>
            <a:chOff x="3081" y="2498"/>
            <a:chExt cx="2125" cy="774"/>
          </a:xfrm>
        </p:grpSpPr>
        <p:sp>
          <p:nvSpPr>
            <p:cNvPr id="13" name="矩形 1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9" name="直接箭头连接符 18"/>
          <p:cNvCxnSpPr>
            <a:stCxn id="4" idx="3"/>
            <a:endCxn id="7" idx="1"/>
          </p:cNvCxnSpPr>
          <p:nvPr/>
        </p:nvCxnSpPr>
        <p:spPr>
          <a:xfrm>
            <a:off x="3306445" y="229012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166995" y="2298700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3"/>
            <a:endCxn id="13" idx="1"/>
          </p:cNvCxnSpPr>
          <p:nvPr/>
        </p:nvCxnSpPr>
        <p:spPr>
          <a:xfrm>
            <a:off x="7027545" y="229012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4" idx="3"/>
            <a:endCxn id="16" idx="1"/>
          </p:cNvCxnSpPr>
          <p:nvPr/>
        </p:nvCxnSpPr>
        <p:spPr>
          <a:xfrm flipV="1">
            <a:off x="8888095" y="2306320"/>
            <a:ext cx="5105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695825" y="799148"/>
            <a:ext cx="1349375" cy="491490"/>
            <a:chOff x="3081" y="2498"/>
            <a:chExt cx="2125" cy="774"/>
          </a:xfrm>
        </p:grpSpPr>
        <p:sp>
          <p:nvSpPr>
            <p:cNvPr id="3" name="矩形 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x</a:t>
              </a:r>
              <a:endParaRPr lang="en-US" altLang="zh-CN"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26" name="直接箭头连接符 25"/>
          <p:cNvCxnSpPr>
            <a:stCxn id="8" idx="0"/>
            <a:endCxn id="3" idx="2"/>
          </p:cNvCxnSpPr>
          <p:nvPr/>
        </p:nvCxnSpPr>
        <p:spPr>
          <a:xfrm flipV="1">
            <a:off x="4829810" y="1291590"/>
            <a:ext cx="203835" cy="76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5" idx="2"/>
            <a:endCxn id="10" idx="0"/>
          </p:cNvCxnSpPr>
          <p:nvPr/>
        </p:nvCxnSpPr>
        <p:spPr>
          <a:xfrm>
            <a:off x="5708650" y="1291590"/>
            <a:ext cx="306705" cy="76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22240" y="2105978"/>
            <a:ext cx="322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X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206626" y="799148"/>
            <a:ext cx="1099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  <a:sym typeface="+mn-ea"/>
              </a:rPr>
              <a:t>插入节点</a:t>
            </a:r>
            <a:endParaRPr lang="zh-CN" altLang="en-US" b="1">
              <a:latin typeface="微软雅黑" charset="0"/>
              <a:ea typeface="微软雅黑" charset="0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956435" y="2052638"/>
            <a:ext cx="1349375" cy="491490"/>
            <a:chOff x="3081" y="2498"/>
            <a:chExt cx="2125" cy="774"/>
          </a:xfrm>
        </p:grpSpPr>
        <p:sp>
          <p:nvSpPr>
            <p:cNvPr id="5" name="矩形 4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8" name="直接箭头连接符 17"/>
          <p:cNvCxnSpPr/>
          <p:nvPr/>
        </p:nvCxnSpPr>
        <p:spPr>
          <a:xfrm flipV="1">
            <a:off x="1445895" y="2306955"/>
            <a:ext cx="5105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7" idx="2"/>
          </p:cNvCxnSpPr>
          <p:nvPr/>
        </p:nvCxnSpPr>
        <p:spPr>
          <a:xfrm flipV="1">
            <a:off x="4154805" y="2552700"/>
            <a:ext cx="0" cy="421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850005" y="3063240"/>
            <a:ext cx="610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" name="组合 29"/>
          <p:cNvGrpSpPr/>
          <p:nvPr/>
        </p:nvGrpSpPr>
        <p:grpSpPr>
          <a:xfrm rot="0">
            <a:off x="697865" y="2204085"/>
            <a:ext cx="999490" cy="1344295"/>
            <a:chOff x="3067" y="1956"/>
            <a:chExt cx="1574" cy="2117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3083" y="1956"/>
              <a:ext cx="0" cy="211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4622" y="1956"/>
              <a:ext cx="0" cy="211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3067" y="4073"/>
              <a:ext cx="1575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本框 36"/>
          <p:cNvSpPr txBox="1"/>
          <p:nvPr/>
        </p:nvSpPr>
        <p:spPr>
          <a:xfrm>
            <a:off x="801370" y="3723005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</a:rPr>
              <a:t>初始化栈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859915" y="2204085"/>
            <a:ext cx="1452880" cy="1794510"/>
            <a:chOff x="4918" y="1956"/>
            <a:chExt cx="2288" cy="2826"/>
          </a:xfrm>
        </p:grpSpPr>
        <p:grpSp>
          <p:nvGrpSpPr>
            <p:cNvPr id="32" name="组合 31"/>
            <p:cNvGrpSpPr/>
            <p:nvPr/>
          </p:nvGrpSpPr>
          <p:grpSpPr>
            <a:xfrm>
              <a:off x="5632" y="1956"/>
              <a:ext cx="1574" cy="2117"/>
              <a:chOff x="3067" y="1956"/>
              <a:chExt cx="1574" cy="2117"/>
            </a:xfrm>
          </p:grpSpPr>
          <p:cxnSp>
            <p:nvCxnSpPr>
              <p:cNvPr id="33" name="直接连接符 32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矩形 35"/>
            <p:cNvSpPr/>
            <p:nvPr/>
          </p:nvSpPr>
          <p:spPr>
            <a:xfrm>
              <a:off x="5691" y="3421"/>
              <a:ext cx="1452" cy="6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726" y="4348"/>
              <a:ext cx="1382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latin typeface="PingFang SC Regular" panose="020B0400000000000000" charset="-122"/>
                  <a:ea typeface="PingFang SC Regular" panose="020B0400000000000000" charset="-122"/>
                </a:rPr>
                <a:t>元素</a:t>
              </a:r>
              <a:r>
                <a:rPr lang="en-US" altLang="zh-CN" sz="1200">
                  <a:latin typeface="PingFang SC Regular" panose="020B0400000000000000" charset="-122"/>
                  <a:ea typeface="PingFang SC Regular" panose="020B0400000000000000" charset="-122"/>
                </a:rPr>
                <a:t>a</a:t>
              </a:r>
              <a:r>
                <a:rPr lang="zh-CN" altLang="en-US" sz="1200">
                  <a:latin typeface="PingFang SC Regular" panose="020B0400000000000000" charset="-122"/>
                  <a:ea typeface="PingFang SC Regular" panose="020B0400000000000000" charset="-122"/>
                </a:rPr>
                <a:t>入栈</a:t>
              </a:r>
              <a:endParaRPr lang="zh-CN" altLang="en-US" sz="1200">
                <a:latin typeface="PingFang SC Regular" panose="020B0400000000000000" charset="-122"/>
                <a:ea typeface="PingFang SC Regular" panose="020B0400000000000000" charset="-122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4918" y="3015"/>
              <a:ext cx="434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3475355" y="2204085"/>
            <a:ext cx="1452880" cy="1794510"/>
            <a:chOff x="7440" y="1956"/>
            <a:chExt cx="2288" cy="2826"/>
          </a:xfrm>
        </p:grpSpPr>
        <p:grpSp>
          <p:nvGrpSpPr>
            <p:cNvPr id="47" name="组合 46"/>
            <p:cNvGrpSpPr/>
            <p:nvPr/>
          </p:nvGrpSpPr>
          <p:grpSpPr>
            <a:xfrm>
              <a:off x="8154" y="1956"/>
              <a:ext cx="1574" cy="2117"/>
              <a:chOff x="3067" y="1956"/>
              <a:chExt cx="1574" cy="2117"/>
            </a:xfrm>
          </p:grpSpPr>
          <p:cxnSp>
            <p:nvCxnSpPr>
              <p:cNvPr id="48" name="直接连接符 47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矩形 50"/>
            <p:cNvSpPr/>
            <p:nvPr/>
          </p:nvSpPr>
          <p:spPr>
            <a:xfrm>
              <a:off x="8213" y="3405"/>
              <a:ext cx="1452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8248" y="4348"/>
              <a:ext cx="1389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latin typeface="PingFang SC Regular" panose="020B0400000000000000" charset="-122"/>
                  <a:ea typeface="PingFang SC Regular" panose="020B0400000000000000" charset="-122"/>
                </a:rPr>
                <a:t>元素</a:t>
              </a:r>
              <a:r>
                <a:rPr lang="en-US" altLang="zh-CN" sz="1200">
                  <a:latin typeface="PingFang SC Regular" panose="020B0400000000000000" charset="-122"/>
                  <a:ea typeface="PingFang SC Regular" panose="020B0400000000000000" charset="-122"/>
                </a:rPr>
                <a:t>b</a:t>
              </a:r>
              <a:r>
                <a:rPr lang="zh-CN" altLang="en-US" sz="1200">
                  <a:latin typeface="PingFang SC Regular" panose="020B0400000000000000" charset="-122"/>
                  <a:ea typeface="PingFang SC Regular" panose="020B0400000000000000" charset="-122"/>
                </a:rPr>
                <a:t>入栈</a:t>
              </a:r>
              <a:endParaRPr lang="zh-CN" altLang="en-US" sz="1200">
                <a:latin typeface="PingFang SC Regular" panose="020B0400000000000000" charset="-122"/>
                <a:ea typeface="PingFang SC Regular" panose="020B0400000000000000" charset="-122"/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>
            <a:xfrm>
              <a:off x="7440" y="3015"/>
              <a:ext cx="434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/>
            <p:cNvSpPr/>
            <p:nvPr/>
          </p:nvSpPr>
          <p:spPr>
            <a:xfrm>
              <a:off x="8213" y="2737"/>
              <a:ext cx="1452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b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5090795" y="2204085"/>
            <a:ext cx="1452880" cy="1794510"/>
            <a:chOff x="9985" y="1956"/>
            <a:chExt cx="2288" cy="2826"/>
          </a:xfrm>
        </p:grpSpPr>
        <p:grpSp>
          <p:nvGrpSpPr>
            <p:cNvPr id="59" name="组合 58"/>
            <p:cNvGrpSpPr/>
            <p:nvPr/>
          </p:nvGrpSpPr>
          <p:grpSpPr>
            <a:xfrm>
              <a:off x="9985" y="1956"/>
              <a:ext cx="2288" cy="2826"/>
              <a:chOff x="7440" y="1956"/>
              <a:chExt cx="2288" cy="2826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8154" y="1956"/>
                <a:ext cx="1574" cy="2117"/>
                <a:chOff x="3067" y="1956"/>
                <a:chExt cx="1574" cy="2117"/>
              </a:xfrm>
            </p:grpSpPr>
            <p:cxnSp>
              <p:nvCxnSpPr>
                <p:cNvPr id="61" name="直接连接符 60"/>
                <p:cNvCxnSpPr/>
                <p:nvPr/>
              </p:nvCxnSpPr>
              <p:spPr>
                <a:xfrm>
                  <a:off x="3083" y="1956"/>
                  <a:ext cx="0" cy="2117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/>
                <p:cNvCxnSpPr/>
                <p:nvPr/>
              </p:nvCxnSpPr>
              <p:spPr>
                <a:xfrm>
                  <a:off x="4622" y="1956"/>
                  <a:ext cx="0" cy="2117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/>
                <p:cNvCxnSpPr/>
                <p:nvPr/>
              </p:nvCxnSpPr>
              <p:spPr>
                <a:xfrm>
                  <a:off x="3067" y="4073"/>
                  <a:ext cx="1575" cy="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矩形 63"/>
              <p:cNvSpPr/>
              <p:nvPr/>
            </p:nvSpPr>
            <p:spPr>
              <a:xfrm>
                <a:off x="8213" y="3375"/>
                <a:ext cx="1452" cy="6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a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8248" y="4348"/>
                <a:ext cx="137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200">
                    <a:latin typeface="PingFang SC Regular" panose="020B0400000000000000" charset="-122"/>
                    <a:ea typeface="PingFang SC Regular" panose="020B0400000000000000" charset="-122"/>
                  </a:rPr>
                  <a:t>元素</a:t>
                </a:r>
                <a:r>
                  <a:rPr lang="en-US" altLang="zh-CN" sz="1200">
                    <a:latin typeface="PingFang SC Regular" panose="020B0400000000000000" charset="-122"/>
                    <a:ea typeface="PingFang SC Regular" panose="020B0400000000000000" charset="-122"/>
                  </a:rPr>
                  <a:t>c</a:t>
                </a:r>
                <a:r>
                  <a:rPr lang="zh-CN" altLang="en-US" sz="1200">
                    <a:latin typeface="PingFang SC Regular" panose="020B0400000000000000" charset="-122"/>
                    <a:ea typeface="PingFang SC Regular" panose="020B0400000000000000" charset="-122"/>
                  </a:rPr>
                  <a:t>入栈</a:t>
                </a:r>
                <a:endParaRPr lang="zh-CN" altLang="en-US" sz="1200">
                  <a:latin typeface="PingFang SC Regular" panose="020B0400000000000000" charset="-122"/>
                  <a:ea typeface="PingFang SC Regular" panose="020B0400000000000000" charset="-122"/>
                </a:endParaRPr>
              </a:p>
            </p:txBody>
          </p:sp>
          <p:cxnSp>
            <p:nvCxnSpPr>
              <p:cNvPr id="66" name="直接箭头连接符 65"/>
              <p:cNvCxnSpPr/>
              <p:nvPr/>
            </p:nvCxnSpPr>
            <p:spPr>
              <a:xfrm>
                <a:off x="7440" y="3015"/>
                <a:ext cx="434" cy="0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矩形 66"/>
              <p:cNvSpPr/>
              <p:nvPr/>
            </p:nvSpPr>
            <p:spPr>
              <a:xfrm>
                <a:off x="8213" y="2677"/>
                <a:ext cx="1452" cy="6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b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矩形 67"/>
            <p:cNvSpPr/>
            <p:nvPr/>
          </p:nvSpPr>
          <p:spPr>
            <a:xfrm>
              <a:off x="10757" y="1979"/>
              <a:ext cx="1452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c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 rot="0">
            <a:off x="8625840" y="1207135"/>
            <a:ext cx="999490" cy="2341245"/>
            <a:chOff x="3067" y="1956"/>
            <a:chExt cx="1574" cy="2117"/>
          </a:xfrm>
        </p:grpSpPr>
        <p:cxnSp>
          <p:nvCxnSpPr>
            <p:cNvPr id="73" name="直接连接符 72"/>
            <p:cNvCxnSpPr/>
            <p:nvPr/>
          </p:nvCxnSpPr>
          <p:spPr>
            <a:xfrm>
              <a:off x="3083" y="1956"/>
              <a:ext cx="0" cy="211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4622" y="1956"/>
              <a:ext cx="0" cy="211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3067" y="4073"/>
              <a:ext cx="1575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矩形 75"/>
          <p:cNvSpPr/>
          <p:nvPr/>
        </p:nvSpPr>
        <p:spPr>
          <a:xfrm>
            <a:off x="8663305" y="3105150"/>
            <a:ext cx="922020" cy="411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888605" y="3723005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</a:rPr>
              <a:t>动态扩容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>
            <a:off x="6678930" y="2876550"/>
            <a:ext cx="27559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8663305" y="2661920"/>
            <a:ext cx="922020" cy="411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b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8663305" y="2218690"/>
            <a:ext cx="922020" cy="411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c</a:t>
            </a:r>
            <a:endParaRPr lang="en-US" altLang="zh-CN" sz="1200">
              <a:solidFill>
                <a:schemeClr val="tx1"/>
              </a:solidFill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9855835" y="1207135"/>
            <a:ext cx="1452880" cy="2791460"/>
            <a:chOff x="13125" y="1901"/>
            <a:chExt cx="2288" cy="4396"/>
          </a:xfrm>
        </p:grpSpPr>
        <p:grpSp>
          <p:nvGrpSpPr>
            <p:cNvPr id="82" name="组合 81"/>
            <p:cNvGrpSpPr/>
            <p:nvPr/>
          </p:nvGrpSpPr>
          <p:grpSpPr>
            <a:xfrm>
              <a:off x="13125" y="1901"/>
              <a:ext cx="2288" cy="4396"/>
              <a:chOff x="10518" y="1901"/>
              <a:chExt cx="2288" cy="4396"/>
            </a:xfrm>
          </p:grpSpPr>
          <p:grpSp>
            <p:nvGrpSpPr>
              <p:cNvPr id="83" name="组合 82"/>
              <p:cNvGrpSpPr/>
              <p:nvPr/>
            </p:nvGrpSpPr>
            <p:grpSpPr>
              <a:xfrm rot="0">
                <a:off x="11232" y="1901"/>
                <a:ext cx="1574" cy="3687"/>
                <a:chOff x="3067" y="1956"/>
                <a:chExt cx="1574" cy="2117"/>
              </a:xfrm>
            </p:grpSpPr>
            <p:cxnSp>
              <p:nvCxnSpPr>
                <p:cNvPr id="84" name="直接连接符 83"/>
                <p:cNvCxnSpPr/>
                <p:nvPr/>
              </p:nvCxnSpPr>
              <p:spPr>
                <a:xfrm>
                  <a:off x="3083" y="1956"/>
                  <a:ext cx="0" cy="2117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/>
                <p:cNvCxnSpPr/>
                <p:nvPr/>
              </p:nvCxnSpPr>
              <p:spPr>
                <a:xfrm>
                  <a:off x="4622" y="1956"/>
                  <a:ext cx="0" cy="2117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/>
                <p:nvPr/>
              </p:nvCxnSpPr>
              <p:spPr>
                <a:xfrm>
                  <a:off x="3067" y="4073"/>
                  <a:ext cx="1575" cy="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矩形 86"/>
              <p:cNvSpPr/>
              <p:nvPr/>
            </p:nvSpPr>
            <p:spPr>
              <a:xfrm>
                <a:off x="11291" y="4890"/>
                <a:ext cx="1452" cy="6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a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11385" y="5863"/>
                <a:ext cx="138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200">
                    <a:latin typeface="PingFang SC Regular" panose="020B0400000000000000" charset="-122"/>
                    <a:ea typeface="PingFang SC Regular" panose="020B0400000000000000" charset="-122"/>
                  </a:rPr>
                  <a:t>元素</a:t>
                </a:r>
                <a:r>
                  <a:rPr lang="en-US" altLang="zh-CN" sz="1200">
                    <a:latin typeface="PingFang SC Regular" panose="020B0400000000000000" charset="-122"/>
                    <a:ea typeface="PingFang SC Regular" panose="020B0400000000000000" charset="-122"/>
                  </a:rPr>
                  <a:t>d</a:t>
                </a:r>
                <a:r>
                  <a:rPr lang="zh-CN" altLang="en-US" sz="1200">
                    <a:latin typeface="PingFang SC Regular" panose="020B0400000000000000" charset="-122"/>
                    <a:ea typeface="PingFang SC Regular" panose="020B0400000000000000" charset="-122"/>
                  </a:rPr>
                  <a:t>入栈</a:t>
                </a:r>
                <a:endParaRPr lang="zh-CN" altLang="en-US" sz="1200">
                  <a:latin typeface="PingFang SC Regular" panose="020B0400000000000000" charset="-122"/>
                  <a:ea typeface="PingFang SC Regular" panose="020B0400000000000000" charset="-122"/>
                </a:endParaRPr>
              </a:p>
            </p:txBody>
          </p:sp>
          <p:cxnSp>
            <p:nvCxnSpPr>
              <p:cNvPr id="89" name="直接箭头连接符 88"/>
              <p:cNvCxnSpPr/>
              <p:nvPr/>
            </p:nvCxnSpPr>
            <p:spPr>
              <a:xfrm>
                <a:off x="10518" y="4530"/>
                <a:ext cx="434" cy="0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矩形 89"/>
              <p:cNvSpPr/>
              <p:nvPr/>
            </p:nvSpPr>
            <p:spPr>
              <a:xfrm>
                <a:off x="11291" y="4192"/>
                <a:ext cx="1452" cy="6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b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1290" y="3494"/>
                <a:ext cx="1452" cy="6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c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2" name="矩形 91"/>
            <p:cNvSpPr/>
            <p:nvPr/>
          </p:nvSpPr>
          <p:spPr>
            <a:xfrm>
              <a:off x="13896" y="2798"/>
              <a:ext cx="1452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 rot="0">
            <a:off x="7160895" y="2204085"/>
            <a:ext cx="999490" cy="1344295"/>
            <a:chOff x="3067" y="1956"/>
            <a:chExt cx="1574" cy="2117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3083" y="1956"/>
              <a:ext cx="0" cy="211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4622" y="1956"/>
              <a:ext cx="0" cy="211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3067" y="4073"/>
              <a:ext cx="1575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手杖形箭头 97"/>
          <p:cNvSpPr/>
          <p:nvPr/>
        </p:nvSpPr>
        <p:spPr>
          <a:xfrm>
            <a:off x="7738745" y="988060"/>
            <a:ext cx="1418590" cy="219075"/>
          </a:xfrm>
          <a:prstGeom prst="uturnArrow">
            <a:avLst>
              <a:gd name="adj1" fmla="val 21739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8102600" y="771525"/>
            <a:ext cx="6400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>
                <a:latin typeface="PingFang SC Regular" panose="020B0400000000000000" charset="-122"/>
                <a:ea typeface="PingFang SC Regular" panose="020B0400000000000000" charset="-122"/>
              </a:rPr>
              <a:t>依次入栈</a:t>
            </a:r>
            <a:endParaRPr lang="zh-CN" altLang="en-US" sz="9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08145" y="875030"/>
            <a:ext cx="2016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atin typeface="PingFang SC Regular" panose="020B0400000000000000" charset="-122"/>
                <a:ea typeface="PingFang SC Regular" panose="020B0400000000000000" charset="-122"/>
              </a:rPr>
              <a:t>入栈的时间复杂度</a:t>
            </a:r>
            <a:endParaRPr lang="zh-CN" altLang="en-US" b="1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8570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1860550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2468245" y="2411730"/>
            <a:ext cx="310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...</a:t>
            </a:r>
            <a:endParaRPr lang="en-US" altLang="zh-CN" sz="1200"/>
          </a:p>
        </p:txBody>
      </p:sp>
      <p:sp>
        <p:nvSpPr>
          <p:cNvPr id="6" name="文本框 5"/>
          <p:cNvSpPr txBox="1"/>
          <p:nvPr/>
        </p:nvSpPr>
        <p:spPr>
          <a:xfrm>
            <a:off x="2847340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7" name="左大括号 6"/>
          <p:cNvSpPr/>
          <p:nvPr/>
        </p:nvSpPr>
        <p:spPr>
          <a:xfrm rot="5400000">
            <a:off x="2195830" y="1379220"/>
            <a:ext cx="177165" cy="1888490"/>
          </a:xfrm>
          <a:prstGeom prst="leftBrace">
            <a:avLst>
              <a:gd name="adj1" fmla="val 8333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12620" y="1810385"/>
            <a:ext cx="7454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K</a:t>
            </a:r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次入栈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86150" y="2411730"/>
            <a:ext cx="654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/>
              <a:t>O(K)</a:t>
            </a:r>
            <a:r>
              <a:rPr lang="zh-CN" altLang="en-US" sz="1200" b="1"/>
              <a:t>，</a:t>
            </a:r>
            <a:endParaRPr lang="zh-CN" altLang="en-US" sz="1200" b="1"/>
          </a:p>
        </p:txBody>
      </p:sp>
      <p:sp>
        <p:nvSpPr>
          <p:cNvPr id="11" name="文本框 10"/>
          <p:cNvSpPr txBox="1"/>
          <p:nvPr/>
        </p:nvSpPr>
        <p:spPr>
          <a:xfrm>
            <a:off x="3481705" y="18103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扩容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42105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13" name="文本框 12"/>
          <p:cNvSpPr txBox="1"/>
          <p:nvPr/>
        </p:nvSpPr>
        <p:spPr>
          <a:xfrm>
            <a:off x="4744085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14" name="文本框 13"/>
          <p:cNvSpPr txBox="1"/>
          <p:nvPr/>
        </p:nvSpPr>
        <p:spPr>
          <a:xfrm>
            <a:off x="5351780" y="2411730"/>
            <a:ext cx="310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...</a:t>
            </a:r>
            <a:endParaRPr lang="en-US" altLang="zh-CN" sz="1200"/>
          </a:p>
        </p:txBody>
      </p:sp>
      <p:sp>
        <p:nvSpPr>
          <p:cNvPr id="15" name="文本框 14"/>
          <p:cNvSpPr txBox="1"/>
          <p:nvPr/>
        </p:nvSpPr>
        <p:spPr>
          <a:xfrm>
            <a:off x="5730875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17" name="左大括号 16"/>
          <p:cNvSpPr/>
          <p:nvPr/>
        </p:nvSpPr>
        <p:spPr>
          <a:xfrm rot="5400000">
            <a:off x="5076190" y="1366520"/>
            <a:ext cx="177165" cy="1913890"/>
          </a:xfrm>
          <a:prstGeom prst="leftBrace">
            <a:avLst>
              <a:gd name="adj1" fmla="val 8333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716145" y="1810385"/>
            <a:ext cx="8985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K-1</a:t>
            </a:r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次入栈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19" name="下弧形箭头 18"/>
          <p:cNvSpPr/>
          <p:nvPr/>
        </p:nvSpPr>
        <p:spPr>
          <a:xfrm>
            <a:off x="3857625" y="2793365"/>
            <a:ext cx="472440" cy="19685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850005" y="301307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均摊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262370" y="2411730"/>
            <a:ext cx="7391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/>
              <a:t>O(2K)</a:t>
            </a:r>
            <a:r>
              <a:rPr lang="zh-CN" altLang="en-US" sz="1200" b="1"/>
              <a:t>，</a:t>
            </a:r>
            <a:endParaRPr lang="zh-CN" altLang="en-US" sz="1200" b="1"/>
          </a:p>
        </p:txBody>
      </p:sp>
      <p:sp>
        <p:nvSpPr>
          <p:cNvPr id="22" name="文本框 21"/>
          <p:cNvSpPr txBox="1"/>
          <p:nvPr/>
        </p:nvSpPr>
        <p:spPr>
          <a:xfrm>
            <a:off x="6316345" y="18103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扩容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18960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7520940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8128635" y="2411730"/>
            <a:ext cx="310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...</a:t>
            </a:r>
            <a:endParaRPr lang="en-US" altLang="zh-CN" sz="1200"/>
          </a:p>
        </p:txBody>
      </p:sp>
      <p:sp>
        <p:nvSpPr>
          <p:cNvPr id="27" name="文本框 26"/>
          <p:cNvSpPr txBox="1"/>
          <p:nvPr/>
        </p:nvSpPr>
        <p:spPr>
          <a:xfrm>
            <a:off x="8507730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28" name="左大括号 27"/>
          <p:cNvSpPr/>
          <p:nvPr/>
        </p:nvSpPr>
        <p:spPr>
          <a:xfrm rot="5400000">
            <a:off x="7863205" y="1394460"/>
            <a:ext cx="177165" cy="1858010"/>
          </a:xfrm>
          <a:prstGeom prst="leftBrace">
            <a:avLst>
              <a:gd name="adj1" fmla="val 8333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493000" y="1810385"/>
            <a:ext cx="9899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2K-1</a:t>
            </a:r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次入栈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40" name="下弧形箭头 39"/>
          <p:cNvSpPr/>
          <p:nvPr/>
        </p:nvSpPr>
        <p:spPr>
          <a:xfrm>
            <a:off x="6641465" y="2793365"/>
            <a:ext cx="472440" cy="19685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633845" y="301307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均摊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0" name="组合 169"/>
          <p:cNvGrpSpPr/>
          <p:nvPr/>
        </p:nvGrpSpPr>
        <p:grpSpPr>
          <a:xfrm>
            <a:off x="4730750" y="73025"/>
            <a:ext cx="2730500" cy="982345"/>
            <a:chOff x="7615" y="1040"/>
            <a:chExt cx="4300" cy="1547"/>
          </a:xfrm>
        </p:grpSpPr>
        <p:sp>
          <p:nvSpPr>
            <p:cNvPr id="6" name="文本框 5"/>
            <p:cNvSpPr txBox="1"/>
            <p:nvPr/>
          </p:nvSpPr>
          <p:spPr>
            <a:xfrm>
              <a:off x="7636" y="1040"/>
              <a:ext cx="4276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 b="1">
                  <a:solidFill>
                    <a:schemeClr val="accent1">
                      <a:lumMod val="75000"/>
                    </a:schemeClr>
                  </a:solidFill>
                  <a:latin typeface="PingFang SC Semibold" panose="020B0400000000000000" charset="-122"/>
                  <a:ea typeface="PingFang SC Semibold" panose="020B0400000000000000" charset="-122"/>
                  <a:cs typeface="PingFang SC Semibold" panose="020B0400000000000000" charset="-122"/>
                </a:rPr>
                <a:t>3 + 5 </a:t>
              </a:r>
              <a:r>
                <a:rPr lang="zh-CN" altLang="en-US" sz="3200" b="1">
                  <a:solidFill>
                    <a:schemeClr val="accent1">
                      <a:lumMod val="75000"/>
                    </a:schemeClr>
                  </a:solidFill>
                  <a:latin typeface="PingFang SC Semibold" panose="020B0400000000000000" charset="-122"/>
                  <a:ea typeface="PingFang SC Semibold" panose="020B0400000000000000" charset="-122"/>
                  <a:cs typeface="PingFang SC Semibold" panose="020B0400000000000000" charset="-122"/>
                </a:rPr>
                <a:t>× </a:t>
              </a:r>
              <a:r>
                <a:rPr lang="en-US" altLang="zh-CN" sz="3200" b="1">
                  <a:solidFill>
                    <a:schemeClr val="accent1">
                      <a:lumMod val="75000"/>
                    </a:schemeClr>
                  </a:solidFill>
                  <a:latin typeface="PingFang SC Semibold" panose="020B0400000000000000" charset="-122"/>
                  <a:ea typeface="PingFang SC Semibold" panose="020B0400000000000000" charset="-122"/>
                  <a:cs typeface="PingFang SC Semibold" panose="020B0400000000000000" charset="-122"/>
                </a:rPr>
                <a:t>8 - 6</a:t>
              </a:r>
              <a:endParaRPr lang="en-US" altLang="zh-CN" sz="3200" b="1">
                <a:solidFill>
                  <a:schemeClr val="accent1">
                    <a:lumMod val="75000"/>
                  </a:schemeClr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615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①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217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②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819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③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421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④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023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⑤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625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⑥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227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⑦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2159000" y="1262380"/>
            <a:ext cx="1141730" cy="2237740"/>
            <a:chOff x="657" y="4869"/>
            <a:chExt cx="1798" cy="3524"/>
          </a:xfrm>
        </p:grpSpPr>
        <p:grpSp>
          <p:nvGrpSpPr>
            <p:cNvPr id="30" name="组合 29"/>
            <p:cNvGrpSpPr/>
            <p:nvPr/>
          </p:nvGrpSpPr>
          <p:grpSpPr>
            <a:xfrm rot="0">
              <a:off x="657" y="4869"/>
              <a:ext cx="869" cy="2703"/>
              <a:chOff x="3067" y="1956"/>
              <a:chExt cx="1574" cy="2117"/>
            </a:xfrm>
          </p:grpSpPr>
          <p:cxnSp>
            <p:nvCxnSpPr>
              <p:cNvPr id="16" name="直接连接符 15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矩形 86"/>
            <p:cNvSpPr/>
            <p:nvPr/>
          </p:nvSpPr>
          <p:spPr>
            <a:xfrm>
              <a:off x="724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0">
              <a:off x="1587" y="4869"/>
              <a:ext cx="869" cy="2703"/>
              <a:chOff x="3067" y="1956"/>
              <a:chExt cx="1574" cy="2117"/>
            </a:xfrm>
          </p:grpSpPr>
          <p:cxnSp>
            <p:nvCxnSpPr>
              <p:cNvPr id="3" name="直接连接符 2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直接连接符 3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本框 14"/>
            <p:cNvSpPr txBox="1"/>
            <p:nvPr/>
          </p:nvSpPr>
          <p:spPr>
            <a:xfrm>
              <a:off x="1171" y="7765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①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3773805" y="1262380"/>
            <a:ext cx="1141730" cy="2237740"/>
            <a:chOff x="3296" y="4869"/>
            <a:chExt cx="1798" cy="3524"/>
          </a:xfrm>
        </p:grpSpPr>
        <p:sp>
          <p:nvSpPr>
            <p:cNvPr id="28" name="矩形 27"/>
            <p:cNvSpPr/>
            <p:nvPr/>
          </p:nvSpPr>
          <p:spPr>
            <a:xfrm>
              <a:off x="4290" y="6837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+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70" name="组合 69"/>
            <p:cNvGrpSpPr/>
            <p:nvPr/>
          </p:nvGrpSpPr>
          <p:grpSpPr>
            <a:xfrm rot="0">
              <a:off x="3296" y="4869"/>
              <a:ext cx="869" cy="2703"/>
              <a:chOff x="3067" y="1956"/>
              <a:chExt cx="1574" cy="2117"/>
            </a:xfrm>
          </p:grpSpPr>
          <p:cxnSp>
            <p:nvCxnSpPr>
              <p:cNvPr id="71" name="直接连接符 70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矩形 100"/>
            <p:cNvSpPr/>
            <p:nvPr/>
          </p:nvSpPr>
          <p:spPr>
            <a:xfrm>
              <a:off x="3361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02" name="组合 101"/>
            <p:cNvGrpSpPr/>
            <p:nvPr/>
          </p:nvGrpSpPr>
          <p:grpSpPr>
            <a:xfrm rot="0">
              <a:off x="4226" y="4869"/>
              <a:ext cx="869" cy="2703"/>
              <a:chOff x="3067" y="1956"/>
              <a:chExt cx="1574" cy="2117"/>
            </a:xfrm>
          </p:grpSpPr>
          <p:cxnSp>
            <p:nvCxnSpPr>
              <p:cNvPr id="103" name="直接连接符 102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本框 105"/>
            <p:cNvSpPr txBox="1"/>
            <p:nvPr/>
          </p:nvSpPr>
          <p:spPr>
            <a:xfrm>
              <a:off x="3810" y="7765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②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5388610" y="1262380"/>
            <a:ext cx="1141730" cy="2237740"/>
            <a:chOff x="6015" y="4869"/>
            <a:chExt cx="1798" cy="3524"/>
          </a:xfrm>
        </p:grpSpPr>
        <p:sp>
          <p:nvSpPr>
            <p:cNvPr id="107" name="矩形 106"/>
            <p:cNvSpPr/>
            <p:nvPr/>
          </p:nvSpPr>
          <p:spPr>
            <a:xfrm>
              <a:off x="7009" y="6837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+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08" name="组合 107"/>
            <p:cNvGrpSpPr/>
            <p:nvPr/>
          </p:nvGrpSpPr>
          <p:grpSpPr>
            <a:xfrm rot="0">
              <a:off x="6015" y="4869"/>
              <a:ext cx="869" cy="2703"/>
              <a:chOff x="3067" y="1956"/>
              <a:chExt cx="1574" cy="2117"/>
            </a:xfrm>
          </p:grpSpPr>
          <p:cxnSp>
            <p:nvCxnSpPr>
              <p:cNvPr id="109" name="直接连接符 108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矩形 111"/>
            <p:cNvSpPr/>
            <p:nvPr/>
          </p:nvSpPr>
          <p:spPr>
            <a:xfrm>
              <a:off x="6080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13" name="组合 112"/>
            <p:cNvGrpSpPr/>
            <p:nvPr/>
          </p:nvGrpSpPr>
          <p:grpSpPr>
            <a:xfrm rot="0">
              <a:off x="6945" y="4869"/>
              <a:ext cx="869" cy="2703"/>
              <a:chOff x="3067" y="1956"/>
              <a:chExt cx="1574" cy="2117"/>
            </a:xfrm>
          </p:grpSpPr>
          <p:cxnSp>
            <p:nvCxnSpPr>
              <p:cNvPr id="114" name="直接连接符 113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文本框 116"/>
            <p:cNvSpPr txBox="1"/>
            <p:nvPr/>
          </p:nvSpPr>
          <p:spPr>
            <a:xfrm>
              <a:off x="6529" y="7765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③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6086" y="6102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7003415" y="1262380"/>
            <a:ext cx="1141730" cy="2237740"/>
            <a:chOff x="8497" y="4869"/>
            <a:chExt cx="1798" cy="3524"/>
          </a:xfrm>
        </p:grpSpPr>
        <p:sp>
          <p:nvSpPr>
            <p:cNvPr id="120" name="矩形 119"/>
            <p:cNvSpPr/>
            <p:nvPr/>
          </p:nvSpPr>
          <p:spPr>
            <a:xfrm>
              <a:off x="9491" y="6837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+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21" name="组合 120"/>
            <p:cNvGrpSpPr/>
            <p:nvPr/>
          </p:nvGrpSpPr>
          <p:grpSpPr>
            <a:xfrm rot="0">
              <a:off x="8497" y="4869"/>
              <a:ext cx="869" cy="2703"/>
              <a:chOff x="3067" y="1956"/>
              <a:chExt cx="1574" cy="2117"/>
            </a:xfrm>
          </p:grpSpPr>
          <p:cxnSp>
            <p:nvCxnSpPr>
              <p:cNvPr id="122" name="直接连接符 121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矩形 124"/>
            <p:cNvSpPr/>
            <p:nvPr/>
          </p:nvSpPr>
          <p:spPr>
            <a:xfrm>
              <a:off x="8562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26" name="组合 125"/>
            <p:cNvGrpSpPr/>
            <p:nvPr/>
          </p:nvGrpSpPr>
          <p:grpSpPr>
            <a:xfrm rot="0">
              <a:off x="9427" y="4869"/>
              <a:ext cx="869" cy="2703"/>
              <a:chOff x="3067" y="1956"/>
              <a:chExt cx="1574" cy="2117"/>
            </a:xfrm>
          </p:grpSpPr>
          <p:cxnSp>
            <p:nvCxnSpPr>
              <p:cNvPr id="127" name="直接连接符 126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0" name="文本框 129"/>
            <p:cNvSpPr txBox="1"/>
            <p:nvPr/>
          </p:nvSpPr>
          <p:spPr>
            <a:xfrm>
              <a:off x="9011" y="7765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④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8568" y="6102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9493" y="6102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×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8618220" y="1262380"/>
            <a:ext cx="1141730" cy="2237740"/>
            <a:chOff x="10830" y="4869"/>
            <a:chExt cx="1798" cy="3524"/>
          </a:xfrm>
        </p:grpSpPr>
        <p:sp>
          <p:nvSpPr>
            <p:cNvPr id="133" name="矩形 132"/>
            <p:cNvSpPr/>
            <p:nvPr/>
          </p:nvSpPr>
          <p:spPr>
            <a:xfrm>
              <a:off x="11824" y="6837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+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34" name="组合 133"/>
            <p:cNvGrpSpPr/>
            <p:nvPr/>
          </p:nvGrpSpPr>
          <p:grpSpPr>
            <a:xfrm rot="0">
              <a:off x="10830" y="4869"/>
              <a:ext cx="869" cy="2703"/>
              <a:chOff x="3067" y="1956"/>
              <a:chExt cx="1574" cy="2117"/>
            </a:xfrm>
          </p:grpSpPr>
          <p:cxnSp>
            <p:nvCxnSpPr>
              <p:cNvPr id="135" name="直接连接符 134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矩形 137"/>
            <p:cNvSpPr/>
            <p:nvPr/>
          </p:nvSpPr>
          <p:spPr>
            <a:xfrm>
              <a:off x="10895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39" name="组合 138"/>
            <p:cNvGrpSpPr/>
            <p:nvPr/>
          </p:nvGrpSpPr>
          <p:grpSpPr>
            <a:xfrm rot="0">
              <a:off x="11760" y="4869"/>
              <a:ext cx="869" cy="2703"/>
              <a:chOff x="3067" y="1956"/>
              <a:chExt cx="1574" cy="2117"/>
            </a:xfrm>
          </p:grpSpPr>
          <p:cxnSp>
            <p:nvCxnSpPr>
              <p:cNvPr id="140" name="直接连接符 139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文本框 142"/>
            <p:cNvSpPr txBox="1"/>
            <p:nvPr/>
          </p:nvSpPr>
          <p:spPr>
            <a:xfrm>
              <a:off x="11344" y="7765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⑤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0901" y="6102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11826" y="6102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×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10901" y="5363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8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157" name="文本框 156"/>
          <p:cNvSpPr txBox="1"/>
          <p:nvPr/>
        </p:nvSpPr>
        <p:spPr>
          <a:xfrm>
            <a:off x="3549650" y="5721985"/>
            <a:ext cx="437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rPr>
              <a:t>⑥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charset="-122"/>
              <a:ea typeface="PingFang SC" panose="020B0400000000000000" charset="-122"/>
              <a:cs typeface="PingFang SC Semibold" panose="020B0400000000000000" charset="-122"/>
            </a:endParaRPr>
          </a:p>
        </p:txBody>
      </p:sp>
      <p:grpSp>
        <p:nvGrpSpPr>
          <p:cNvPr id="185" name="组合 184"/>
          <p:cNvGrpSpPr/>
          <p:nvPr/>
        </p:nvGrpSpPr>
        <p:grpSpPr>
          <a:xfrm>
            <a:off x="2251710" y="3883025"/>
            <a:ext cx="1141730" cy="1715770"/>
            <a:chOff x="3169" y="6115"/>
            <a:chExt cx="1798" cy="2702"/>
          </a:xfrm>
        </p:grpSpPr>
        <p:sp>
          <p:nvSpPr>
            <p:cNvPr id="147" name="矩形 146"/>
            <p:cNvSpPr/>
            <p:nvPr/>
          </p:nvSpPr>
          <p:spPr>
            <a:xfrm>
              <a:off x="4163" y="8083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+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48" name="组合 147"/>
            <p:cNvGrpSpPr/>
            <p:nvPr/>
          </p:nvGrpSpPr>
          <p:grpSpPr>
            <a:xfrm rot="0">
              <a:off x="3169" y="6115"/>
              <a:ext cx="869" cy="2703"/>
              <a:chOff x="3067" y="1956"/>
              <a:chExt cx="1574" cy="2117"/>
            </a:xfrm>
          </p:grpSpPr>
          <p:cxnSp>
            <p:nvCxnSpPr>
              <p:cNvPr id="149" name="直接连接符 148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矩形 151"/>
            <p:cNvSpPr/>
            <p:nvPr/>
          </p:nvSpPr>
          <p:spPr>
            <a:xfrm>
              <a:off x="3234" y="8083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53" name="组合 152"/>
            <p:cNvGrpSpPr/>
            <p:nvPr/>
          </p:nvGrpSpPr>
          <p:grpSpPr>
            <a:xfrm rot="0">
              <a:off x="4099" y="6115"/>
              <a:ext cx="869" cy="2703"/>
              <a:chOff x="3067" y="1956"/>
              <a:chExt cx="1574" cy="2117"/>
            </a:xfrm>
          </p:grpSpPr>
          <p:cxnSp>
            <p:nvCxnSpPr>
              <p:cNvPr id="154" name="直接连接符 153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矩形 157"/>
            <p:cNvSpPr/>
            <p:nvPr/>
          </p:nvSpPr>
          <p:spPr>
            <a:xfrm>
              <a:off x="3240" y="7348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4165" y="7348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×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3240" y="6609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8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61" name="矩形 160"/>
            <p:cNvSpPr/>
            <p:nvPr/>
          </p:nvSpPr>
          <p:spPr>
            <a:xfrm>
              <a:off x="4163" y="6115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172" name="文本框 171"/>
          <p:cNvSpPr txBox="1"/>
          <p:nvPr/>
        </p:nvSpPr>
        <p:spPr>
          <a:xfrm>
            <a:off x="1886585" y="6084570"/>
            <a:ext cx="382841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比对 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- 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和 ×，×的优先级高，弹出 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8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、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5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、×，运算得到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40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后，再弹出 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3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、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+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，运算得到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43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，将 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43 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和 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- 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入栈。</a:t>
            </a:r>
            <a:endParaRPr lang="zh-CN" altLang="en-US" sz="14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grpSp>
        <p:nvGrpSpPr>
          <p:cNvPr id="173" name="组合 172"/>
          <p:cNvGrpSpPr/>
          <p:nvPr/>
        </p:nvGrpSpPr>
        <p:grpSpPr>
          <a:xfrm>
            <a:off x="4069715" y="3883025"/>
            <a:ext cx="1142365" cy="1716405"/>
            <a:chOff x="3296" y="4869"/>
            <a:chExt cx="1799" cy="2703"/>
          </a:xfrm>
        </p:grpSpPr>
        <p:sp>
          <p:nvSpPr>
            <p:cNvPr id="174" name="矩形 173"/>
            <p:cNvSpPr/>
            <p:nvPr/>
          </p:nvSpPr>
          <p:spPr>
            <a:xfrm>
              <a:off x="4290" y="6837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75" name="组合 174"/>
            <p:cNvGrpSpPr/>
            <p:nvPr/>
          </p:nvGrpSpPr>
          <p:grpSpPr>
            <a:xfrm rot="0">
              <a:off x="3296" y="4869"/>
              <a:ext cx="869" cy="2703"/>
              <a:chOff x="3067" y="1956"/>
              <a:chExt cx="1574" cy="2117"/>
            </a:xfrm>
          </p:grpSpPr>
          <p:cxnSp>
            <p:nvCxnSpPr>
              <p:cNvPr id="176" name="直接连接符 175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矩形 178"/>
            <p:cNvSpPr/>
            <p:nvPr/>
          </p:nvSpPr>
          <p:spPr>
            <a:xfrm>
              <a:off x="3361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80" name="组合 179"/>
            <p:cNvGrpSpPr/>
            <p:nvPr/>
          </p:nvGrpSpPr>
          <p:grpSpPr>
            <a:xfrm rot="0">
              <a:off x="4226" y="4869"/>
              <a:ext cx="869" cy="2703"/>
              <a:chOff x="3067" y="1956"/>
              <a:chExt cx="1574" cy="2117"/>
            </a:xfrm>
          </p:grpSpPr>
          <p:cxnSp>
            <p:nvCxnSpPr>
              <p:cNvPr id="181" name="直接连接符 180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6" name="直接箭头连接符 185"/>
          <p:cNvCxnSpPr/>
          <p:nvPr/>
        </p:nvCxnSpPr>
        <p:spPr>
          <a:xfrm>
            <a:off x="3630295" y="4665980"/>
            <a:ext cx="27559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组合 186"/>
          <p:cNvGrpSpPr/>
          <p:nvPr/>
        </p:nvGrpSpPr>
        <p:grpSpPr>
          <a:xfrm>
            <a:off x="5984875" y="3883025"/>
            <a:ext cx="1142365" cy="2237740"/>
            <a:chOff x="6015" y="4869"/>
            <a:chExt cx="1799" cy="3524"/>
          </a:xfrm>
        </p:grpSpPr>
        <p:sp>
          <p:nvSpPr>
            <p:cNvPr id="188" name="矩形 187"/>
            <p:cNvSpPr/>
            <p:nvPr/>
          </p:nvSpPr>
          <p:spPr>
            <a:xfrm>
              <a:off x="7009" y="6837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89" name="组合 188"/>
            <p:cNvGrpSpPr/>
            <p:nvPr/>
          </p:nvGrpSpPr>
          <p:grpSpPr>
            <a:xfrm rot="0">
              <a:off x="6015" y="4869"/>
              <a:ext cx="869" cy="2703"/>
              <a:chOff x="3067" y="1956"/>
              <a:chExt cx="1574" cy="2117"/>
            </a:xfrm>
          </p:grpSpPr>
          <p:cxnSp>
            <p:nvCxnSpPr>
              <p:cNvPr id="190" name="直接连接符 189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接连接符 190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矩形 192"/>
            <p:cNvSpPr/>
            <p:nvPr/>
          </p:nvSpPr>
          <p:spPr>
            <a:xfrm>
              <a:off x="6080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94" name="组合 193"/>
            <p:cNvGrpSpPr/>
            <p:nvPr/>
          </p:nvGrpSpPr>
          <p:grpSpPr>
            <a:xfrm rot="0">
              <a:off x="6945" y="4869"/>
              <a:ext cx="869" cy="2703"/>
              <a:chOff x="3067" y="1956"/>
              <a:chExt cx="1574" cy="2117"/>
            </a:xfrm>
          </p:grpSpPr>
          <p:cxnSp>
            <p:nvCxnSpPr>
              <p:cNvPr id="195" name="直接连接符 194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连接符 195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8" name="文本框 197"/>
            <p:cNvSpPr txBox="1"/>
            <p:nvPr/>
          </p:nvSpPr>
          <p:spPr>
            <a:xfrm>
              <a:off x="6529" y="7765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⑦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99" name="矩形 198"/>
            <p:cNvSpPr/>
            <p:nvPr/>
          </p:nvSpPr>
          <p:spPr>
            <a:xfrm>
              <a:off x="6086" y="6102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201" name="文本框 200"/>
          <p:cNvSpPr txBox="1"/>
          <p:nvPr/>
        </p:nvSpPr>
        <p:spPr>
          <a:xfrm>
            <a:off x="7555865" y="5890260"/>
            <a:ext cx="24612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表达式遍历结束，依次弹出栈内元素完成逻辑运算，得到结果：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37</a:t>
            </a:r>
            <a:endParaRPr lang="en-US" altLang="zh-CN" sz="14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grpSp>
        <p:nvGrpSpPr>
          <p:cNvPr id="202" name="组合 201"/>
          <p:cNvGrpSpPr/>
          <p:nvPr/>
        </p:nvGrpSpPr>
        <p:grpSpPr>
          <a:xfrm>
            <a:off x="8103870" y="3883025"/>
            <a:ext cx="1142365" cy="1716405"/>
            <a:chOff x="6015" y="4869"/>
            <a:chExt cx="1799" cy="2703"/>
          </a:xfrm>
        </p:grpSpPr>
        <p:grpSp>
          <p:nvGrpSpPr>
            <p:cNvPr id="204" name="组合 203"/>
            <p:cNvGrpSpPr/>
            <p:nvPr/>
          </p:nvGrpSpPr>
          <p:grpSpPr>
            <a:xfrm rot="0">
              <a:off x="6015" y="4869"/>
              <a:ext cx="869" cy="2703"/>
              <a:chOff x="3067" y="1956"/>
              <a:chExt cx="1574" cy="2117"/>
            </a:xfrm>
          </p:grpSpPr>
          <p:cxnSp>
            <p:nvCxnSpPr>
              <p:cNvPr id="205" name="直接连接符 204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接连接符 206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组合 208"/>
            <p:cNvGrpSpPr/>
            <p:nvPr/>
          </p:nvGrpSpPr>
          <p:grpSpPr>
            <a:xfrm rot="0">
              <a:off x="6945" y="4869"/>
              <a:ext cx="869" cy="2703"/>
              <a:chOff x="3067" y="1956"/>
              <a:chExt cx="1574" cy="2117"/>
            </a:xfrm>
          </p:grpSpPr>
          <p:cxnSp>
            <p:nvCxnSpPr>
              <p:cNvPr id="210" name="直接连接符 209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119370" y="0"/>
            <a:ext cx="20828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chemeClr val="accent1">
                    <a:lumMod val="75000"/>
                  </a:schemeClr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栈 和 队列</a:t>
            </a:r>
            <a:endParaRPr lang="zh-CN" altLang="en-US" sz="3200" b="1">
              <a:solidFill>
                <a:schemeClr val="accent1">
                  <a:lumMod val="75000"/>
                </a:schemeClr>
              </a:solidFill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3174365" y="1723390"/>
            <a:ext cx="999490" cy="1781810"/>
            <a:chOff x="8154" y="1956"/>
            <a:chExt cx="1574" cy="2806"/>
          </a:xfrm>
        </p:grpSpPr>
        <p:grpSp>
          <p:nvGrpSpPr>
            <p:cNvPr id="47" name="组合 46"/>
            <p:cNvGrpSpPr/>
            <p:nvPr/>
          </p:nvGrpSpPr>
          <p:grpSpPr>
            <a:xfrm>
              <a:off x="8154" y="1956"/>
              <a:ext cx="1574" cy="2117"/>
              <a:chOff x="3067" y="1956"/>
              <a:chExt cx="1574" cy="2117"/>
            </a:xfrm>
          </p:grpSpPr>
          <p:cxnSp>
            <p:nvCxnSpPr>
              <p:cNvPr id="48" name="直接连接符 47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矩形 50"/>
            <p:cNvSpPr/>
            <p:nvPr/>
          </p:nvSpPr>
          <p:spPr>
            <a:xfrm>
              <a:off x="8213" y="3405"/>
              <a:ext cx="1452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8678" y="4328"/>
              <a:ext cx="52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latin typeface="PingFang SC Regular" panose="020B0400000000000000" charset="-122"/>
                  <a:ea typeface="PingFang SC Regular" panose="020B0400000000000000" charset="-122"/>
                </a:rPr>
                <a:t>栈</a:t>
              </a:r>
              <a:endParaRPr lang="zh-CN" altLang="en-US" sz="1200">
                <a:latin typeface="PingFang SC Regular" panose="020B0400000000000000" charset="-122"/>
                <a:ea typeface="PingFang SC Regular" panose="020B0400000000000000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8213" y="2737"/>
              <a:ext cx="1452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b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2021840" y="1174750"/>
            <a:ext cx="922020" cy="382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d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" name="圆角右箭头 6"/>
          <p:cNvSpPr/>
          <p:nvPr/>
        </p:nvSpPr>
        <p:spPr>
          <a:xfrm rot="5400000">
            <a:off x="3155315" y="1389380"/>
            <a:ext cx="351790" cy="3517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92930" y="1174750"/>
            <a:ext cx="922020" cy="382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c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8" name="圆角右箭头 17"/>
          <p:cNvSpPr/>
          <p:nvPr/>
        </p:nvSpPr>
        <p:spPr>
          <a:xfrm>
            <a:off x="3937635" y="1371600"/>
            <a:ext cx="351790" cy="3517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789555" y="77089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入栈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10025" y="77089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出栈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475855" y="1623695"/>
            <a:ext cx="0" cy="145288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8453120" y="1623695"/>
            <a:ext cx="0" cy="145288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503795" y="2544445"/>
            <a:ext cx="922020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b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779260" y="217805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</a:rPr>
              <a:t>队列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503795" y="2120265"/>
            <a:ext cx="922020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c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561705" y="3249295"/>
            <a:ext cx="922020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779260" y="1064895"/>
            <a:ext cx="922020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d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5" name="圆角右箭头 34"/>
          <p:cNvSpPr/>
          <p:nvPr/>
        </p:nvSpPr>
        <p:spPr>
          <a:xfrm rot="5400000">
            <a:off x="7788910" y="1271905"/>
            <a:ext cx="351790" cy="3517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圆角右箭头 36"/>
          <p:cNvSpPr/>
          <p:nvPr/>
        </p:nvSpPr>
        <p:spPr>
          <a:xfrm rot="10800000" flipH="1">
            <a:off x="7976235" y="3131820"/>
            <a:ext cx="351790" cy="3733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914640" y="86614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入队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701280" y="3641725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出队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206240" y="5159375"/>
            <a:ext cx="2995930" cy="433705"/>
            <a:chOff x="7775" y="8919"/>
            <a:chExt cx="4272" cy="683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7775" y="8919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7775" y="9602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 43"/>
          <p:cNvSpPr/>
          <p:nvPr/>
        </p:nvSpPr>
        <p:spPr>
          <a:xfrm>
            <a:off x="4220210" y="5180330"/>
            <a:ext cx="403225" cy="39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623435" y="5180965"/>
            <a:ext cx="403225" cy="39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028565" y="518033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433695" y="518096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b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243955" y="5180330"/>
            <a:ext cx="403225" cy="39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649085" y="5180330"/>
            <a:ext cx="403225" cy="39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923790" y="4497705"/>
            <a:ext cx="979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head = 2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181090" y="4497705"/>
            <a:ext cx="1243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tail = 5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>
            <a:off x="5241925" y="4804410"/>
            <a:ext cx="0" cy="2590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6445250" y="4804410"/>
            <a:ext cx="0" cy="2590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838825" y="518033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c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282440" y="568960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0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687570" y="568960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1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092700" y="568960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2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497830" y="568960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3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902960" y="568960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4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308090" y="568960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5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713220" y="568960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6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2742</Words>
  <Application>WPS 演示</Application>
  <PresentationFormat>宽屏</PresentationFormat>
  <Paragraphs>1703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3" baseType="lpstr">
      <vt:lpstr>Arial</vt:lpstr>
      <vt:lpstr>方正书宋_GBK</vt:lpstr>
      <vt:lpstr>Wingdings</vt:lpstr>
      <vt:lpstr>微软雅黑</vt:lpstr>
      <vt:lpstr>汉仪旗黑</vt:lpstr>
      <vt:lpstr>PingFang SC Regular</vt:lpstr>
      <vt:lpstr>PingFang SC Semibold</vt:lpstr>
      <vt:lpstr>PingFang SC</vt:lpstr>
      <vt:lpstr>Cambria Math</vt:lpstr>
      <vt:lpstr>Kingsoft Math</vt:lpstr>
      <vt:lpstr>Calibri</vt:lpstr>
      <vt:lpstr>Helvetica Neue</vt:lpstr>
      <vt:lpstr>微软雅黑</vt:lpstr>
      <vt:lpstr>宋体</vt:lpstr>
      <vt:lpstr>Arial Unicode MS</vt:lpstr>
      <vt:lpstr>汉仪书宋二KW</vt:lpstr>
      <vt:lpstr>Calibri Light</vt:lpstr>
      <vt:lpstr>宋体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lxmajs</dc:creator>
  <cp:lastModifiedBy>lxmajs</cp:lastModifiedBy>
  <cp:revision>37</cp:revision>
  <dcterms:created xsi:type="dcterms:W3CDTF">2022-06-17T07:02:05Z</dcterms:created>
  <dcterms:modified xsi:type="dcterms:W3CDTF">2022-06-17T07:02:05Z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