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宽屏</PresentationFormat>
  <Paragraphs>318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华文楷体</vt:lpstr>
      <vt:lpstr>PingFang TC Regular</vt:lpstr>
      <vt:lpstr>PingFang SC Regular</vt:lpstr>
      <vt:lpstr>PingFang SC Semibold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4</cp:revision>
  <dcterms:created xsi:type="dcterms:W3CDTF">2022-02-11T09:57:01Z</dcterms:created>
  <dcterms:modified xsi:type="dcterms:W3CDTF">2022-02-11T09:57:01Z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