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3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4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8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0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3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9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8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EE98-EF27-456D-B464-3D96585A5221}" type="datetimeFigureOut">
              <a:rPr lang="en-GB" smtClean="0"/>
              <a:t>27/02/2019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5C3E-10CC-4C81-9139-75E1CA2EA1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194" y="606828"/>
            <a:ext cx="3358341" cy="585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320684" y="641534"/>
            <a:ext cx="219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Client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4422372" y="581891"/>
            <a:ext cx="7215448" cy="568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06392" y="606828"/>
            <a:ext cx="172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Server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32020" y="106643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 smtClean="0"/>
              <a:t>Recv</a:t>
            </a:r>
            <a:r>
              <a:rPr lang="en-GB" u="sng" dirty="0" smtClean="0"/>
              <a:t> Thread</a:t>
            </a:r>
            <a:endParaRPr lang="en-GB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6294812" y="1074746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Send Thread</a:t>
            </a:r>
            <a:endParaRPr lang="en-GB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055032" y="1066433"/>
            <a:ext cx="155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Accept Thread</a:t>
            </a:r>
            <a:endParaRPr lang="en-GB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792392" y="1066434"/>
            <a:ext cx="155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Game Thread</a:t>
            </a:r>
            <a:endParaRPr lang="en-GB" u="sng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18066" y="1720939"/>
            <a:ext cx="4920095" cy="8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39993" y="1859089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 to server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937912" y="2527808"/>
            <a:ext cx="1354975" cy="210261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Connected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2164435" y="2987591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inputs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164435" y="3704142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 outputs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138161" y="1435764"/>
            <a:ext cx="1354975" cy="8003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player and threads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9818368" y="1444078"/>
            <a:ext cx="1354975" cy="41836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 loop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3" idx="3"/>
          </p:cNvCxnSpPr>
          <p:nvPr/>
        </p:nvCxnSpPr>
        <p:spPr>
          <a:xfrm>
            <a:off x="3519410" y="3271393"/>
            <a:ext cx="12365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92540" y="1899379"/>
            <a:ext cx="1403809" cy="16125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 player inputs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96349" y="2419577"/>
            <a:ext cx="3610319" cy="19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94812" y="2709739"/>
            <a:ext cx="1413164" cy="16043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player outputs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889066" y="4870971"/>
            <a:ext cx="1465119" cy="4491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Disconnected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902289" y="4077183"/>
            <a:ext cx="18043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720179" y="2290474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Player command</a:t>
            </a:r>
          </a:p>
          <a:p>
            <a:pPr algn="ctr"/>
            <a:r>
              <a:rPr lang="en-GB" dirty="0" smtClean="0"/>
              <a:t>processing</a:t>
            </a:r>
            <a:endParaRPr lang="en-GB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456016" y="3807261"/>
            <a:ext cx="2838796" cy="24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41266" y="1043278"/>
            <a:ext cx="15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Main Threads</a:t>
            </a:r>
            <a:endParaRPr lang="en-GB" u="sng" dirty="0"/>
          </a:p>
        </p:txBody>
      </p:sp>
      <p:sp>
        <p:nvSpPr>
          <p:cNvPr id="61" name="Rectangle 60"/>
          <p:cNvSpPr/>
          <p:nvPr/>
        </p:nvSpPr>
        <p:spPr>
          <a:xfrm>
            <a:off x="9706668" y="3909813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Game outputs</a:t>
            </a:r>
            <a:endParaRPr lang="en-GB" dirty="0"/>
          </a:p>
        </p:txBody>
      </p:sp>
      <p:cxnSp>
        <p:nvCxnSpPr>
          <p:cNvPr id="63" name="Straight Arrow Connector 62"/>
          <p:cNvCxnSpPr>
            <a:stCxn id="41" idx="3"/>
          </p:cNvCxnSpPr>
          <p:nvPr/>
        </p:nvCxnSpPr>
        <p:spPr>
          <a:xfrm>
            <a:off x="3354185" y="5095550"/>
            <a:ext cx="6255329" cy="38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9706667" y="4774082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Set player exiting flag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9706667" y="1444078"/>
            <a:ext cx="1354975" cy="806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Remove flagged players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52522" y="1057567"/>
            <a:ext cx="15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UI Thread</a:t>
            </a:r>
            <a:endParaRPr lang="en-GB" u="sng" dirty="0"/>
          </a:p>
        </p:txBody>
      </p:sp>
      <p:sp>
        <p:nvSpPr>
          <p:cNvPr id="71" name="Rectangle 70"/>
          <p:cNvSpPr/>
          <p:nvPr/>
        </p:nvSpPr>
        <p:spPr>
          <a:xfrm>
            <a:off x="354861" y="1859089"/>
            <a:ext cx="1354975" cy="5676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 of status</a:t>
            </a:r>
            <a:endParaRPr lang="en-GB" dirty="0"/>
          </a:p>
        </p:txBody>
      </p:sp>
      <p:cxnSp>
        <p:nvCxnSpPr>
          <p:cNvPr id="72" name="Straight Arrow Connector 71"/>
          <p:cNvCxnSpPr>
            <a:endCxn id="71" idx="3"/>
          </p:cNvCxnSpPr>
          <p:nvPr/>
        </p:nvCxnSpPr>
        <p:spPr>
          <a:xfrm flipH="1" flipV="1">
            <a:off x="1709836" y="2142891"/>
            <a:ext cx="196734" cy="57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1222" y="3686625"/>
            <a:ext cx="1354975" cy="586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to output box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391209" y="2937768"/>
            <a:ext cx="1354975" cy="5741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Submitting input box</a:t>
            </a:r>
            <a:endParaRPr lang="en-GB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728793" y="3271393"/>
            <a:ext cx="4182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5" idx="3"/>
          </p:cNvCxnSpPr>
          <p:nvPr/>
        </p:nvCxnSpPr>
        <p:spPr>
          <a:xfrm flipH="1" flipV="1">
            <a:off x="1746197" y="3979954"/>
            <a:ext cx="409222" cy="13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94325" y="4774082"/>
            <a:ext cx="1465119" cy="5832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Close window</a:t>
            </a:r>
            <a:endParaRPr lang="en-GB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1713459" y="4930503"/>
            <a:ext cx="2774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746184" y="5223466"/>
            <a:ext cx="282459" cy="7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938437" y="1480892"/>
            <a:ext cx="1354975" cy="2999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UI</a:t>
            </a:r>
            <a:endParaRPr lang="en-GB" dirty="0"/>
          </a:p>
        </p:txBody>
      </p:sp>
      <p:cxnSp>
        <p:nvCxnSpPr>
          <p:cNvPr id="101" name="Straight Connector 100"/>
          <p:cNvCxnSpPr>
            <a:stCxn id="98" idx="2"/>
            <a:endCxn id="20" idx="0"/>
          </p:cNvCxnSpPr>
          <p:nvPr/>
        </p:nvCxnSpPr>
        <p:spPr>
          <a:xfrm>
            <a:off x="2615925" y="1780854"/>
            <a:ext cx="1556" cy="78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2"/>
            <a:endCxn id="25" idx="0"/>
          </p:cNvCxnSpPr>
          <p:nvPr/>
        </p:nvCxnSpPr>
        <p:spPr>
          <a:xfrm flipH="1">
            <a:off x="2615400" y="2426693"/>
            <a:ext cx="2081" cy="1011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5" idx="2"/>
            <a:endCxn id="41" idx="0"/>
          </p:cNvCxnSpPr>
          <p:nvPr/>
        </p:nvCxnSpPr>
        <p:spPr>
          <a:xfrm>
            <a:off x="2615400" y="4630425"/>
            <a:ext cx="6226" cy="240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FXPlus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FOY</dc:creator>
  <cp:lastModifiedBy>LOUIS FOY</cp:lastModifiedBy>
  <cp:revision>7</cp:revision>
  <dcterms:created xsi:type="dcterms:W3CDTF">2019-02-27T17:07:43Z</dcterms:created>
  <dcterms:modified xsi:type="dcterms:W3CDTF">2019-02-27T18:35:33Z</dcterms:modified>
</cp:coreProperties>
</file>