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4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0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3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8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EE98-EF27-456D-B464-3D96585A5221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574" y="1113903"/>
            <a:ext cx="3749039" cy="5245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Connector 75"/>
          <p:cNvCxnSpPr>
            <a:stCxn id="71" idx="2"/>
          </p:cNvCxnSpPr>
          <p:nvPr/>
        </p:nvCxnSpPr>
        <p:spPr>
          <a:xfrm flipH="1">
            <a:off x="1261185" y="2991959"/>
            <a:ext cx="28861" cy="23473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0956" y="1605144"/>
            <a:ext cx="1737360" cy="461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2208570" y="1603615"/>
            <a:ext cx="1737360" cy="461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326521" y="1105592"/>
            <a:ext cx="7435990" cy="52536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441859" y="1609117"/>
            <a:ext cx="1737360" cy="461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255334" y="1612670"/>
            <a:ext cx="1737360" cy="462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082046" y="1614520"/>
            <a:ext cx="1737360" cy="461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7573" y="1073785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Client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2772" y="1065298"/>
            <a:ext cx="112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Server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>
          <a:xfrm>
            <a:off x="9917082" y="1623386"/>
            <a:ext cx="1737360" cy="461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41858" y="1631699"/>
            <a:ext cx="17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Recv</a:t>
            </a:r>
            <a:r>
              <a:rPr lang="en-GB" dirty="0" smtClean="0"/>
              <a:t> Thread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55333" y="1631699"/>
            <a:ext cx="17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Send Thread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043612" y="1623386"/>
            <a:ext cx="177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Accept Thread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917082" y="1615074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Game Thread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16839" y="2508685"/>
            <a:ext cx="4579267" cy="6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63945" y="2424355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 to server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361864" y="3093075"/>
            <a:ext cx="1354975" cy="19163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Connected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571761" y="3552857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inputs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571761" y="4269408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 outputs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296106" y="1992717"/>
            <a:ext cx="1354975" cy="8003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player and threads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0125936" y="1992718"/>
            <a:ext cx="1354975" cy="41836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 loop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45930" y="3836659"/>
            <a:ext cx="663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09411" y="2605961"/>
            <a:ext cx="1403809" cy="16125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 player inputs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3220" y="2991960"/>
            <a:ext cx="3927377" cy="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27818" y="3266692"/>
            <a:ext cx="1413164" cy="16043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player outputs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313018" y="5436237"/>
            <a:ext cx="1465119" cy="4491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Disconnected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824356" y="4596938"/>
            <a:ext cx="1998691" cy="12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002808" y="2922244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 player commands</a:t>
            </a:r>
            <a:endParaRPr lang="en-GB" dirty="0"/>
          </a:p>
        </p:txBody>
      </p:sp>
      <p:cxnSp>
        <p:nvCxnSpPr>
          <p:cNvPr id="49" name="Straight Arrow Connector 48"/>
          <p:cNvCxnSpPr>
            <a:endCxn id="24" idx="3"/>
          </p:cNvCxnSpPr>
          <p:nvPr/>
        </p:nvCxnSpPr>
        <p:spPr>
          <a:xfrm flipH="1" flipV="1">
            <a:off x="3926736" y="4553210"/>
            <a:ext cx="2497440" cy="5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19233" y="1608544"/>
            <a:ext cx="17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Main Threads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9980984" y="4400262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 outputs</a:t>
            </a:r>
            <a:endParaRPr lang="en-GB" dirty="0"/>
          </a:p>
        </p:txBody>
      </p:sp>
      <p:cxnSp>
        <p:nvCxnSpPr>
          <p:cNvPr id="63" name="Straight Arrow Connector 62"/>
          <p:cNvCxnSpPr>
            <a:stCxn id="41" idx="3"/>
          </p:cNvCxnSpPr>
          <p:nvPr/>
        </p:nvCxnSpPr>
        <p:spPr>
          <a:xfrm flipV="1">
            <a:off x="3778137" y="5636030"/>
            <a:ext cx="6352482" cy="24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980983" y="5289470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Flag player for removal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9997609" y="2059222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(Remove </a:t>
            </a:r>
            <a:r>
              <a:rPr lang="en-GB" dirty="0" smtClean="0"/>
              <a:t>flagged </a:t>
            </a:r>
            <a:r>
              <a:rPr lang="en-GB" dirty="0" smtClean="0"/>
              <a:t>players)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52524" y="1631146"/>
            <a:ext cx="17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UI Thread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612558" y="2424355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 of status</a:t>
            </a:r>
            <a:endParaRPr lang="en-GB" dirty="0"/>
          </a:p>
        </p:txBody>
      </p:sp>
      <p:cxnSp>
        <p:nvCxnSpPr>
          <p:cNvPr id="72" name="Straight Arrow Connector 71"/>
          <p:cNvCxnSpPr>
            <a:endCxn id="71" idx="3"/>
          </p:cNvCxnSpPr>
          <p:nvPr/>
        </p:nvCxnSpPr>
        <p:spPr>
          <a:xfrm flipH="1">
            <a:off x="1967533" y="2707692"/>
            <a:ext cx="356158" cy="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8919" y="4251891"/>
            <a:ext cx="1354975" cy="586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output box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648906" y="3503034"/>
            <a:ext cx="1354975" cy="5741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Submitting input box</a:t>
            </a:r>
            <a:endParaRPr lang="en-GB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017141" y="3836659"/>
            <a:ext cx="553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5" idx="3"/>
          </p:cNvCxnSpPr>
          <p:nvPr/>
        </p:nvCxnSpPr>
        <p:spPr>
          <a:xfrm flipH="1" flipV="1">
            <a:off x="2003894" y="4545220"/>
            <a:ext cx="535138" cy="7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2022" y="5339348"/>
            <a:ext cx="1465119" cy="5832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Close window</a:t>
            </a:r>
            <a:endParaRPr lang="en-GB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2003881" y="5486685"/>
            <a:ext cx="2774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052546" y="5780419"/>
            <a:ext cx="282459" cy="7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362389" y="2046158"/>
            <a:ext cx="1354975" cy="299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FOY</dc:creator>
  <cp:lastModifiedBy>LOUIS FOY</cp:lastModifiedBy>
  <cp:revision>11</cp:revision>
  <dcterms:created xsi:type="dcterms:W3CDTF">2019-02-27T17:07:43Z</dcterms:created>
  <dcterms:modified xsi:type="dcterms:W3CDTF">2019-03-01T14:50:43Z</dcterms:modified>
</cp:coreProperties>
</file>