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6C33-80AB-41C5-B2DC-2AA08E52057B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543D-7386-47F5-91FF-6A8B6C6E1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69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6C33-80AB-41C5-B2DC-2AA08E52057B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543D-7386-47F5-91FF-6A8B6C6E1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5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6C33-80AB-41C5-B2DC-2AA08E52057B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543D-7386-47F5-91FF-6A8B6C6E1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93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6C33-80AB-41C5-B2DC-2AA08E52057B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543D-7386-47F5-91FF-6A8B6C6E1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97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6C33-80AB-41C5-B2DC-2AA08E52057B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543D-7386-47F5-91FF-6A8B6C6E1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43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6C33-80AB-41C5-B2DC-2AA08E52057B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543D-7386-47F5-91FF-6A8B6C6E1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98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6C33-80AB-41C5-B2DC-2AA08E52057B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543D-7386-47F5-91FF-6A8B6C6E1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68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6C33-80AB-41C5-B2DC-2AA08E52057B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543D-7386-47F5-91FF-6A8B6C6E1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0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6C33-80AB-41C5-B2DC-2AA08E52057B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543D-7386-47F5-91FF-6A8B6C6E1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3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6C33-80AB-41C5-B2DC-2AA08E52057B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543D-7386-47F5-91FF-6A8B6C6E1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72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6C33-80AB-41C5-B2DC-2AA08E52057B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543D-7386-47F5-91FF-6A8B6C6E1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1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86C33-80AB-41C5-B2DC-2AA08E52057B}" type="datetimeFigureOut">
              <a:rPr kumimoji="1" lang="ja-JP" altLang="en-US" smtClean="0"/>
              <a:t>2017/3/29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F543D-7386-47F5-91FF-6A8B6C6E1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17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 err="1"/>
              <a:t>nginx</a:t>
            </a:r>
            <a:r>
              <a:rPr lang="en-US" altLang="ja-JP" dirty="0"/>
              <a:t> reverse proxy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4294207" y="3352270"/>
            <a:ext cx="1943948" cy="1219200"/>
            <a:chOff x="2968978" y="3048000"/>
            <a:chExt cx="1619957" cy="1016000"/>
          </a:xfrm>
        </p:grpSpPr>
        <p:sp>
          <p:nvSpPr>
            <p:cNvPr id="2" name="正方形/長方形 1"/>
            <p:cNvSpPr/>
            <p:nvPr/>
          </p:nvSpPr>
          <p:spPr>
            <a:xfrm>
              <a:off x="2968978" y="3048000"/>
              <a:ext cx="135467" cy="10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104445" y="3127022"/>
              <a:ext cx="1349023" cy="8579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453468" y="3048000"/>
              <a:ext cx="135467" cy="10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六角形 8"/>
          <p:cNvSpPr/>
          <p:nvPr/>
        </p:nvSpPr>
        <p:spPr>
          <a:xfrm>
            <a:off x="4786402" y="3548267"/>
            <a:ext cx="959555" cy="827203"/>
          </a:xfrm>
          <a:prstGeom prst="hexagon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nginx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8542215" y="1442199"/>
            <a:ext cx="1943948" cy="1219200"/>
            <a:chOff x="2968978" y="3048000"/>
            <a:chExt cx="1619957" cy="1016000"/>
          </a:xfrm>
        </p:grpSpPr>
        <p:sp>
          <p:nvSpPr>
            <p:cNvPr id="36" name="正方形/長方形 35"/>
            <p:cNvSpPr/>
            <p:nvPr/>
          </p:nvSpPr>
          <p:spPr>
            <a:xfrm>
              <a:off x="2968978" y="3048000"/>
              <a:ext cx="135467" cy="10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104445" y="3127022"/>
              <a:ext cx="1349023" cy="8579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453468" y="3048000"/>
              <a:ext cx="135467" cy="10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六角形 38"/>
          <p:cNvSpPr/>
          <p:nvPr/>
        </p:nvSpPr>
        <p:spPr>
          <a:xfrm>
            <a:off x="9034410" y="1638196"/>
            <a:ext cx="959555" cy="827203"/>
          </a:xfrm>
          <a:prstGeom prst="hexagon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catalog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8542215" y="3311638"/>
            <a:ext cx="1943948" cy="1219200"/>
            <a:chOff x="2968978" y="3048000"/>
            <a:chExt cx="1619957" cy="1016000"/>
          </a:xfrm>
        </p:grpSpPr>
        <p:sp>
          <p:nvSpPr>
            <p:cNvPr id="41" name="正方形/長方形 40"/>
            <p:cNvSpPr/>
            <p:nvPr/>
          </p:nvSpPr>
          <p:spPr>
            <a:xfrm>
              <a:off x="2968978" y="3048000"/>
              <a:ext cx="135467" cy="10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3104445" y="3127022"/>
              <a:ext cx="1349023" cy="8579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453468" y="3048000"/>
              <a:ext cx="135467" cy="10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六角形 43"/>
          <p:cNvSpPr/>
          <p:nvPr/>
        </p:nvSpPr>
        <p:spPr>
          <a:xfrm>
            <a:off x="9034410" y="3507635"/>
            <a:ext cx="959555" cy="827203"/>
          </a:xfrm>
          <a:prstGeom prst="hexagon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basket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8542215" y="5275902"/>
            <a:ext cx="1943948" cy="1219200"/>
            <a:chOff x="2968978" y="3048000"/>
            <a:chExt cx="1619957" cy="1016000"/>
          </a:xfrm>
        </p:grpSpPr>
        <p:sp>
          <p:nvSpPr>
            <p:cNvPr id="46" name="正方形/長方形 45"/>
            <p:cNvSpPr/>
            <p:nvPr/>
          </p:nvSpPr>
          <p:spPr>
            <a:xfrm>
              <a:off x="2968978" y="3048000"/>
              <a:ext cx="135467" cy="10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3104445" y="3127022"/>
              <a:ext cx="1349023" cy="8579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4453468" y="3048000"/>
              <a:ext cx="135467" cy="10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9" name="六角形 48"/>
          <p:cNvSpPr/>
          <p:nvPr/>
        </p:nvSpPr>
        <p:spPr>
          <a:xfrm>
            <a:off x="9034410" y="5471899"/>
            <a:ext cx="959555" cy="827203"/>
          </a:xfrm>
          <a:prstGeom prst="hexagon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order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64119" y="3474197"/>
            <a:ext cx="189652" cy="214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cxnSpLocks/>
            <a:stCxn id="11" idx="3"/>
            <a:endCxn id="36" idx="1"/>
          </p:cNvCxnSpPr>
          <p:nvPr/>
        </p:nvCxnSpPr>
        <p:spPr>
          <a:xfrm flipV="1">
            <a:off x="6453771" y="2051799"/>
            <a:ext cx="2088444" cy="1529644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6264118" y="3827537"/>
            <a:ext cx="189652" cy="214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12"/>
          <p:cNvCxnSpPr>
            <a:cxnSpLocks/>
            <a:stCxn id="51" idx="3"/>
            <a:endCxn id="41" idx="1"/>
          </p:cNvCxnSpPr>
          <p:nvPr/>
        </p:nvCxnSpPr>
        <p:spPr>
          <a:xfrm flipV="1">
            <a:off x="6453770" y="3921238"/>
            <a:ext cx="2088445" cy="13545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6264118" y="4187650"/>
            <a:ext cx="189652" cy="214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矢印コネクタ 12"/>
          <p:cNvCxnSpPr>
            <a:cxnSpLocks/>
            <a:stCxn id="57" idx="3"/>
            <a:endCxn id="46" idx="1"/>
          </p:cNvCxnSpPr>
          <p:nvPr/>
        </p:nvCxnSpPr>
        <p:spPr>
          <a:xfrm>
            <a:off x="6453770" y="4294896"/>
            <a:ext cx="2088445" cy="1590606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902761" y="3229505"/>
            <a:ext cx="3013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https://www.eshop.com/catalog</a:t>
            </a:r>
            <a:endParaRPr kumimoji="1" lang="ja-JP" altLang="en-US" sz="14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534051" y="3019210"/>
            <a:ext cx="210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http://10.0.0.2/</a:t>
            </a:r>
            <a:endParaRPr kumimoji="1" lang="ja-JP" altLang="en-US" sz="14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534051" y="1089101"/>
            <a:ext cx="210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http://10.0.0.1/</a:t>
            </a:r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534051" y="4964446"/>
            <a:ext cx="210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http://10.0.0.3/</a:t>
            </a:r>
            <a:endParaRPr kumimoji="1"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4078591" y="3548267"/>
            <a:ext cx="189652" cy="214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矢印コネクタ 12"/>
          <p:cNvCxnSpPr>
            <a:cxnSpLocks/>
            <a:endCxn id="67" idx="1"/>
          </p:cNvCxnSpPr>
          <p:nvPr/>
        </p:nvCxnSpPr>
        <p:spPr>
          <a:xfrm>
            <a:off x="838200" y="3655513"/>
            <a:ext cx="3240391" cy="0"/>
          </a:xfrm>
          <a:prstGeom prst="straightConnector1">
            <a:avLst/>
          </a:prstGeom>
          <a:ln w="28575">
            <a:solidFill>
              <a:srgbClr val="0070C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4286042" y="2949061"/>
            <a:ext cx="3013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https://www.eshop.com</a:t>
            </a:r>
            <a:endParaRPr kumimoji="1" lang="ja-JP" altLang="en-US" sz="1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546186" y="765416"/>
            <a:ext cx="210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/catalog/</a:t>
            </a:r>
            <a:endParaRPr kumimoji="1" lang="ja-JP" altLang="en-US" sz="1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546186" y="2738410"/>
            <a:ext cx="210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/basket/</a:t>
            </a:r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546186" y="4683646"/>
            <a:ext cx="210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/</a:t>
            </a:r>
            <a:r>
              <a:rPr lang="en-US" altLang="ja-JP" sz="1400" dirty="0"/>
              <a:t>order</a:t>
            </a:r>
            <a:r>
              <a:rPr kumimoji="1" lang="en-US" altLang="ja-JP" sz="1400" dirty="0"/>
              <a:t>/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052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iryo">
      <a:majorFont>
        <a:latin typeface="Segoe UI Light"/>
        <a:ea typeface="メイリオ"/>
        <a:cs typeface=""/>
      </a:majorFont>
      <a:minorFont>
        <a:latin typeface="Segoe UI Light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44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Arial</vt:lpstr>
      <vt:lpstr>Segoe UI Light</vt:lpstr>
      <vt:lpstr>Office テーマ</vt:lpstr>
      <vt:lpstr>nginx reverse proxy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Volumes on Docker</dc:title>
  <dc:creator>Naoto Okuda</dc:creator>
  <cp:lastModifiedBy>Naoto Okuda</cp:lastModifiedBy>
  <cp:revision>7</cp:revision>
  <dcterms:created xsi:type="dcterms:W3CDTF">2017-03-28T23:56:10Z</dcterms:created>
  <dcterms:modified xsi:type="dcterms:W3CDTF">2017-03-30T01:32:55Z</dcterms:modified>
</cp:coreProperties>
</file>