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7" r:id="rId3"/>
    <p:sldId id="28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gKoI2z/Wx/5+68avOZ5xo+tnOh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971" autoAdjust="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d7089cd49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1d7089cd49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7089cd4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1d7089cd4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d7089cd49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1d7089cd49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ay14.org/games/ball-point-game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84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/>
        </p:nvSpPr>
        <p:spPr>
          <a:xfrm>
            <a:off x="1780316" y="2307460"/>
            <a:ext cx="8579783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AGILE PRINCIPLES</a:t>
            </a:r>
            <a:endParaRPr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1997612" y="2080591"/>
            <a:ext cx="8145193" cy="3008244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87" name="Google Shape;87;p3"/>
          <p:cNvSpPr txBox="1"/>
          <p:nvPr/>
        </p:nvSpPr>
        <p:spPr>
          <a:xfrm>
            <a:off x="3936475" y="1369825"/>
            <a:ext cx="4290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5992" y="1420408"/>
            <a:ext cx="7000015" cy="506826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3"/>
          <p:cNvSpPr txBox="1"/>
          <p:nvPr/>
        </p:nvSpPr>
        <p:spPr>
          <a:xfrm>
            <a:off x="2026935" y="369332"/>
            <a:ext cx="842410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hard to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exactly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customer</a:t>
            </a:r>
            <a:endParaRPr/>
          </a:p>
        </p:txBody>
      </p:sp>
      <p:sp>
        <p:nvSpPr>
          <p:cNvPr id="234" name="Google Shape;234;p23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/>
          <p:nvPr/>
        </p:nvSpPr>
        <p:spPr>
          <a:xfrm>
            <a:off x="8339232" y="5286104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4710845" y="588025"/>
            <a:ext cx="27703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WEATHER  APP</a:t>
            </a:r>
            <a:endParaRPr/>
          </a:p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793" y="883734"/>
            <a:ext cx="731387" cy="96034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4"/>
          <p:cNvSpPr txBox="1"/>
          <p:nvPr/>
        </p:nvSpPr>
        <p:spPr>
          <a:xfrm>
            <a:off x="3277316" y="1260452"/>
            <a:ext cx="597631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the IT team has created :</a:t>
            </a:r>
            <a:endParaRPr/>
          </a:p>
        </p:txBody>
      </p:sp>
      <p:pic>
        <p:nvPicPr>
          <p:cNvPr id="243" name="Google Shape;24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5803" y="883734"/>
            <a:ext cx="731387" cy="96034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4"/>
          <p:cNvSpPr/>
          <p:nvPr/>
        </p:nvSpPr>
        <p:spPr>
          <a:xfrm>
            <a:off x="3670852" y="2686667"/>
            <a:ext cx="4227444" cy="82163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3832985" y="2774318"/>
            <a:ext cx="243226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Cambodia  Phnom Penh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15/01/2023   28 degree</a:t>
            </a:r>
            <a:endParaRPr/>
          </a:p>
        </p:txBody>
      </p:sp>
      <p:sp>
        <p:nvSpPr>
          <p:cNvPr id="246" name="Google Shape;246;p24"/>
          <p:cNvSpPr txBox="1"/>
          <p:nvPr/>
        </p:nvSpPr>
        <p:spPr>
          <a:xfrm>
            <a:off x="6706190" y="2912817"/>
            <a:ext cx="1012200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REMOVE</a:t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3670852" y="3646799"/>
            <a:ext cx="4227444" cy="82163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4"/>
          <p:cNvSpPr txBox="1"/>
          <p:nvPr/>
        </p:nvSpPr>
        <p:spPr>
          <a:xfrm>
            <a:off x="3832985" y="3734450"/>
            <a:ext cx="20329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France  Paris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15/02/2023   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05 degree</a:t>
            </a:r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6706190" y="3872949"/>
            <a:ext cx="1012200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REMOVE</a:t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3670852" y="4556084"/>
            <a:ext cx="4227444" cy="82163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3832985" y="4643735"/>
            <a:ext cx="243226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Cambodia  Phnom Penh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16/01/2023  31degree</a:t>
            </a:r>
            <a:endParaRPr/>
          </a:p>
        </p:txBody>
      </p:sp>
      <p:sp>
        <p:nvSpPr>
          <p:cNvPr id="252" name="Google Shape;252;p24"/>
          <p:cNvSpPr txBox="1"/>
          <p:nvPr/>
        </p:nvSpPr>
        <p:spPr>
          <a:xfrm>
            <a:off x="6706190" y="4782234"/>
            <a:ext cx="1012200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REMOVE</a:t>
            </a: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3670852" y="5516216"/>
            <a:ext cx="4227444" cy="82163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3832985" y="5603867"/>
            <a:ext cx="243226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Cambodia  Phnom Penh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17/02/2023   29 degree</a:t>
            </a:r>
            <a:endParaRPr/>
          </a:p>
        </p:txBody>
      </p:sp>
      <p:sp>
        <p:nvSpPr>
          <p:cNvPr id="255" name="Google Shape;255;p24"/>
          <p:cNvSpPr txBox="1"/>
          <p:nvPr/>
        </p:nvSpPr>
        <p:spPr>
          <a:xfrm>
            <a:off x="6706190" y="5742366"/>
            <a:ext cx="1012200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REMOVE</a:t>
            </a:r>
            <a:endParaRPr/>
          </a:p>
        </p:txBody>
      </p:sp>
      <p:sp>
        <p:nvSpPr>
          <p:cNvPr id="256" name="Google Shape;256;p24"/>
          <p:cNvSpPr txBox="1"/>
          <p:nvPr/>
        </p:nvSpPr>
        <p:spPr>
          <a:xfrm>
            <a:off x="8374681" y="5019091"/>
            <a:ext cx="843501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3055018" y="2308328"/>
            <a:ext cx="6420472" cy="432020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/>
          <p:nvPr/>
        </p:nvSpPr>
        <p:spPr>
          <a:xfrm>
            <a:off x="4710845" y="588025"/>
            <a:ext cx="27703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WEATHER  APP</a:t>
            </a:r>
            <a:endParaRPr/>
          </a:p>
        </p:txBody>
      </p:sp>
      <p:sp>
        <p:nvSpPr>
          <p:cNvPr id="263" name="Google Shape;263;p25"/>
          <p:cNvSpPr txBox="1"/>
          <p:nvPr/>
        </p:nvSpPr>
        <p:spPr>
          <a:xfrm>
            <a:off x="3277316" y="1260452"/>
            <a:ext cx="557075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the customer wanted :</a:t>
            </a:r>
            <a:endParaRPr/>
          </a:p>
        </p:txBody>
      </p:sp>
      <p:pic>
        <p:nvPicPr>
          <p:cNvPr id="264" name="Google Shape;2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8887" y="686873"/>
            <a:ext cx="705947" cy="8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2724" y="2500108"/>
            <a:ext cx="7229475" cy="3609975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/>
          <p:nvPr/>
        </p:nvSpPr>
        <p:spPr>
          <a:xfrm>
            <a:off x="1171937" y="1721282"/>
            <a:ext cx="9999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do you suggest to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avoid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customer disappointments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802" y="51182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3389" y="511825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6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26"/>
          <p:cNvCxnSpPr/>
          <p:nvPr/>
        </p:nvCxnSpPr>
        <p:spPr>
          <a:xfrm>
            <a:off x="838074" y="4427412"/>
            <a:ext cx="10110781" cy="0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9" name="Google Shape;279;p26"/>
          <p:cNvSpPr txBox="1"/>
          <p:nvPr/>
        </p:nvSpPr>
        <p:spPr>
          <a:xfrm>
            <a:off x="1323389" y="3175535"/>
            <a:ext cx="23682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 coding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7790451" y="3175535"/>
            <a:ext cx="23682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coding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4349348" y="3175535"/>
            <a:ext cx="23682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During coding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279814">
            <a:off x="5251140" y="767608"/>
            <a:ext cx="705947" cy="89674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6"/>
          <p:cNvSpPr/>
          <p:nvPr/>
        </p:nvSpPr>
        <p:spPr>
          <a:xfrm>
            <a:off x="5756183" y="225049"/>
            <a:ext cx="914400" cy="612648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254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958141">
            <a:off x="5915265" y="318616"/>
            <a:ext cx="502358" cy="4175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26"/>
          <p:cNvCxnSpPr/>
          <p:nvPr/>
        </p:nvCxnSpPr>
        <p:spPr>
          <a:xfrm>
            <a:off x="2533724" y="3950334"/>
            <a:ext cx="0" cy="861391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6" name="Google Shape;286;p26"/>
          <p:cNvCxnSpPr/>
          <p:nvPr/>
        </p:nvCxnSpPr>
        <p:spPr>
          <a:xfrm>
            <a:off x="5599716" y="3996716"/>
            <a:ext cx="0" cy="861391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7" name="Google Shape;287;p26"/>
          <p:cNvCxnSpPr/>
          <p:nvPr/>
        </p:nvCxnSpPr>
        <p:spPr>
          <a:xfrm>
            <a:off x="8965769" y="3996716"/>
            <a:ext cx="0" cy="861391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168;p20">
            <a:extLst>
              <a:ext uri="{FF2B5EF4-FFF2-40B4-BE49-F238E27FC236}">
                <a16:creationId xmlns:a16="http://schemas.microsoft.com/office/drawing/2014/main" id="{81D9278A-2C64-6749-E374-68FB48715DD2}"/>
              </a:ext>
            </a:extLst>
          </p:cNvPr>
          <p:cNvSpPr txBox="1"/>
          <p:nvPr/>
        </p:nvSpPr>
        <p:spPr>
          <a:xfrm>
            <a:off x="0" y="0"/>
            <a:ext cx="1996225" cy="307736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 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/>
        </p:nvSpPr>
        <p:spPr>
          <a:xfrm>
            <a:off x="1171937" y="1721282"/>
            <a:ext cx="9999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do you suggest to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avoid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customer disappointments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93;p27"/>
          <p:cNvCxnSpPr/>
          <p:nvPr/>
        </p:nvCxnSpPr>
        <p:spPr>
          <a:xfrm>
            <a:off x="838074" y="4427412"/>
            <a:ext cx="10110781" cy="0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4" name="Google Shape;294;p27"/>
          <p:cNvSpPr txBox="1"/>
          <p:nvPr/>
        </p:nvSpPr>
        <p:spPr>
          <a:xfrm>
            <a:off x="1323389" y="3175535"/>
            <a:ext cx="23682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 coding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7"/>
          <p:cNvSpPr txBox="1"/>
          <p:nvPr/>
        </p:nvSpPr>
        <p:spPr>
          <a:xfrm>
            <a:off x="7790451" y="3175535"/>
            <a:ext cx="23682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coding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7"/>
          <p:cNvSpPr txBox="1"/>
          <p:nvPr/>
        </p:nvSpPr>
        <p:spPr>
          <a:xfrm>
            <a:off x="4349348" y="3175535"/>
            <a:ext cx="23682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During coding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279814">
            <a:off x="5251140" y="767608"/>
            <a:ext cx="705947" cy="89674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7"/>
          <p:cNvSpPr/>
          <p:nvPr/>
        </p:nvSpPr>
        <p:spPr>
          <a:xfrm>
            <a:off x="5756183" y="225049"/>
            <a:ext cx="914400" cy="612648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254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958141">
            <a:off x="5915265" y="318616"/>
            <a:ext cx="502358" cy="4175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0" name="Google Shape;300;p27"/>
          <p:cNvCxnSpPr/>
          <p:nvPr/>
        </p:nvCxnSpPr>
        <p:spPr>
          <a:xfrm>
            <a:off x="2533724" y="3950334"/>
            <a:ext cx="0" cy="861391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" name="Google Shape;301;p27"/>
          <p:cNvCxnSpPr/>
          <p:nvPr/>
        </p:nvCxnSpPr>
        <p:spPr>
          <a:xfrm>
            <a:off x="5599716" y="3996716"/>
            <a:ext cx="0" cy="861391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2" name="Google Shape;302;p27"/>
          <p:cNvCxnSpPr/>
          <p:nvPr/>
        </p:nvCxnSpPr>
        <p:spPr>
          <a:xfrm>
            <a:off x="8965769" y="3996716"/>
            <a:ext cx="0" cy="861391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3" name="Google Shape;303;p27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  <p:sp>
        <p:nvSpPr>
          <p:cNvPr id="304" name="Google Shape;304;p27"/>
          <p:cNvSpPr txBox="1"/>
          <p:nvPr/>
        </p:nvSpPr>
        <p:spPr>
          <a:xfrm rot="1170896">
            <a:off x="7793765" y="5057970"/>
            <a:ext cx="2116285" cy="461665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Ask user to test</a:t>
            </a:r>
            <a:endParaRPr/>
          </a:p>
        </p:txBody>
      </p:sp>
      <p:sp>
        <p:nvSpPr>
          <p:cNvPr id="305" name="Google Shape;305;p27"/>
          <p:cNvSpPr txBox="1"/>
          <p:nvPr/>
        </p:nvSpPr>
        <p:spPr>
          <a:xfrm rot="-1240271">
            <a:off x="300444" y="5161879"/>
            <a:ext cx="2345514" cy="461665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Analyze the need</a:t>
            </a:r>
            <a:endParaRPr/>
          </a:p>
        </p:txBody>
      </p:sp>
      <p:sp>
        <p:nvSpPr>
          <p:cNvPr id="306" name="Google Shape;306;p27"/>
          <p:cNvSpPr txBox="1"/>
          <p:nvPr/>
        </p:nvSpPr>
        <p:spPr>
          <a:xfrm rot="-2157252">
            <a:off x="1322053" y="5428050"/>
            <a:ext cx="2416046" cy="461665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 something</a:t>
            </a:r>
            <a:endParaRPr/>
          </a:p>
        </p:txBody>
      </p:sp>
      <p:sp>
        <p:nvSpPr>
          <p:cNvPr id="307" name="Google Shape;307;p27"/>
          <p:cNvSpPr txBox="1"/>
          <p:nvPr/>
        </p:nvSpPr>
        <p:spPr>
          <a:xfrm rot="-1831592">
            <a:off x="2868968" y="5161878"/>
            <a:ext cx="2095445" cy="461665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Validate design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/>
          <p:nvPr/>
        </p:nvSpPr>
        <p:spPr>
          <a:xfrm>
            <a:off x="2978027" y="757386"/>
            <a:ext cx="5243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need a process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!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!!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8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  <p:sp>
        <p:nvSpPr>
          <p:cNvPr id="314" name="Google Shape;314;p28"/>
          <p:cNvSpPr/>
          <p:nvPr/>
        </p:nvSpPr>
        <p:spPr>
          <a:xfrm>
            <a:off x="309349" y="4188829"/>
            <a:ext cx="1985713" cy="67970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ANALYSE</a:t>
            </a:r>
            <a:endParaRPr/>
          </a:p>
        </p:txBody>
      </p:sp>
      <p:cxnSp>
        <p:nvCxnSpPr>
          <p:cNvPr id="315" name="Google Shape;315;p28"/>
          <p:cNvCxnSpPr/>
          <p:nvPr/>
        </p:nvCxnSpPr>
        <p:spPr>
          <a:xfrm>
            <a:off x="544324" y="5864326"/>
            <a:ext cx="10110781" cy="0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6" name="Google Shape;316;p28"/>
          <p:cNvSpPr/>
          <p:nvPr/>
        </p:nvSpPr>
        <p:spPr>
          <a:xfrm>
            <a:off x="2531271" y="4197544"/>
            <a:ext cx="1985713" cy="67970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/>
          </a:p>
        </p:txBody>
      </p:sp>
      <p:sp>
        <p:nvSpPr>
          <p:cNvPr id="317" name="Google Shape;317;p28"/>
          <p:cNvSpPr/>
          <p:nvPr/>
        </p:nvSpPr>
        <p:spPr>
          <a:xfrm>
            <a:off x="6940888" y="4171431"/>
            <a:ext cx="1985713" cy="679702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</a:t>
            </a:r>
            <a:endParaRPr/>
          </a:p>
        </p:txBody>
      </p:sp>
      <p:sp>
        <p:nvSpPr>
          <p:cNvPr id="318" name="Google Shape;318;p28"/>
          <p:cNvSpPr/>
          <p:nvPr/>
        </p:nvSpPr>
        <p:spPr>
          <a:xfrm>
            <a:off x="9128583" y="4156748"/>
            <a:ext cx="1985713" cy="67970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319" name="Google Shape;319;p28"/>
          <p:cNvSpPr/>
          <p:nvPr/>
        </p:nvSpPr>
        <p:spPr>
          <a:xfrm>
            <a:off x="4718966" y="4197544"/>
            <a:ext cx="1985713" cy="67970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7878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/>
          </a:p>
        </p:txBody>
      </p:sp>
      <p:pic>
        <p:nvPicPr>
          <p:cNvPr id="320" name="Google Shape;32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1271" y="2402855"/>
            <a:ext cx="1618738" cy="123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0888" y="2471813"/>
            <a:ext cx="1860872" cy="1131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75040" y="2471813"/>
            <a:ext cx="932768" cy="932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33798" y="2697111"/>
            <a:ext cx="583908" cy="77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4324" y="2524611"/>
            <a:ext cx="1248281" cy="107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d7089cd49f_0_42" descr="Image result for arduino logo"/>
          <p:cNvSpPr/>
          <p:nvPr/>
        </p:nvSpPr>
        <p:spPr>
          <a:xfrm>
            <a:off x="204431" y="18308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1d7089cd49f_0_42"/>
          <p:cNvSpPr txBox="1"/>
          <p:nvPr/>
        </p:nvSpPr>
        <p:spPr>
          <a:xfrm>
            <a:off x="5029863" y="195368"/>
            <a:ext cx="2184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1d7089cd49f_0_42"/>
          <p:cNvSpPr/>
          <p:nvPr/>
        </p:nvSpPr>
        <p:spPr>
          <a:xfrm>
            <a:off x="2028725" y="1365900"/>
            <a:ext cx="49842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are the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involved in a project?</a:t>
            </a:r>
            <a:endParaRPr/>
          </a:p>
        </p:txBody>
      </p:sp>
      <p:pic>
        <p:nvPicPr>
          <p:cNvPr id="332" name="Google Shape;332;g1d7089cd49f_0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4153">
            <a:off x="10430167" y="1742518"/>
            <a:ext cx="1213850" cy="1175162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1d7089cd49f_0_42"/>
          <p:cNvSpPr/>
          <p:nvPr/>
        </p:nvSpPr>
        <p:spPr>
          <a:xfrm>
            <a:off x="3725800" y="2286375"/>
            <a:ext cx="68325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customer and developer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think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same way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334" name="Google Shape;334;g1d7089cd49f_0_42"/>
          <p:cNvSpPr/>
          <p:nvPr/>
        </p:nvSpPr>
        <p:spPr>
          <a:xfrm>
            <a:off x="2515925" y="5860825"/>
            <a:ext cx="33936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we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in a team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335" name="Google Shape;335;g1d7089cd49f_0_42"/>
          <p:cNvSpPr txBox="1"/>
          <p:nvPr/>
        </p:nvSpPr>
        <p:spPr>
          <a:xfrm rot="-5400000">
            <a:off x="-774467" y="2164905"/>
            <a:ext cx="296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PROJECT LIFECYCLE </a:t>
            </a:r>
            <a:endParaRPr/>
          </a:p>
        </p:txBody>
      </p:sp>
      <p:sp>
        <p:nvSpPr>
          <p:cNvPr id="336" name="Google Shape;336;g1d7089cd49f_0_42"/>
          <p:cNvSpPr/>
          <p:nvPr/>
        </p:nvSpPr>
        <p:spPr>
          <a:xfrm>
            <a:off x="3782484" y="3066345"/>
            <a:ext cx="23136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sprint?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7" name="Google Shape;337;g1d7089cd49f_0_42"/>
          <p:cNvSpPr/>
          <p:nvPr/>
        </p:nvSpPr>
        <p:spPr>
          <a:xfrm>
            <a:off x="5489102" y="3984612"/>
            <a:ext cx="27801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1d7089cd49f_0_42"/>
          <p:cNvSpPr/>
          <p:nvPr/>
        </p:nvSpPr>
        <p:spPr>
          <a:xfrm>
            <a:off x="3399777" y="5028625"/>
            <a:ext cx="57516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we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 down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story to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tasks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pic>
        <p:nvPicPr>
          <p:cNvPr id="339" name="Google Shape;339;g1d7089cd49f_0_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206546">
            <a:off x="10234104" y="4720828"/>
            <a:ext cx="583908" cy="7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1d7089cd49f_0_42"/>
          <p:cNvSpPr txBox="1"/>
          <p:nvPr/>
        </p:nvSpPr>
        <p:spPr>
          <a:xfrm rot="-5400000">
            <a:off x="-223816" y="5417556"/>
            <a:ext cx="186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TEAM WORK </a:t>
            </a:r>
            <a:endParaRPr/>
          </a:p>
        </p:txBody>
      </p:sp>
      <p:pic>
        <p:nvPicPr>
          <p:cNvPr id="341" name="Google Shape;341;g1d7089cd49f_0_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307305">
            <a:off x="2509419" y="2629892"/>
            <a:ext cx="1057835" cy="105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1d7089cd49f_0_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764423">
            <a:off x="8346478" y="3380188"/>
            <a:ext cx="1020827" cy="1020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1d7089cd49f_0_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803073">
            <a:off x="7411941" y="1160948"/>
            <a:ext cx="586055" cy="60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1d7089cd49f_0_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214126">
            <a:off x="7858366" y="1182946"/>
            <a:ext cx="496582" cy="630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1d7089cd49f_0_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582823">
            <a:off x="9251540" y="4788304"/>
            <a:ext cx="770386" cy="770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1d7089cd49f_0_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096000" y="5770877"/>
            <a:ext cx="837365" cy="807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30" descr="Agile Myths: Change Without Cost - At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30629" y="-321975"/>
            <a:ext cx="13761610" cy="717997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0"/>
          <p:cNvSpPr/>
          <p:nvPr/>
        </p:nvSpPr>
        <p:spPr>
          <a:xfrm>
            <a:off x="4876800" y="156250"/>
            <a:ext cx="5181600" cy="885372"/>
          </a:xfrm>
          <a:prstGeom prst="rect">
            <a:avLst/>
          </a:prstGeom>
          <a:solidFill>
            <a:srgbClr val="707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0"/>
          <p:cNvSpPr txBox="1"/>
          <p:nvPr/>
        </p:nvSpPr>
        <p:spPr>
          <a:xfrm>
            <a:off x="2424090" y="754743"/>
            <a:ext cx="713323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more you wait, the more it costs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/>
          <p:nvPr/>
        </p:nvSpPr>
        <p:spPr>
          <a:xfrm>
            <a:off x="0" y="29029"/>
            <a:ext cx="1712891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  <p:sp>
        <p:nvSpPr>
          <p:cNvPr id="359" name="Google Shape;359;p31"/>
          <p:cNvSpPr txBox="1"/>
          <p:nvPr/>
        </p:nvSpPr>
        <p:spPr>
          <a:xfrm>
            <a:off x="1712891" y="762806"/>
            <a:ext cx="863972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sprint is a </a:t>
            </a:r>
            <a:r>
              <a:rPr lang="en-US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short time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few weeks) with an objective for the team to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produce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clear result 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0870" y="2708013"/>
            <a:ext cx="9850259" cy="296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8687" y="5926859"/>
            <a:ext cx="11525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88654" y="5780768"/>
            <a:ext cx="10953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69061" y="5827712"/>
            <a:ext cx="160972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"/>
          <p:cNvSpPr txBox="1"/>
          <p:nvPr/>
        </p:nvSpPr>
        <p:spPr>
          <a:xfrm>
            <a:off x="0" y="29029"/>
            <a:ext cx="1712891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  <p:sp>
        <p:nvSpPr>
          <p:cNvPr id="369" name="Google Shape;369;p32"/>
          <p:cNvSpPr txBox="1"/>
          <p:nvPr/>
        </p:nvSpPr>
        <p:spPr>
          <a:xfrm>
            <a:off x="1712891" y="762806"/>
            <a:ext cx="863972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sprint is composed of a list of features to bring to the application (</a:t>
            </a: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user stories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and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bugs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fix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2"/>
          <p:cNvSpPr txBox="1"/>
          <p:nvPr/>
        </p:nvSpPr>
        <p:spPr>
          <a:xfrm>
            <a:off x="970896" y="4806281"/>
            <a:ext cx="18004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1</a:t>
            </a:r>
            <a:endParaRPr/>
          </a:p>
        </p:txBody>
      </p:sp>
      <p:sp>
        <p:nvSpPr>
          <p:cNvPr id="371" name="Google Shape;371;p32"/>
          <p:cNvSpPr/>
          <p:nvPr/>
        </p:nvSpPr>
        <p:spPr>
          <a:xfrm>
            <a:off x="3023006" y="3088459"/>
            <a:ext cx="709943" cy="276535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764423">
            <a:off x="4174288" y="3438647"/>
            <a:ext cx="1020827" cy="1020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0896" y="3429000"/>
            <a:ext cx="1483989" cy="1483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803072">
            <a:off x="4863406" y="3954707"/>
            <a:ext cx="586055" cy="60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202402">
            <a:off x="6200601" y="3572115"/>
            <a:ext cx="950143" cy="950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764423">
            <a:off x="7895602" y="3505998"/>
            <a:ext cx="1020827" cy="1020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214126">
            <a:off x="8800134" y="4053356"/>
            <a:ext cx="496582" cy="630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764423">
            <a:off x="9936161" y="3608379"/>
            <a:ext cx="1020827" cy="1020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214126">
            <a:off x="10840693" y="4155737"/>
            <a:ext cx="496582" cy="630794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2"/>
          <p:cNvSpPr txBox="1"/>
          <p:nvPr/>
        </p:nvSpPr>
        <p:spPr>
          <a:xfrm>
            <a:off x="4207008" y="4881715"/>
            <a:ext cx="138301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/>
          </a:p>
        </p:txBody>
      </p:sp>
      <p:sp>
        <p:nvSpPr>
          <p:cNvPr id="381" name="Google Shape;381;p32"/>
          <p:cNvSpPr txBox="1"/>
          <p:nvPr/>
        </p:nvSpPr>
        <p:spPr>
          <a:xfrm>
            <a:off x="6298207" y="4838170"/>
            <a:ext cx="63434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BUG</a:t>
            </a:r>
            <a:endParaRPr/>
          </a:p>
        </p:txBody>
      </p:sp>
      <p:sp>
        <p:nvSpPr>
          <p:cNvPr id="382" name="Google Shape;382;p32"/>
          <p:cNvSpPr txBox="1"/>
          <p:nvPr/>
        </p:nvSpPr>
        <p:spPr>
          <a:xfrm>
            <a:off x="8007471" y="4852966"/>
            <a:ext cx="138301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/>
          </a:p>
        </p:txBody>
      </p:sp>
      <p:sp>
        <p:nvSpPr>
          <p:cNvPr id="383" name="Google Shape;383;p32"/>
          <p:cNvSpPr txBox="1"/>
          <p:nvPr/>
        </p:nvSpPr>
        <p:spPr>
          <a:xfrm>
            <a:off x="9964920" y="4852944"/>
            <a:ext cx="138301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633895" y="1043116"/>
            <a:ext cx="15405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TEAMS OF 16 STUDENTS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291" y="4685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3340" y="1066368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2504" y="464557"/>
            <a:ext cx="290896" cy="57855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1632057" y="1773623"/>
            <a:ext cx="16203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632059" y="2719578"/>
            <a:ext cx="9289531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ball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touched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every team member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ball 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 air-time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each member</a:t>
            </a:r>
            <a:endParaRPr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ball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return to the first member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(who pick up the ball)</a:t>
            </a:r>
            <a:endParaRPr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ball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be passed to the left or right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  <a:endParaRPr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ball that falls on the floor or does not respect the rules is a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defect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3716370" y="6540338"/>
            <a:ext cx="32866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https://play14.org/games/ball-point-game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1214117" y="572394"/>
            <a:ext cx="6559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X16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2530952" y="245938"/>
            <a:ext cx="7130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BALL POINT GAME     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1884186" y="2404354"/>
            <a:ext cx="843654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DEBRIEF ABOUT AGILE VALUES : </a:t>
            </a:r>
            <a:endParaRPr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2892" y="999786"/>
            <a:ext cx="1019108" cy="100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2365" y="168455"/>
            <a:ext cx="141922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1884186" y="772418"/>
            <a:ext cx="785377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Ball point game</a:t>
            </a:r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49382" y="361690"/>
            <a:ext cx="647020" cy="63809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/>
        </p:nvSpPr>
        <p:spPr>
          <a:xfrm>
            <a:off x="1884186" y="3807521"/>
            <a:ext cx="4797019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as a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Self-organization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/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Delivering value with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quality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6505223" y="3807521"/>
            <a:ext cx="371403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Inspect and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Iterative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work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Estimates vs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" descr="DSM Digital School of Marketing - media profession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7807" y="1722783"/>
            <a:ext cx="7188730" cy="479591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 txBox="1"/>
          <p:nvPr/>
        </p:nvSpPr>
        <p:spPr>
          <a:xfrm>
            <a:off x="2332384" y="360562"/>
            <a:ext cx="816333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management is all about…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 descr="Image result for arduino logo"/>
          <p:cNvSpPr/>
          <p:nvPr/>
        </p:nvSpPr>
        <p:spPr>
          <a:xfrm>
            <a:off x="204431" y="18308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5029863" y="195368"/>
            <a:ext cx="218493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4153">
            <a:off x="10430167" y="1742518"/>
            <a:ext cx="1213850" cy="117516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/>
          <p:nvPr/>
        </p:nvSpPr>
        <p:spPr>
          <a:xfrm>
            <a:off x="3725800" y="2286375"/>
            <a:ext cx="68325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customer and developer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think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same way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515925" y="5860825"/>
            <a:ext cx="33936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we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in a team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 rot="-5400000">
            <a:off x="-774452" y="2165010"/>
            <a:ext cx="29674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PROJECT LIFECYCLE 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3782476" y="3066350"/>
            <a:ext cx="21270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sprint?</a:t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5489102" y="3984612"/>
            <a:ext cx="2780039" cy="589072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3399777" y="5028625"/>
            <a:ext cx="5751492" cy="589072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we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 down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story to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tasks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206547">
            <a:off x="10234104" y="4720828"/>
            <a:ext cx="583908" cy="7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 rot="-5400000">
            <a:off x="-223820" y="5417642"/>
            <a:ext cx="186621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TEAM WORK </a:t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307305">
            <a:off x="2509419" y="2629892"/>
            <a:ext cx="1057835" cy="105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764423">
            <a:off x="8346478" y="3380188"/>
            <a:ext cx="1020827" cy="1020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82824">
            <a:off x="9251540" y="4788304"/>
            <a:ext cx="770386" cy="770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6000" y="5770877"/>
            <a:ext cx="837365" cy="8077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12;g1d7089cd49f_0_21">
            <a:extLst>
              <a:ext uri="{FF2B5EF4-FFF2-40B4-BE49-F238E27FC236}">
                <a16:creationId xmlns:a16="http://schemas.microsoft.com/office/drawing/2014/main" id="{2D29E273-6ACC-EF5F-098A-4C2149881A8D}"/>
              </a:ext>
            </a:extLst>
          </p:cNvPr>
          <p:cNvSpPr/>
          <p:nvPr/>
        </p:nvSpPr>
        <p:spPr>
          <a:xfrm>
            <a:off x="2028725" y="1365900"/>
            <a:ext cx="49842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are the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involved in a project?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7089cd49f_0_0" descr="Image result for arduino logo"/>
          <p:cNvSpPr/>
          <p:nvPr/>
        </p:nvSpPr>
        <p:spPr>
          <a:xfrm>
            <a:off x="204431" y="18308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d7089cd49f_0_0"/>
          <p:cNvSpPr txBox="1"/>
          <p:nvPr/>
        </p:nvSpPr>
        <p:spPr>
          <a:xfrm>
            <a:off x="5029863" y="195368"/>
            <a:ext cx="2184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d7089cd49f_0_0"/>
          <p:cNvSpPr/>
          <p:nvPr/>
        </p:nvSpPr>
        <p:spPr>
          <a:xfrm>
            <a:off x="2028725" y="1365900"/>
            <a:ext cx="49842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Who are the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involved in a project?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49" name="Google Shape;149;g1d7089cd49f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4153">
            <a:off x="10430167" y="1742518"/>
            <a:ext cx="1213850" cy="117516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d7089cd49f_0_0"/>
          <p:cNvSpPr/>
          <p:nvPr/>
        </p:nvSpPr>
        <p:spPr>
          <a:xfrm>
            <a:off x="3725800" y="2286375"/>
            <a:ext cx="68325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customer and developer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think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same way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151" name="Google Shape;151;g1d7089cd49f_0_0"/>
          <p:cNvSpPr/>
          <p:nvPr/>
        </p:nvSpPr>
        <p:spPr>
          <a:xfrm>
            <a:off x="2515925" y="5860825"/>
            <a:ext cx="33936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we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in a team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152" name="Google Shape;152;g1d7089cd49f_0_0"/>
          <p:cNvSpPr txBox="1"/>
          <p:nvPr/>
        </p:nvSpPr>
        <p:spPr>
          <a:xfrm rot="-5400000">
            <a:off x="-774467" y="2164905"/>
            <a:ext cx="296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PROJECT LIFECYCLE </a:t>
            </a:r>
            <a:endParaRPr/>
          </a:p>
        </p:txBody>
      </p:sp>
      <p:sp>
        <p:nvSpPr>
          <p:cNvPr id="153" name="Google Shape;153;g1d7089cd49f_0_0"/>
          <p:cNvSpPr/>
          <p:nvPr/>
        </p:nvSpPr>
        <p:spPr>
          <a:xfrm>
            <a:off x="3782484" y="3066345"/>
            <a:ext cx="23136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sprint?</a:t>
            </a:r>
            <a:endParaRPr/>
          </a:p>
        </p:txBody>
      </p:sp>
      <p:sp>
        <p:nvSpPr>
          <p:cNvPr id="154" name="Google Shape;154;g1d7089cd49f_0_0"/>
          <p:cNvSpPr/>
          <p:nvPr/>
        </p:nvSpPr>
        <p:spPr>
          <a:xfrm>
            <a:off x="5489102" y="3984612"/>
            <a:ext cx="27801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d7089cd49f_0_0"/>
          <p:cNvSpPr/>
          <p:nvPr/>
        </p:nvSpPr>
        <p:spPr>
          <a:xfrm>
            <a:off x="3399777" y="5028625"/>
            <a:ext cx="57516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we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 down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story to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tasks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pic>
        <p:nvPicPr>
          <p:cNvPr id="156" name="Google Shape;156;g1d7089cd49f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206546">
            <a:off x="10234104" y="4720828"/>
            <a:ext cx="583908" cy="7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d7089cd49f_0_0"/>
          <p:cNvSpPr txBox="1"/>
          <p:nvPr/>
        </p:nvSpPr>
        <p:spPr>
          <a:xfrm rot="-5400000">
            <a:off x="-223816" y="5417556"/>
            <a:ext cx="186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TEAM WORK </a:t>
            </a:r>
            <a:endParaRPr/>
          </a:p>
        </p:txBody>
      </p:sp>
      <p:pic>
        <p:nvPicPr>
          <p:cNvPr id="158" name="Google Shape;158;g1d7089cd49f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307305">
            <a:off x="2509419" y="2629892"/>
            <a:ext cx="1057835" cy="105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d7089cd49f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764423">
            <a:off x="8346478" y="3380188"/>
            <a:ext cx="1020827" cy="1020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d7089cd49f_0_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803073">
            <a:off x="7411941" y="1160948"/>
            <a:ext cx="586055" cy="60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d7089cd49f_0_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214126">
            <a:off x="7858366" y="1182946"/>
            <a:ext cx="496582" cy="630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1d7089cd49f_0_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582823">
            <a:off x="9251540" y="4788304"/>
            <a:ext cx="770386" cy="770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d7089cd49f_0_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096000" y="5770877"/>
            <a:ext cx="837365" cy="807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0" y="0"/>
            <a:ext cx="1996225" cy="307736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 </a:t>
            </a:r>
            <a:endParaRPr dirty="0"/>
          </a:p>
        </p:txBody>
      </p:sp>
      <p:pic>
        <p:nvPicPr>
          <p:cNvPr id="169" name="Google Shape;16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802" y="51182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3389" y="511825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1185825" y="1369673"/>
            <a:ext cx="9999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Who are the 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involved in a 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app project</a:t>
            </a: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?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/>
          <p:nvPr/>
        </p:nvSpPr>
        <p:spPr>
          <a:xfrm rot="5400000">
            <a:off x="8640945" y="1583234"/>
            <a:ext cx="397566" cy="3644346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0"/>
          <p:cNvSpPr/>
          <p:nvPr/>
        </p:nvSpPr>
        <p:spPr>
          <a:xfrm rot="5400000">
            <a:off x="3518743" y="1726093"/>
            <a:ext cx="397566" cy="3644346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2410956" y="2776791"/>
            <a:ext cx="24897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OUTSIDE THE COMPANY</a:t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7898604" y="2656365"/>
            <a:ext cx="18822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</a:t>
            </a:r>
            <a:r>
              <a:rPr lang="en-US"/>
              <a:t>COMPANY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/>
        </p:nvSpPr>
        <p:spPr>
          <a:xfrm>
            <a:off x="0" y="0"/>
            <a:ext cx="1996225" cy="307777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1383198" y="1330697"/>
            <a:ext cx="9999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Who are the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involved in a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app project</a:t>
            </a:r>
            <a:r>
              <a:rPr lang="en-US" sz="3200" b="1">
                <a:latin typeface="Calibri"/>
                <a:ea typeface="Calibri"/>
                <a:cs typeface="Calibri"/>
                <a:sym typeface="Calibri"/>
              </a:rPr>
              <a:t>?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/>
          <p:nvPr/>
        </p:nvSpPr>
        <p:spPr>
          <a:xfrm rot="5400000">
            <a:off x="8640945" y="1583234"/>
            <a:ext cx="397566" cy="3644346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1"/>
          <p:cNvSpPr/>
          <p:nvPr/>
        </p:nvSpPr>
        <p:spPr>
          <a:xfrm rot="5400000">
            <a:off x="3518743" y="1726093"/>
            <a:ext cx="397566" cy="3644346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2410956" y="2776791"/>
            <a:ext cx="24897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OUTSIDE THE </a:t>
            </a:r>
            <a:r>
              <a:rPr lang="en-US"/>
              <a:t>COMPANY</a:t>
            </a:r>
            <a:endParaRPr/>
          </a:p>
        </p:txBody>
      </p:sp>
      <p:sp>
        <p:nvSpPr>
          <p:cNvPr id="191" name="Google Shape;191;p21"/>
          <p:cNvSpPr txBox="1"/>
          <p:nvPr/>
        </p:nvSpPr>
        <p:spPr>
          <a:xfrm>
            <a:off x="7898604" y="2656365"/>
            <a:ext cx="18822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</a:t>
            </a:r>
            <a:r>
              <a:rPr lang="en-US"/>
              <a:t>COMPANY</a:t>
            </a:r>
            <a:endParaRPr/>
          </a:p>
        </p:txBody>
      </p:sp>
      <p:sp>
        <p:nvSpPr>
          <p:cNvPr id="192" name="Google Shape;192;p21"/>
          <p:cNvSpPr txBox="1"/>
          <p:nvPr/>
        </p:nvSpPr>
        <p:spPr>
          <a:xfrm>
            <a:off x="4099086" y="5031878"/>
            <a:ext cx="12009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2231525" y="5012396"/>
            <a:ext cx="66877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6878623" y="4954012"/>
            <a:ext cx="11240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Manager</a:t>
            </a: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3392" y="3885393"/>
            <a:ext cx="833145" cy="858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87663" y="3985090"/>
            <a:ext cx="705947" cy="934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14209" y="3866314"/>
            <a:ext cx="705947" cy="8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69588" y="3896063"/>
            <a:ext cx="731387" cy="96034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/>
        </p:nvSpPr>
        <p:spPr>
          <a:xfrm>
            <a:off x="4099073" y="6325125"/>
            <a:ext cx="1664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</a:t>
            </a:r>
            <a:r>
              <a:rPr lang="en-US" i="1">
                <a:solidFill>
                  <a:schemeClr val="dk1"/>
                </a:solidFill>
              </a:rPr>
              <a:t>s</a:t>
            </a:r>
            <a:r>
              <a:rPr lang="en-US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project</a:t>
            </a:r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2081496" y="6325123"/>
            <a:ext cx="14782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the project</a:t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8448270" y="4946740"/>
            <a:ext cx="13612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Developers</a:t>
            </a:r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7981101" y="6272300"/>
            <a:ext cx="182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Builds  the project</a:t>
            </a:r>
            <a:endParaRPr/>
          </a:p>
        </p:txBody>
      </p:sp>
      <p:pic>
        <p:nvPicPr>
          <p:cNvPr id="203" name="Google Shape;203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75185" y="482115"/>
            <a:ext cx="608013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76953" y="3896063"/>
            <a:ext cx="731387" cy="960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640725" y="3896063"/>
            <a:ext cx="731387" cy="960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d7089cd49f_0_21" descr="Image result for arduino logo"/>
          <p:cNvSpPr/>
          <p:nvPr/>
        </p:nvSpPr>
        <p:spPr>
          <a:xfrm>
            <a:off x="204431" y="18308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1d7089cd49f_0_21"/>
          <p:cNvSpPr txBox="1"/>
          <p:nvPr/>
        </p:nvSpPr>
        <p:spPr>
          <a:xfrm>
            <a:off x="5029863" y="195368"/>
            <a:ext cx="2184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d7089cd49f_0_21"/>
          <p:cNvSpPr/>
          <p:nvPr/>
        </p:nvSpPr>
        <p:spPr>
          <a:xfrm>
            <a:off x="2028725" y="1365900"/>
            <a:ext cx="49842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are the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involved in a project?</a:t>
            </a:r>
            <a:endParaRPr dirty="0"/>
          </a:p>
        </p:txBody>
      </p:sp>
      <p:pic>
        <p:nvPicPr>
          <p:cNvPr id="213" name="Google Shape;213;g1d7089cd49f_0_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4153">
            <a:off x="10430167" y="1742518"/>
            <a:ext cx="1213850" cy="117516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1d7089cd49f_0_21"/>
          <p:cNvSpPr/>
          <p:nvPr/>
        </p:nvSpPr>
        <p:spPr>
          <a:xfrm>
            <a:off x="3725800" y="2286375"/>
            <a:ext cx="68325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 don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’t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customer and developer</a:t>
            </a: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think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same way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5" name="Google Shape;215;g1d7089cd49f_0_21"/>
          <p:cNvSpPr/>
          <p:nvPr/>
        </p:nvSpPr>
        <p:spPr>
          <a:xfrm>
            <a:off x="2515925" y="5860825"/>
            <a:ext cx="33936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we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in a team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216" name="Google Shape;216;g1d7089cd49f_0_21"/>
          <p:cNvSpPr txBox="1"/>
          <p:nvPr/>
        </p:nvSpPr>
        <p:spPr>
          <a:xfrm rot="-5400000">
            <a:off x="-774467" y="2164905"/>
            <a:ext cx="296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PROJECT LIFECYCLE </a:t>
            </a:r>
            <a:endParaRPr/>
          </a:p>
        </p:txBody>
      </p:sp>
      <p:sp>
        <p:nvSpPr>
          <p:cNvPr id="217" name="Google Shape;217;g1d7089cd49f_0_21"/>
          <p:cNvSpPr/>
          <p:nvPr/>
        </p:nvSpPr>
        <p:spPr>
          <a:xfrm>
            <a:off x="3782484" y="3066345"/>
            <a:ext cx="23136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sprint?</a:t>
            </a:r>
            <a:endParaRPr/>
          </a:p>
        </p:txBody>
      </p:sp>
      <p:sp>
        <p:nvSpPr>
          <p:cNvPr id="218" name="Google Shape;218;g1d7089cd49f_0_21"/>
          <p:cNvSpPr/>
          <p:nvPr/>
        </p:nvSpPr>
        <p:spPr>
          <a:xfrm>
            <a:off x="5489102" y="3984612"/>
            <a:ext cx="27801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1d7089cd49f_0_21"/>
          <p:cNvSpPr/>
          <p:nvPr/>
        </p:nvSpPr>
        <p:spPr>
          <a:xfrm>
            <a:off x="3399777" y="5028625"/>
            <a:ext cx="5751600" cy="589200"/>
          </a:xfrm>
          <a:prstGeom prst="roundRect">
            <a:avLst>
              <a:gd name="adj" fmla="val 4150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we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 down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story to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tasks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pic>
        <p:nvPicPr>
          <p:cNvPr id="220" name="Google Shape;220;g1d7089cd49f_0_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206546">
            <a:off x="10234104" y="4720828"/>
            <a:ext cx="583908" cy="7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d7089cd49f_0_21"/>
          <p:cNvSpPr txBox="1"/>
          <p:nvPr/>
        </p:nvSpPr>
        <p:spPr>
          <a:xfrm rot="-5400000">
            <a:off x="-223816" y="5417556"/>
            <a:ext cx="186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TEAM WORK </a:t>
            </a:r>
            <a:endParaRPr/>
          </a:p>
        </p:txBody>
      </p:sp>
      <p:pic>
        <p:nvPicPr>
          <p:cNvPr id="222" name="Google Shape;222;g1d7089cd49f_0_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307305">
            <a:off x="2509419" y="2629892"/>
            <a:ext cx="1057835" cy="105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1d7089cd49f_0_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764423">
            <a:off x="8346478" y="3380188"/>
            <a:ext cx="1020827" cy="1020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1d7089cd49f_0_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803073">
            <a:off x="7411941" y="1160948"/>
            <a:ext cx="586055" cy="60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1d7089cd49f_0_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214126">
            <a:off x="7858366" y="1182946"/>
            <a:ext cx="496582" cy="630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1d7089cd49f_0_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582823">
            <a:off x="9251540" y="4788304"/>
            <a:ext cx="770386" cy="770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1d7089cd49f_0_2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096000" y="5770877"/>
            <a:ext cx="837365" cy="807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569</Words>
  <Application>Microsoft Office PowerPoint</Application>
  <PresentationFormat>Widescreen</PresentationFormat>
  <Paragraphs>136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</cp:revision>
  <dcterms:created xsi:type="dcterms:W3CDTF">2023-01-04T06:25:23Z</dcterms:created>
  <dcterms:modified xsi:type="dcterms:W3CDTF">2023-06-19T18:45:45Z</dcterms:modified>
</cp:coreProperties>
</file>