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2ED4-7715-4E0F-BF58-A7A1BC2B3C7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1A69-BEA6-4D7C-BC6A-871A86E5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4960" y="887648"/>
            <a:ext cx="732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 are not happy with this flyer :  nobody really read it !!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01540" y="2188897"/>
            <a:ext cx="299355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LIBRARY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21662" y="2188897"/>
            <a:ext cx="2993558" cy="4238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01540" y="3499429"/>
            <a:ext cx="2993558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WHY READING IS SO IMPORTANT ?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9548" y="2791543"/>
            <a:ext cx="2257541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</a:rPr>
              <a:t>PNC CLUB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95" y="3776428"/>
            <a:ext cx="2706094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Reading and writing work in similar ways. Reading improves your writing style and flow. Writers learn to perfect their craft by taking inspiration from other writers. It’s impossible to be a good writer if you don’t read. Acclaimed author Stephen King is said to carry a book with him wherever he goes. He even reads while eating.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248" y="1478366"/>
            <a:ext cx="600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Find a way to </a:t>
            </a:r>
            <a:r>
              <a:rPr lang="en-US" sz="2400" b="1" dirty="0" smtClean="0"/>
              <a:t> </a:t>
            </a:r>
            <a:r>
              <a:rPr lang="en-US" sz="2400" dirty="0" smtClean="0"/>
              <a:t>make this visual </a:t>
            </a:r>
            <a:r>
              <a:rPr lang="en-US" sz="2400" b="1" dirty="0" smtClean="0"/>
              <a:t>more attractive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4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4</cp:revision>
  <dcterms:created xsi:type="dcterms:W3CDTF">2022-06-26T11:14:58Z</dcterms:created>
  <dcterms:modified xsi:type="dcterms:W3CDTF">2023-03-12T06:01:36Z</dcterms:modified>
</cp:coreProperties>
</file>