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92" r:id="rId2"/>
    <p:sldId id="491" r:id="rId3"/>
    <p:sldId id="278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257" r:id="rId12"/>
    <p:sldId id="460" r:id="rId13"/>
    <p:sldId id="461" r:id="rId14"/>
    <p:sldId id="462" r:id="rId15"/>
    <p:sldId id="256" r:id="rId16"/>
    <p:sldId id="466" r:id="rId17"/>
    <p:sldId id="465" r:id="rId18"/>
    <p:sldId id="486" r:id="rId19"/>
    <p:sldId id="517" r:id="rId20"/>
    <p:sldId id="463" r:id="rId21"/>
    <p:sldId id="522" r:id="rId22"/>
    <p:sldId id="521" r:id="rId23"/>
    <p:sldId id="5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03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62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38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16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8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0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59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74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0B963A-2A0C-1AB6-6DA7-A5E6B681A2C7}"/>
              </a:ext>
            </a:extLst>
          </p:cNvPr>
          <p:cNvSpPr/>
          <p:nvPr/>
        </p:nvSpPr>
        <p:spPr>
          <a:xfrm>
            <a:off x="3135522" y="2790833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F648C-540C-0822-96BF-3333E864B80E}"/>
              </a:ext>
            </a:extLst>
          </p:cNvPr>
          <p:cNvSpPr/>
          <p:nvPr/>
        </p:nvSpPr>
        <p:spPr>
          <a:xfrm>
            <a:off x="4859103" y="2790832"/>
            <a:ext cx="1723581" cy="1723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47D97-0962-44AC-552C-BA074EC56B37}"/>
              </a:ext>
            </a:extLst>
          </p:cNvPr>
          <p:cNvSpPr/>
          <p:nvPr/>
        </p:nvSpPr>
        <p:spPr>
          <a:xfrm>
            <a:off x="6582684" y="2789009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74E2F-6D0C-541B-CCCC-0AD2701EF360}"/>
              </a:ext>
            </a:extLst>
          </p:cNvPr>
          <p:cNvSpPr/>
          <p:nvPr/>
        </p:nvSpPr>
        <p:spPr>
          <a:xfrm>
            <a:off x="8306265" y="2789009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59ED3EE-8FEA-9304-4543-16269AC90ECA}"/>
              </a:ext>
            </a:extLst>
          </p:cNvPr>
          <p:cNvSpPr/>
          <p:nvPr/>
        </p:nvSpPr>
        <p:spPr>
          <a:xfrm rot="5400000">
            <a:off x="8122446" y="576823"/>
            <a:ext cx="367638" cy="3447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ABAB6-018C-60FF-974C-81878B1987CB}"/>
              </a:ext>
            </a:extLst>
          </p:cNvPr>
          <p:cNvCxnSpPr/>
          <p:nvPr/>
        </p:nvCxnSpPr>
        <p:spPr>
          <a:xfrm flipV="1">
            <a:off x="5831560" y="4708538"/>
            <a:ext cx="0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4E5FE-2863-E9C8-6410-BBC1602E7273}"/>
              </a:ext>
            </a:extLst>
          </p:cNvPr>
          <p:cNvSpPr txBox="1"/>
          <p:nvPr/>
        </p:nvSpPr>
        <p:spPr>
          <a:xfrm>
            <a:off x="4915340" y="5854600"/>
            <a:ext cx="21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white </a:t>
            </a:r>
            <a:r>
              <a:rPr lang="en-US" b="1" dirty="0">
                <a:solidFill>
                  <a:schemeClr val="accent1"/>
                </a:solidFill>
              </a:rPr>
              <a:t>cell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7F5AE8-7DD6-1AC8-BFB5-DCC18AD4457C}"/>
              </a:ext>
            </a:extLst>
          </p:cNvPr>
          <p:cNvCxnSpPr/>
          <p:nvPr/>
        </p:nvCxnSpPr>
        <p:spPr>
          <a:xfrm flipV="1">
            <a:off x="3942884" y="4708538"/>
            <a:ext cx="0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568F0B-5EBE-8388-38B7-AAC7EB410D82}"/>
              </a:ext>
            </a:extLst>
          </p:cNvPr>
          <p:cNvSpPr txBox="1"/>
          <p:nvPr/>
        </p:nvSpPr>
        <p:spPr>
          <a:xfrm>
            <a:off x="3026665" y="5854600"/>
            <a:ext cx="18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black </a:t>
            </a:r>
            <a:r>
              <a:rPr lang="en-US" b="1" dirty="0">
                <a:solidFill>
                  <a:schemeClr val="accent1"/>
                </a:solidFill>
              </a:rPr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92017-6005-181E-9042-B41961C19162}"/>
              </a:ext>
            </a:extLst>
          </p:cNvPr>
          <p:cNvSpPr txBox="1"/>
          <p:nvPr/>
        </p:nvSpPr>
        <p:spPr>
          <a:xfrm>
            <a:off x="6959150" y="1317861"/>
            <a:ext cx="269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black </a:t>
            </a:r>
            <a:r>
              <a:rPr lang="en-US" b="1" dirty="0">
                <a:solidFill>
                  <a:schemeClr val="accent1"/>
                </a:solidFill>
              </a:rPr>
              <a:t>rectangle</a:t>
            </a:r>
            <a:r>
              <a:rPr lang="en-US" dirty="0">
                <a:solidFill>
                  <a:schemeClr val="accent1"/>
                </a:solidFill>
              </a:rPr>
              <a:t> of 2 cells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1D4951-B1D1-698C-D4BE-B269D2CD6F65}"/>
              </a:ext>
            </a:extLst>
          </p:cNvPr>
          <p:cNvSpPr txBox="1"/>
          <p:nvPr/>
        </p:nvSpPr>
        <p:spPr>
          <a:xfrm>
            <a:off x="3352801" y="357069"/>
            <a:ext cx="5705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s be clear with some words….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ED395-DE6D-70A5-B665-C33893FC9D85}"/>
              </a:ext>
            </a:extLst>
          </p:cNvPr>
          <p:cNvSpPr txBox="1"/>
          <p:nvPr/>
        </p:nvSpPr>
        <p:spPr>
          <a:xfrm>
            <a:off x="-1" y="0"/>
            <a:ext cx="19374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BEFORE WE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89117F-F18E-A0D3-DD19-74BCC5C26255}"/>
              </a:ext>
            </a:extLst>
          </p:cNvPr>
          <p:cNvCxnSpPr>
            <a:cxnSpLocks/>
          </p:cNvCxnSpPr>
          <p:nvPr/>
        </p:nvCxnSpPr>
        <p:spPr>
          <a:xfrm>
            <a:off x="2293257" y="3610597"/>
            <a:ext cx="733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9C47F6-FEBE-638C-7128-D3292E2B25AE}"/>
              </a:ext>
            </a:extLst>
          </p:cNvPr>
          <p:cNvSpPr txBox="1"/>
          <p:nvPr/>
        </p:nvSpPr>
        <p:spPr>
          <a:xfrm>
            <a:off x="717226" y="3425931"/>
            <a:ext cx="1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 </a:t>
            </a:r>
            <a:r>
              <a:rPr lang="en-US" b="1" dirty="0">
                <a:solidFill>
                  <a:schemeClr val="accent1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57957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2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shall contain </a:t>
            </a:r>
            <a:r>
              <a:rPr lang="en-US" sz="1600" b="1" dirty="0"/>
              <a:t>only 1 rectangle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200" dirty="0"/>
              <a:t>As remainder : a rectangle is composed of many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7428110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8008861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7428110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8008861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7428110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8008861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2154661" y="25562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 flipH="1">
            <a:off x="5467350" y="2557246"/>
            <a:ext cx="7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8567261" y="25206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8591395" y="31543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8591395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8591395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9173638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9754389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9173638" y="3735119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9754389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5B120-292F-960E-F592-B96CD9A11C4F}"/>
              </a:ext>
            </a:extLst>
          </p:cNvPr>
          <p:cNvSpPr/>
          <p:nvPr/>
        </p:nvSpPr>
        <p:spPr>
          <a:xfrm>
            <a:off x="9173638" y="43158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6FBCD3-BC74-5D42-9351-991BBC905EAF}"/>
              </a:ext>
            </a:extLst>
          </p:cNvPr>
          <p:cNvSpPr/>
          <p:nvPr/>
        </p:nvSpPr>
        <p:spPr>
          <a:xfrm>
            <a:off x="9754389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1ED64-BB9A-7B19-EBE8-3958BA2B6DFC}"/>
              </a:ext>
            </a:extLst>
          </p:cNvPr>
          <p:cNvSpPr/>
          <p:nvPr/>
        </p:nvSpPr>
        <p:spPr>
          <a:xfrm>
            <a:off x="4214427" y="31751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FEE4E-B61C-5988-7034-FCACF9138D4B}"/>
              </a:ext>
            </a:extLst>
          </p:cNvPr>
          <p:cNvSpPr/>
          <p:nvPr/>
        </p:nvSpPr>
        <p:spPr>
          <a:xfrm>
            <a:off x="4795178" y="31751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84BF8-CE32-5258-BE81-89EF3B5A897B}"/>
              </a:ext>
            </a:extLst>
          </p:cNvPr>
          <p:cNvSpPr/>
          <p:nvPr/>
        </p:nvSpPr>
        <p:spPr>
          <a:xfrm>
            <a:off x="4214427" y="375592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BEE87-A487-BDF7-8FF4-05440D9FD0BE}"/>
              </a:ext>
            </a:extLst>
          </p:cNvPr>
          <p:cNvSpPr/>
          <p:nvPr/>
        </p:nvSpPr>
        <p:spPr>
          <a:xfrm>
            <a:off x="4795178" y="375592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8CBE4-29AB-249E-D956-178EAD169D5E}"/>
              </a:ext>
            </a:extLst>
          </p:cNvPr>
          <p:cNvSpPr/>
          <p:nvPr/>
        </p:nvSpPr>
        <p:spPr>
          <a:xfrm>
            <a:off x="4214427" y="433667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0F7D-5B28-7704-5A0B-7BD7609AA682}"/>
              </a:ext>
            </a:extLst>
          </p:cNvPr>
          <p:cNvSpPr/>
          <p:nvPr/>
        </p:nvSpPr>
        <p:spPr>
          <a:xfrm>
            <a:off x="4795178" y="43366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D3D8A-CD38-3174-C798-C8B318C2F443}"/>
              </a:ext>
            </a:extLst>
          </p:cNvPr>
          <p:cNvSpPr/>
          <p:nvPr/>
        </p:nvSpPr>
        <p:spPr>
          <a:xfrm>
            <a:off x="5377712" y="31751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BCED9-CCF3-E588-77C1-0C926A004738}"/>
              </a:ext>
            </a:extLst>
          </p:cNvPr>
          <p:cNvSpPr/>
          <p:nvPr/>
        </p:nvSpPr>
        <p:spPr>
          <a:xfrm>
            <a:off x="5377712" y="375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FA8B-A764-8E90-506E-B1F9C3153127}"/>
              </a:ext>
            </a:extLst>
          </p:cNvPr>
          <p:cNvSpPr/>
          <p:nvPr/>
        </p:nvSpPr>
        <p:spPr>
          <a:xfrm>
            <a:off x="5377712" y="43366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31D92-ED05-6FC2-28CB-0F3CE8B14782}"/>
              </a:ext>
            </a:extLst>
          </p:cNvPr>
          <p:cNvSpPr/>
          <p:nvPr/>
        </p:nvSpPr>
        <p:spPr>
          <a:xfrm>
            <a:off x="5959955" y="317517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1B056-3849-DB01-1F04-6E57B38417CB}"/>
              </a:ext>
            </a:extLst>
          </p:cNvPr>
          <p:cNvSpPr/>
          <p:nvPr/>
        </p:nvSpPr>
        <p:spPr>
          <a:xfrm>
            <a:off x="5959955" y="375592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B5072-4216-644C-85BC-90186FC8C003}"/>
              </a:ext>
            </a:extLst>
          </p:cNvPr>
          <p:cNvSpPr/>
          <p:nvPr/>
        </p:nvSpPr>
        <p:spPr>
          <a:xfrm>
            <a:off x="5959955" y="43366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35E7F-CD85-736A-04FC-45BFC75586D6}"/>
              </a:ext>
            </a:extLst>
          </p:cNvPr>
          <p:cNvSpPr/>
          <p:nvPr/>
        </p:nvSpPr>
        <p:spPr>
          <a:xfrm>
            <a:off x="758967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DEC4F-E720-9892-A32B-429227E0181A}"/>
              </a:ext>
            </a:extLst>
          </p:cNvPr>
          <p:cNvSpPr/>
          <p:nvPr/>
        </p:nvSpPr>
        <p:spPr>
          <a:xfrm>
            <a:off x="1339718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808DD8-32A6-68C3-FE57-01A2DC7D4478}"/>
              </a:ext>
            </a:extLst>
          </p:cNvPr>
          <p:cNvSpPr/>
          <p:nvPr/>
        </p:nvSpPr>
        <p:spPr>
          <a:xfrm>
            <a:off x="758967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7E22C5-E8F7-BBBF-9CC3-5541A917A025}"/>
              </a:ext>
            </a:extLst>
          </p:cNvPr>
          <p:cNvSpPr/>
          <p:nvPr/>
        </p:nvSpPr>
        <p:spPr>
          <a:xfrm>
            <a:off x="1339718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3469C-7400-9D29-B50F-E25C17D9D025}"/>
              </a:ext>
            </a:extLst>
          </p:cNvPr>
          <p:cNvSpPr/>
          <p:nvPr/>
        </p:nvSpPr>
        <p:spPr>
          <a:xfrm>
            <a:off x="758967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307E-95EF-0449-2AEE-F6E0DAF7915E}"/>
              </a:ext>
            </a:extLst>
          </p:cNvPr>
          <p:cNvSpPr/>
          <p:nvPr/>
        </p:nvSpPr>
        <p:spPr>
          <a:xfrm>
            <a:off x="1339718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CB1A3C-732B-8B4C-A328-C6EB980E7B1D}"/>
              </a:ext>
            </a:extLst>
          </p:cNvPr>
          <p:cNvSpPr/>
          <p:nvPr/>
        </p:nvSpPr>
        <p:spPr>
          <a:xfrm>
            <a:off x="1922252" y="315436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B41E3-031F-761E-99C4-DDA3B160D4EF}"/>
              </a:ext>
            </a:extLst>
          </p:cNvPr>
          <p:cNvSpPr/>
          <p:nvPr/>
        </p:nvSpPr>
        <p:spPr>
          <a:xfrm>
            <a:off x="1922252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028E1D-7ECF-646C-1B6B-F44B018C6A20}"/>
              </a:ext>
            </a:extLst>
          </p:cNvPr>
          <p:cNvSpPr/>
          <p:nvPr/>
        </p:nvSpPr>
        <p:spPr>
          <a:xfrm>
            <a:off x="1922252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8CF00E-8B6F-4AC0-0000-E8A752190B2E}"/>
              </a:ext>
            </a:extLst>
          </p:cNvPr>
          <p:cNvSpPr/>
          <p:nvPr/>
        </p:nvSpPr>
        <p:spPr>
          <a:xfrm>
            <a:off x="2504495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49AB-D612-9335-E448-9494949E5BB4}"/>
              </a:ext>
            </a:extLst>
          </p:cNvPr>
          <p:cNvSpPr/>
          <p:nvPr/>
        </p:nvSpPr>
        <p:spPr>
          <a:xfrm>
            <a:off x="3085246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FB192-D52F-2334-EAB0-EC41E18DA427}"/>
              </a:ext>
            </a:extLst>
          </p:cNvPr>
          <p:cNvSpPr/>
          <p:nvPr/>
        </p:nvSpPr>
        <p:spPr>
          <a:xfrm>
            <a:off x="2504495" y="373511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A3F95-8C66-0681-3E59-0F48DBB3A948}"/>
              </a:ext>
            </a:extLst>
          </p:cNvPr>
          <p:cNvSpPr/>
          <p:nvPr/>
        </p:nvSpPr>
        <p:spPr>
          <a:xfrm>
            <a:off x="3085246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06BEF5-C304-4ED7-3BD9-E5BB156BDCE9}"/>
              </a:ext>
            </a:extLst>
          </p:cNvPr>
          <p:cNvSpPr/>
          <p:nvPr/>
        </p:nvSpPr>
        <p:spPr>
          <a:xfrm>
            <a:off x="2504495" y="431586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EB63FF-7E9A-7893-95AF-FAB6D88561F0}"/>
              </a:ext>
            </a:extLst>
          </p:cNvPr>
          <p:cNvSpPr/>
          <p:nvPr/>
        </p:nvSpPr>
        <p:spPr>
          <a:xfrm>
            <a:off x="3085246" y="43158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F02DE4-2D25-CE80-BB04-CA2A5D5D577E}"/>
              </a:ext>
            </a:extLst>
          </p:cNvPr>
          <p:cNvSpPr/>
          <p:nvPr/>
        </p:nvSpPr>
        <p:spPr>
          <a:xfrm>
            <a:off x="1739790" y="2273509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8DD34-201B-B81A-ED92-A1E6E9A6C80D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 4 </a:t>
            </a:r>
            <a:r>
              <a:rPr lang="en-US" b="1" dirty="0">
                <a:solidFill>
                  <a:schemeClr val="accent1"/>
                </a:solidFill>
              </a:rPr>
              <a:t>/ 4</a:t>
            </a:r>
          </a:p>
        </p:txBody>
      </p:sp>
    </p:spTree>
    <p:extLst>
      <p:ext uri="{BB962C8B-B14F-4D97-AF65-F5344CB8AC3E}">
        <p14:creationId xmlns:p14="http://schemas.microsoft.com/office/powerpoint/2010/main" val="276960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B97978-0B0B-42B5-740E-AE9AF6917DD2}"/>
              </a:ext>
            </a:extLst>
          </p:cNvPr>
          <p:cNvSpPr txBox="1"/>
          <p:nvPr/>
        </p:nvSpPr>
        <p:spPr>
          <a:xfrm>
            <a:off x="1308984" y="1542967"/>
            <a:ext cx="10197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Encoding is the process of </a:t>
            </a:r>
            <a:r>
              <a:rPr lang="en-US" sz="2400" b="1" dirty="0"/>
              <a:t>putting information </a:t>
            </a:r>
            <a:r>
              <a:rPr lang="en-US" sz="2400" dirty="0"/>
              <a:t>(image, text, sound, programs) into a </a:t>
            </a:r>
            <a:r>
              <a:rPr lang="en-US" sz="2400" b="1" dirty="0"/>
              <a:t>specialized text or binary format</a:t>
            </a:r>
            <a:r>
              <a:rPr lang="en-US" sz="2400" dirty="0"/>
              <a:t>, to store them on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F289C-3D7C-E845-0448-9FB973261FBA}"/>
              </a:ext>
            </a:extLst>
          </p:cNvPr>
          <p:cNvSpPr txBox="1"/>
          <p:nvPr/>
        </p:nvSpPr>
        <p:spPr>
          <a:xfrm>
            <a:off x="-1" y="0"/>
            <a:ext cx="19374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80699-3BB5-73FD-2A6A-3BD12D6DBA44}"/>
              </a:ext>
            </a:extLst>
          </p:cNvPr>
          <p:cNvSpPr txBox="1"/>
          <p:nvPr/>
        </p:nvSpPr>
        <p:spPr>
          <a:xfrm>
            <a:off x="4004563" y="481583"/>
            <a:ext cx="5117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What is encoding 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3943D25-6AB8-F386-60C7-8A63F0575741}"/>
              </a:ext>
            </a:extLst>
          </p:cNvPr>
          <p:cNvSpPr/>
          <p:nvPr/>
        </p:nvSpPr>
        <p:spPr>
          <a:xfrm rot="16200000">
            <a:off x="4837073" y="3494781"/>
            <a:ext cx="484632" cy="13653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2C06AC-9DA4-5749-660B-FE1AEF57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96" y="4495974"/>
            <a:ext cx="2143125" cy="214312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A0ED926-1866-14C2-0C6C-EB04A1C1CD74}"/>
              </a:ext>
            </a:extLst>
          </p:cNvPr>
          <p:cNvSpPr/>
          <p:nvPr/>
        </p:nvSpPr>
        <p:spPr>
          <a:xfrm>
            <a:off x="2473073" y="3225483"/>
            <a:ext cx="1531490" cy="153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EF6F99-BD13-4C2E-65B9-D1C8865A0ACF}"/>
              </a:ext>
            </a:extLst>
          </p:cNvPr>
          <p:cNvGrpSpPr/>
          <p:nvPr/>
        </p:nvGrpSpPr>
        <p:grpSpPr>
          <a:xfrm>
            <a:off x="2732267" y="3486482"/>
            <a:ext cx="916796" cy="1009492"/>
            <a:chOff x="5241048" y="3500182"/>
            <a:chExt cx="916796" cy="10094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6AE49A-B794-8B76-42A9-940612078653}"/>
                </a:ext>
              </a:extLst>
            </p:cNvPr>
            <p:cNvSpPr/>
            <p:nvPr/>
          </p:nvSpPr>
          <p:spPr>
            <a:xfrm>
              <a:off x="5447279" y="3893472"/>
              <a:ext cx="392168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F441FE-5AB7-52BD-CAB1-C3D68A9202D5}"/>
                </a:ext>
              </a:extLst>
            </p:cNvPr>
            <p:cNvSpPr/>
            <p:nvPr/>
          </p:nvSpPr>
          <p:spPr>
            <a:xfrm>
              <a:off x="5633216" y="3698920"/>
              <a:ext cx="206231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7E4BC5-149A-1DC1-3A5F-E025B9F95B38}"/>
                </a:ext>
              </a:extLst>
            </p:cNvPr>
            <p:cNvSpPr/>
            <p:nvPr/>
          </p:nvSpPr>
          <p:spPr>
            <a:xfrm>
              <a:off x="5241048" y="3893472"/>
              <a:ext cx="206231" cy="206231"/>
            </a:xfrm>
            <a:prstGeom prst="rect">
              <a:avLst/>
            </a:prstGeom>
            <a:solidFill>
              <a:srgbClr val="FFB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A2F8B1-CA05-1B27-DFA4-F84FA445185C}"/>
                </a:ext>
              </a:extLst>
            </p:cNvPr>
            <p:cNvSpPr/>
            <p:nvPr/>
          </p:nvSpPr>
          <p:spPr>
            <a:xfrm>
              <a:off x="5633216" y="4088024"/>
              <a:ext cx="206231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B8F26C-23B7-CC43-23FE-14EEB238C368}"/>
                </a:ext>
              </a:extLst>
            </p:cNvPr>
            <p:cNvSpPr/>
            <p:nvPr/>
          </p:nvSpPr>
          <p:spPr>
            <a:xfrm>
              <a:off x="5839447" y="3500182"/>
              <a:ext cx="318397" cy="1009492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D9A0B-ACE1-09C4-B153-AA67E8939909}"/>
              </a:ext>
            </a:extLst>
          </p:cNvPr>
          <p:cNvCxnSpPr>
            <a:cxnSpLocks/>
          </p:cNvCxnSpPr>
          <p:nvPr/>
        </p:nvCxnSpPr>
        <p:spPr>
          <a:xfrm flipV="1">
            <a:off x="1839901" y="4362624"/>
            <a:ext cx="714734" cy="5049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9D7D61-5412-0E77-4018-2B20F9A44BD2}"/>
              </a:ext>
            </a:extLst>
          </p:cNvPr>
          <p:cNvSpPr txBox="1"/>
          <p:nvPr/>
        </p:nvSpPr>
        <p:spPr>
          <a:xfrm>
            <a:off x="5969000" y="3623960"/>
            <a:ext cx="180340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ORANGE 0 2</a:t>
            </a:r>
          </a:p>
          <a:p>
            <a:r>
              <a:rPr lang="en-US" dirty="0">
                <a:latin typeface="Consolas" panose="020B0609020204030204" pitchFamily="49" charset="0"/>
              </a:rPr>
              <a:t>BLUE 	1 2</a:t>
            </a:r>
          </a:p>
          <a:p>
            <a:r>
              <a:rPr lang="en-US" dirty="0">
                <a:latin typeface="Consolas" panose="020B0609020204030204" pitchFamily="49" charset="0"/>
              </a:rPr>
              <a:t>BLUE 	3 1</a:t>
            </a:r>
          </a:p>
          <a:p>
            <a:r>
              <a:rPr lang="en-US" dirty="0">
                <a:latin typeface="Consolas" panose="020B0609020204030204" pitchFamily="49" charset="0"/>
              </a:rPr>
              <a:t>BLUE 	3 2</a:t>
            </a:r>
          </a:p>
          <a:p>
            <a:r>
              <a:rPr lang="en-US" dirty="0">
                <a:latin typeface="Consolas" panose="020B0609020204030204" pitchFamily="49" charset="0"/>
              </a:rPr>
              <a:t>BLUE 	3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5826F-3E99-E609-63A0-A6DEEBB388A7}"/>
              </a:ext>
            </a:extLst>
          </p:cNvPr>
          <p:cNvSpPr txBox="1"/>
          <p:nvPr/>
        </p:nvSpPr>
        <p:spPr>
          <a:xfrm>
            <a:off x="6076138" y="5224523"/>
            <a:ext cx="147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Text encoding</a:t>
            </a:r>
          </a:p>
          <a:p>
            <a:r>
              <a:rPr lang="en-US" i="1" dirty="0"/>
              <a:t>Of the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5ADF1-659D-C613-6CEA-4C7D53BEE519}"/>
              </a:ext>
            </a:extLst>
          </p:cNvPr>
          <p:cNvSpPr txBox="1"/>
          <p:nvPr/>
        </p:nvSpPr>
        <p:spPr>
          <a:xfrm>
            <a:off x="9003917" y="3617279"/>
            <a:ext cx="180340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01 00 01</a:t>
            </a:r>
          </a:p>
          <a:p>
            <a:r>
              <a:rPr lang="en-US" dirty="0">
                <a:latin typeface="Consolas" panose="020B0609020204030204" pitchFamily="49" charset="0"/>
              </a:rPr>
              <a:t>10 01 10</a:t>
            </a:r>
          </a:p>
          <a:p>
            <a:r>
              <a:rPr lang="en-US" dirty="0">
                <a:latin typeface="Consolas" panose="020B0609020204030204" pitchFamily="49" charset="0"/>
              </a:rPr>
              <a:t>10 11 01</a:t>
            </a:r>
          </a:p>
          <a:p>
            <a:r>
              <a:rPr lang="en-US" dirty="0">
                <a:latin typeface="Consolas" panose="020B0609020204030204" pitchFamily="49" charset="0"/>
              </a:rPr>
              <a:t>10 11 10</a:t>
            </a:r>
          </a:p>
          <a:p>
            <a:r>
              <a:rPr lang="en-US" dirty="0">
                <a:latin typeface="Consolas" panose="020B0609020204030204" pitchFamily="49" charset="0"/>
              </a:rPr>
              <a:t>10 11 11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31CDD-A262-7DF5-E07B-EAF6867A32C7}"/>
              </a:ext>
            </a:extLst>
          </p:cNvPr>
          <p:cNvSpPr txBox="1"/>
          <p:nvPr/>
        </p:nvSpPr>
        <p:spPr>
          <a:xfrm>
            <a:off x="9111055" y="5217842"/>
            <a:ext cx="168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Binary encoding</a:t>
            </a:r>
          </a:p>
          <a:p>
            <a:r>
              <a:rPr lang="en-US" i="1" dirty="0"/>
              <a:t>Of the image</a:t>
            </a:r>
          </a:p>
        </p:txBody>
      </p:sp>
    </p:spTree>
    <p:extLst>
      <p:ext uri="{BB962C8B-B14F-4D97-AF65-F5344CB8AC3E}">
        <p14:creationId xmlns:p14="http://schemas.microsoft.com/office/powerpoint/2010/main" val="220491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41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76E6B5D-9047-37AE-A0F9-654F6304D1AA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7059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BD95F8-123E-A142-5771-66B43E44413B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54251-74CB-0908-3302-43973F443F03}"/>
              </a:ext>
            </a:extLst>
          </p:cNvPr>
          <p:cNvSpPr txBox="1"/>
          <p:nvPr/>
        </p:nvSpPr>
        <p:spPr>
          <a:xfrm>
            <a:off x="1118302" y="1510791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black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F1E68-97A8-8FA1-4864-E5BF8910123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908EC-49E5-C22B-E533-FFA0B3832DB1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7059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0F6E41-BD54-4C6E-BAC6-4E6F09C1697D}"/>
              </a:ext>
            </a:extLst>
          </p:cNvPr>
          <p:cNvSpPr/>
          <p:nvPr/>
        </p:nvSpPr>
        <p:spPr>
          <a:xfrm>
            <a:off x="3799105" y="3907598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E6CC5A-9322-D599-6360-6E91A820BBD8}"/>
              </a:ext>
            </a:extLst>
          </p:cNvPr>
          <p:cNvSpPr/>
          <p:nvPr/>
        </p:nvSpPr>
        <p:spPr>
          <a:xfrm>
            <a:off x="8142850" y="5557150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1E62F-3D63-7D2D-C40F-076EEBD22B36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8FC95-52BE-E98D-0CDF-DD7869CB9DBF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1B99-E46B-CD15-E325-C4E12A4B680D}"/>
              </a:ext>
            </a:extLst>
          </p:cNvPr>
          <p:cNvSpPr txBox="1"/>
          <p:nvPr/>
        </p:nvSpPr>
        <p:spPr>
          <a:xfrm>
            <a:off x="1118302" y="1510791"/>
            <a:ext cx="4779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6F17B-F66F-CCD0-2699-64BD9C1ADB5C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3B564-493D-BD6B-6FD8-6361E6867F98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57198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</a:t>
                      </a:r>
                      <a:r>
                        <a:rPr lang="en-US" sz="20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2   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953571" y="421843"/>
            <a:ext cx="195951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D3453-36F8-AA54-7AB1-505D4D8E9E0A}"/>
              </a:ext>
            </a:extLst>
          </p:cNvPr>
          <p:cNvSpPr/>
          <p:nvPr/>
        </p:nvSpPr>
        <p:spPr>
          <a:xfrm>
            <a:off x="5172630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77B20-9F27-4A35-5C30-95CEC7338E00}"/>
              </a:ext>
            </a:extLst>
          </p:cNvPr>
          <p:cNvSpPr/>
          <p:nvPr/>
        </p:nvSpPr>
        <p:spPr>
          <a:xfrm>
            <a:off x="6087030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F42A7D-F972-C3F1-0D25-7271DC86D19E}"/>
              </a:ext>
            </a:extLst>
          </p:cNvPr>
          <p:cNvSpPr/>
          <p:nvPr/>
        </p:nvSpPr>
        <p:spPr>
          <a:xfrm>
            <a:off x="7001430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363414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6299863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665708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04B0360-A79C-5472-56F1-B9FABE347864}"/>
              </a:ext>
            </a:extLst>
          </p:cNvPr>
          <p:cNvGraphicFramePr>
            <a:graphicFrameLocks noGrp="1"/>
          </p:cNvGraphicFramePr>
          <p:nvPr/>
        </p:nvGraphicFramePr>
        <p:xfrm>
          <a:off x="6676444" y="1427258"/>
          <a:ext cx="4115433" cy="140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811">
                  <a:extLst>
                    <a:ext uri="{9D8B030D-6E8A-4147-A177-3AD203B41FA5}">
                      <a16:colId xmlns:a16="http://schemas.microsoft.com/office/drawing/2014/main" val="4124760097"/>
                    </a:ext>
                  </a:extLst>
                </a:gridCol>
                <a:gridCol w="1371811">
                  <a:extLst>
                    <a:ext uri="{9D8B030D-6E8A-4147-A177-3AD203B41FA5}">
                      <a16:colId xmlns:a16="http://schemas.microsoft.com/office/drawing/2014/main" val="1033755852"/>
                    </a:ext>
                  </a:extLst>
                </a:gridCol>
                <a:gridCol w="1371811">
                  <a:extLst>
                    <a:ext uri="{9D8B030D-6E8A-4147-A177-3AD203B41FA5}">
                      <a16:colId xmlns:a16="http://schemas.microsoft.com/office/drawing/2014/main" val="4151777020"/>
                    </a:ext>
                  </a:extLst>
                </a:gridCol>
              </a:tblGrid>
              <a:tr h="376179"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Encoding in decimal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Encoding in binary</a:t>
                      </a:r>
                      <a:endParaRPr lang="en-US" sz="12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83255"/>
                  </a:ext>
                </a:extLst>
              </a:tr>
              <a:tr h="943877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  </a:t>
                      </a:r>
                      <a:r>
                        <a:rPr lang="en-US" sz="12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2    Last 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33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A5D396-1D54-E8AF-99A0-36B4CD12A1BF}"/>
              </a:ext>
            </a:extLst>
          </p:cNvPr>
          <p:cNvSpPr txBox="1"/>
          <p:nvPr/>
        </p:nvSpPr>
        <p:spPr>
          <a:xfrm>
            <a:off x="2715433" y="5569101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E3655-CB90-1B4C-5560-DC85B0F17470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E2BA-B07C-18CE-FEC7-9F655258AAC6}"/>
              </a:ext>
            </a:extLst>
          </p:cNvPr>
          <p:cNvSpPr txBox="1"/>
          <p:nvPr/>
        </p:nvSpPr>
        <p:spPr>
          <a:xfrm rot="804842">
            <a:off x="9953571" y="319922"/>
            <a:ext cx="195951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368937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56CD9-7AE1-5B37-214D-B9B92C9F60A8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068F1-B005-31CA-2C4C-374BB04616D2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5981E-F5D9-6C51-A71F-C8EB7BE295F9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CAE8D1-7C1E-D697-E115-D4C0447AF9CA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689684"/>
          <a:ext cx="99060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1</a:t>
                      </a:r>
                      <a:r>
                        <a:rPr lang="en-US" sz="2000" baseline="30000" dirty="0"/>
                        <a:t>st</a:t>
                      </a:r>
                      <a:r>
                        <a:rPr lang="en-US" sz="2000" dirty="0"/>
                        <a:t>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2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3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50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F0E33A-F37A-ACB5-EB90-0F2F51CAFE64}"/>
              </a:ext>
            </a:extLst>
          </p:cNvPr>
          <p:cNvSpPr txBox="1"/>
          <p:nvPr/>
        </p:nvSpPr>
        <p:spPr>
          <a:xfrm>
            <a:off x="206498" y="4924124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E0073-99F1-9517-69AB-9362FF058B12}"/>
              </a:ext>
            </a:extLst>
          </p:cNvPr>
          <p:cNvSpPr txBox="1"/>
          <p:nvPr/>
        </p:nvSpPr>
        <p:spPr>
          <a:xfrm>
            <a:off x="259298" y="552276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646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0D30F-16AC-3E4C-7E10-93CF5F09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6926">
            <a:off x="4649186" y="3027709"/>
            <a:ext cx="2162674" cy="2162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935EC-6355-1DF0-D9E5-CA48887648FA}"/>
              </a:ext>
            </a:extLst>
          </p:cNvPr>
          <p:cNvSpPr txBox="1"/>
          <p:nvPr/>
        </p:nvSpPr>
        <p:spPr>
          <a:xfrm>
            <a:off x="3598314" y="1091806"/>
            <a:ext cx="48013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/>
              <a:t>GAME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5B593-9045-D2AC-8A25-659416B03CFC}"/>
              </a:ext>
            </a:extLst>
          </p:cNvPr>
          <p:cNvSpPr txBox="1"/>
          <p:nvPr/>
        </p:nvSpPr>
        <p:spPr>
          <a:xfrm>
            <a:off x="7862732" y="3429000"/>
            <a:ext cx="236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Count your points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BBAF0-EC2D-7F0B-D18A-2B02AF7BED57}"/>
              </a:ext>
            </a:extLst>
          </p:cNvPr>
          <p:cNvSpPr txBox="1"/>
          <p:nvPr/>
        </p:nvSpPr>
        <p:spPr>
          <a:xfrm>
            <a:off x="1684503" y="3416548"/>
            <a:ext cx="1982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Many answers possible</a:t>
            </a:r>
          </a:p>
        </p:txBody>
      </p:sp>
    </p:spTree>
    <p:extLst>
      <p:ext uri="{BB962C8B-B14F-4D97-AF65-F5344CB8AC3E}">
        <p14:creationId xmlns:p14="http://schemas.microsoft.com/office/powerpoint/2010/main" val="284368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67305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81705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96105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363414" y="4173689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6054040" y="409649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444668" y="409649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12825-45C1-ADF0-8818-A0E3EF45C8CF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2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A396382-A8FE-2A86-AC9F-1E67C6218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6841"/>
              </p:ext>
            </p:extLst>
          </p:nvPr>
        </p:nvGraphicFramePr>
        <p:xfrm>
          <a:off x="6651883" y="1536066"/>
          <a:ext cx="4007148" cy="149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716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335716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335716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0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Encoding in decimal</a:t>
                      </a:r>
                      <a:endParaRPr lang="en-US" sz="10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Encoding in binary</a:t>
                      </a:r>
                      <a:endParaRPr lang="en-US" sz="10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1</a:t>
                      </a:r>
                      <a:r>
                        <a:rPr lang="en-US" sz="1050" baseline="30000" dirty="0"/>
                        <a:t>st</a:t>
                      </a:r>
                      <a:r>
                        <a:rPr lang="en-US" sz="1050" dirty="0"/>
                        <a:t>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2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3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50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545BB3-E048-1C2C-DCB5-82A59AB4855D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03E7-5F79-A377-ECB1-030814E0699C}"/>
              </a:ext>
            </a:extLst>
          </p:cNvPr>
          <p:cNvSpPr txBox="1"/>
          <p:nvPr/>
        </p:nvSpPr>
        <p:spPr>
          <a:xfrm>
            <a:off x="6535902" y="54117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022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689684"/>
          <a:ext cx="9906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First white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</a:t>
                      </a:r>
                      <a:r>
                        <a:rPr lang="en-US" sz="20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2   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First white pixel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</a:t>
                      </a:r>
                      <a:r>
                        <a:rPr lang="en-US" sz="20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2   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28BD-A4A6-B2F1-4B49-70765571854B}"/>
              </a:ext>
            </a:extLst>
          </p:cNvPr>
          <p:cNvSpPr txBox="1"/>
          <p:nvPr/>
        </p:nvSpPr>
        <p:spPr>
          <a:xfrm>
            <a:off x="206499" y="546570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4B49C-1B31-F74D-BF96-5D8ADA7F2043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3</a:t>
            </a:r>
          </a:p>
        </p:txBody>
      </p:sp>
    </p:spTree>
    <p:extLst>
      <p:ext uri="{BB962C8B-B14F-4D97-AF65-F5344CB8AC3E}">
        <p14:creationId xmlns:p14="http://schemas.microsoft.com/office/powerpoint/2010/main" val="323255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67305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81705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96105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617235" y="4208913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12825-45C1-ADF0-8818-A0E3EF45C8CF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5BB3-E048-1C2C-DCB5-82A59AB4855D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03E7-5F79-A377-ECB1-030814E0699C}"/>
              </a:ext>
            </a:extLst>
          </p:cNvPr>
          <p:cNvSpPr txBox="1"/>
          <p:nvPr/>
        </p:nvSpPr>
        <p:spPr>
          <a:xfrm>
            <a:off x="6535902" y="54117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F3DD71-1133-4F99-9A28-CD514BBD4C07}"/>
              </a:ext>
            </a:extLst>
          </p:cNvPr>
          <p:cNvSpPr txBox="1"/>
          <p:nvPr/>
        </p:nvSpPr>
        <p:spPr>
          <a:xfrm>
            <a:off x="5265091" y="4189078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86410-1BE0-4931-A4B1-BB3A9C193773}"/>
              </a:ext>
            </a:extLst>
          </p:cNvPr>
          <p:cNvSpPr txBox="1"/>
          <p:nvPr/>
        </p:nvSpPr>
        <p:spPr>
          <a:xfrm>
            <a:off x="8931022" y="4233247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01 10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FF2B564-1977-B6D8-24BD-F0DB6B648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38319"/>
              </p:ext>
            </p:extLst>
          </p:nvPr>
        </p:nvGraphicFramePr>
        <p:xfrm>
          <a:off x="6699569" y="1286892"/>
          <a:ext cx="4789332" cy="1448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444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596444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596444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05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Encoding in decimal</a:t>
                      </a:r>
                      <a:endParaRPr lang="en-US" sz="105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Encoding in binary</a:t>
                      </a:r>
                      <a:endParaRPr lang="en-US" sz="105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First white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   </a:t>
                      </a:r>
                      <a:r>
                        <a:rPr lang="en-US" sz="11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/>
                        <a:t>2    Last position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</a:t>
                      </a:r>
                    </a:p>
                    <a:p>
                      <a:r>
                        <a:rPr lang="en-US" sz="1100" dirty="0"/>
                        <a:t>01</a:t>
                      </a:r>
                    </a:p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First white pixel position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   </a:t>
                      </a:r>
                      <a:r>
                        <a:rPr lang="en-US" sz="11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/>
                        <a:t>2    Last position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</a:t>
                      </a:r>
                    </a:p>
                    <a:p>
                      <a:r>
                        <a:rPr lang="en-US" sz="1100" dirty="0"/>
                        <a:t>01</a:t>
                      </a:r>
                    </a:p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2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70846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pic>
        <p:nvPicPr>
          <p:cNvPr id="27" name="Google Shape;380;p17">
            <a:extLst>
              <a:ext uri="{FF2B5EF4-FFF2-40B4-BE49-F238E27FC236}">
                <a16:creationId xmlns:a16="http://schemas.microsoft.com/office/drawing/2014/main" id="{4D4024F3-62F8-11F4-7DDB-EADFEC5EEE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81;p17">
            <a:extLst>
              <a:ext uri="{FF2B5EF4-FFF2-40B4-BE49-F238E27FC236}">
                <a16:creationId xmlns:a16="http://schemas.microsoft.com/office/drawing/2014/main" id="{D7EDFF5F-4276-6411-00DA-97AC40242429}"/>
              </a:ext>
            </a:extLst>
          </p:cNvPr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29" name="Google Shape;382;p17">
            <a:extLst>
              <a:ext uri="{FF2B5EF4-FFF2-40B4-BE49-F238E27FC236}">
                <a16:creationId xmlns:a16="http://schemas.microsoft.com/office/drawing/2014/main" id="{4FE7608A-B93E-7E84-1397-D164CC4446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83;p17">
            <a:extLst>
              <a:ext uri="{FF2B5EF4-FFF2-40B4-BE49-F238E27FC236}">
                <a16:creationId xmlns:a16="http://schemas.microsoft.com/office/drawing/2014/main" id="{494050F7-2285-AF74-50AA-B565BBC8C858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2236452319"/>
              </p:ext>
            </p:extLst>
          </p:nvPr>
        </p:nvGraphicFramePr>
        <p:xfrm>
          <a:off x="652127" y="2423936"/>
          <a:ext cx="2559543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1293867109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899049380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99;p2">
            <a:extLst>
              <a:ext uri="{FF2B5EF4-FFF2-40B4-BE49-F238E27FC236}">
                <a16:creationId xmlns:a16="http://schemas.microsoft.com/office/drawing/2014/main" id="{0055D172-A8F8-4288-9AE3-49C4D81AE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385339"/>
              </p:ext>
            </p:extLst>
          </p:nvPr>
        </p:nvGraphicFramePr>
        <p:xfrm>
          <a:off x="6478839" y="2423936"/>
          <a:ext cx="2159911" cy="14705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Google Shape;99;p2">
            <a:extLst>
              <a:ext uri="{FF2B5EF4-FFF2-40B4-BE49-F238E27FC236}">
                <a16:creationId xmlns:a16="http://schemas.microsoft.com/office/drawing/2014/main" id="{2FD81489-1D1D-410B-837F-C4BC2246F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007898"/>
              </p:ext>
            </p:extLst>
          </p:nvPr>
        </p:nvGraphicFramePr>
        <p:xfrm>
          <a:off x="8961289" y="2423936"/>
          <a:ext cx="1428613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99;p2">
            <a:extLst>
              <a:ext uri="{FF2B5EF4-FFF2-40B4-BE49-F238E27FC236}">
                <a16:creationId xmlns:a16="http://schemas.microsoft.com/office/drawing/2014/main" id="{127EB264-0770-4F36-A2F9-B9B6B6532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950155"/>
              </p:ext>
            </p:extLst>
          </p:nvPr>
        </p:nvGraphicFramePr>
        <p:xfrm>
          <a:off x="9066715" y="5337219"/>
          <a:ext cx="2159911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oogle Shape;99;p2">
            <a:extLst>
              <a:ext uri="{FF2B5EF4-FFF2-40B4-BE49-F238E27FC236}">
                <a16:creationId xmlns:a16="http://schemas.microsoft.com/office/drawing/2014/main" id="{709D2B3D-4D2C-4A17-A0F9-D32D6C6E2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038805"/>
              </p:ext>
            </p:extLst>
          </p:nvPr>
        </p:nvGraphicFramePr>
        <p:xfrm>
          <a:off x="6576110" y="4307409"/>
          <a:ext cx="2159911" cy="22058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4B8D58-3D48-4FD9-ABB3-042045A3CA51}"/>
              </a:ext>
            </a:extLst>
          </p:cNvPr>
          <p:cNvSpPr txBox="1"/>
          <p:nvPr/>
        </p:nvSpPr>
        <p:spPr>
          <a:xfrm>
            <a:off x="1617390" y="20635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BDB9D-8CFC-4B5D-825C-8BCA28FAF714}"/>
              </a:ext>
            </a:extLst>
          </p:cNvPr>
          <p:cNvSpPr txBox="1"/>
          <p:nvPr/>
        </p:nvSpPr>
        <p:spPr>
          <a:xfrm>
            <a:off x="4672230" y="20771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E2615-5A6F-4753-87B8-3E3B039B7456}"/>
              </a:ext>
            </a:extLst>
          </p:cNvPr>
          <p:cNvSpPr txBox="1"/>
          <p:nvPr/>
        </p:nvSpPr>
        <p:spPr>
          <a:xfrm>
            <a:off x="741891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64758-4CE2-4274-B43A-E45DD03E6546}"/>
              </a:ext>
            </a:extLst>
          </p:cNvPr>
          <p:cNvSpPr txBox="1"/>
          <p:nvPr/>
        </p:nvSpPr>
        <p:spPr>
          <a:xfrm>
            <a:off x="951834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C1D1E-C9CC-4736-937F-1A7887BE549E}"/>
              </a:ext>
            </a:extLst>
          </p:cNvPr>
          <p:cNvSpPr txBox="1"/>
          <p:nvPr/>
        </p:nvSpPr>
        <p:spPr>
          <a:xfrm>
            <a:off x="7498810" y="65079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E23E-BC9E-492B-BE8A-99086A069F46}"/>
              </a:ext>
            </a:extLst>
          </p:cNvPr>
          <p:cNvSpPr txBox="1"/>
          <p:nvPr/>
        </p:nvSpPr>
        <p:spPr>
          <a:xfrm>
            <a:off x="10146671" y="65183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graphicFrame>
        <p:nvGraphicFramePr>
          <p:cNvPr id="17" name="Google Shape;99;p2">
            <a:extLst>
              <a:ext uri="{FF2B5EF4-FFF2-40B4-BE49-F238E27FC236}">
                <a16:creationId xmlns:a16="http://schemas.microsoft.com/office/drawing/2014/main" id="{2F3F71C9-0C94-489F-B6C4-F5D907C4B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246682"/>
              </p:ext>
            </p:extLst>
          </p:nvPr>
        </p:nvGraphicFramePr>
        <p:xfrm>
          <a:off x="4085504" y="3939771"/>
          <a:ext cx="2159911" cy="25734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29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886CE0-0DD3-427C-82E8-AF27CBDF562F}"/>
              </a:ext>
            </a:extLst>
          </p:cNvPr>
          <p:cNvSpPr txBox="1"/>
          <p:nvPr/>
        </p:nvSpPr>
        <p:spPr>
          <a:xfrm>
            <a:off x="4986740" y="652335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19" name="Google Shape;99;p2">
            <a:extLst>
              <a:ext uri="{FF2B5EF4-FFF2-40B4-BE49-F238E27FC236}">
                <a16:creationId xmlns:a16="http://schemas.microsoft.com/office/drawing/2014/main" id="{C9F0ED0B-EE8E-4546-99FA-5C44DF0FB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846512"/>
              </p:ext>
            </p:extLst>
          </p:nvPr>
        </p:nvGraphicFramePr>
        <p:xfrm>
          <a:off x="652127" y="3369317"/>
          <a:ext cx="2159910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7B0E57-41B9-4D28-8C82-CFE8B00BAA12}"/>
              </a:ext>
            </a:extLst>
          </p:cNvPr>
          <p:cNvSpPr txBox="1"/>
          <p:nvPr/>
        </p:nvSpPr>
        <p:spPr>
          <a:xfrm>
            <a:off x="1617390" y="30089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graphicFrame>
        <p:nvGraphicFramePr>
          <p:cNvPr id="21" name="Google Shape;99;p2">
            <a:extLst>
              <a:ext uri="{FF2B5EF4-FFF2-40B4-BE49-F238E27FC236}">
                <a16:creationId xmlns:a16="http://schemas.microsoft.com/office/drawing/2014/main" id="{D922FC96-F1DA-44F0-AFD3-BC442FA17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253352"/>
              </p:ext>
            </p:extLst>
          </p:nvPr>
        </p:nvGraphicFramePr>
        <p:xfrm>
          <a:off x="680292" y="4438656"/>
          <a:ext cx="2159910" cy="735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326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EF7A0C0-03B2-41D2-ADE6-74D4C6A73EAB}"/>
              </a:ext>
            </a:extLst>
          </p:cNvPr>
          <p:cNvSpPr txBox="1"/>
          <p:nvPr/>
        </p:nvSpPr>
        <p:spPr>
          <a:xfrm>
            <a:off x="1602992" y="4108237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248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Image shall have </a:t>
            </a:r>
            <a:r>
              <a:rPr lang="en-US" sz="1600" b="1" dirty="0"/>
              <a:t>3 rows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B8E7B-AD32-7151-9565-FD35BDFB2D74}"/>
              </a:ext>
            </a:extLst>
          </p:cNvPr>
          <p:cNvSpPr txBox="1"/>
          <p:nvPr/>
        </p:nvSpPr>
        <p:spPr>
          <a:xfrm>
            <a:off x="4268199" y="1261307"/>
            <a:ext cx="322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Cells can be either </a:t>
            </a:r>
            <a:r>
              <a:rPr lang="en-US" sz="1600" b="1" dirty="0"/>
              <a:t>white or black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Google Shape;99;p2">
            <a:extLst>
              <a:ext uri="{FF2B5EF4-FFF2-40B4-BE49-F238E27FC236}">
                <a16:creationId xmlns:a16="http://schemas.microsoft.com/office/drawing/2014/main" id="{FE27C03B-40E0-81AC-92D6-032F538B5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29188"/>
              </p:ext>
            </p:extLst>
          </p:nvPr>
        </p:nvGraphicFramePr>
        <p:xfrm>
          <a:off x="3884917" y="2450222"/>
          <a:ext cx="1828245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955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BC8BB2-B3D6-E5D3-E890-6E0F2AB9FB27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1 / 4</a:t>
            </a:r>
          </a:p>
        </p:txBody>
      </p:sp>
    </p:spTree>
    <p:extLst>
      <p:ext uri="{BB962C8B-B14F-4D97-AF65-F5344CB8AC3E}">
        <p14:creationId xmlns:p14="http://schemas.microsoft.com/office/powerpoint/2010/main" val="263354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652127" y="2423936"/>
          <a:ext cx="2559543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1293867109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899049380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99;p2">
            <a:extLst>
              <a:ext uri="{FF2B5EF4-FFF2-40B4-BE49-F238E27FC236}">
                <a16:creationId xmlns:a16="http://schemas.microsoft.com/office/drawing/2014/main" id="{A081AFA0-2025-415C-AECF-80E9EF263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207808"/>
              </p:ext>
            </p:extLst>
          </p:nvPr>
        </p:nvGraphicFramePr>
        <p:xfrm>
          <a:off x="3884917" y="2450222"/>
          <a:ext cx="1828245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95543"/>
                  </a:ext>
                </a:extLst>
              </a:tr>
            </a:tbl>
          </a:graphicData>
        </a:graphic>
      </p:graphicFrame>
      <p:graphicFrame>
        <p:nvGraphicFramePr>
          <p:cNvPr id="25" name="Google Shape;99;p2">
            <a:extLst>
              <a:ext uri="{FF2B5EF4-FFF2-40B4-BE49-F238E27FC236}">
                <a16:creationId xmlns:a16="http://schemas.microsoft.com/office/drawing/2014/main" id="{0055D172-A8F8-4288-9AE3-49C4D81AEDC4}"/>
              </a:ext>
            </a:extLst>
          </p:cNvPr>
          <p:cNvGraphicFramePr/>
          <p:nvPr/>
        </p:nvGraphicFramePr>
        <p:xfrm>
          <a:off x="6478839" y="2423936"/>
          <a:ext cx="2159911" cy="14705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Google Shape;99;p2">
            <a:extLst>
              <a:ext uri="{FF2B5EF4-FFF2-40B4-BE49-F238E27FC236}">
                <a16:creationId xmlns:a16="http://schemas.microsoft.com/office/drawing/2014/main" id="{2FD81489-1D1D-410B-837F-C4BC2246FB17}"/>
              </a:ext>
            </a:extLst>
          </p:cNvPr>
          <p:cNvGraphicFramePr/>
          <p:nvPr/>
        </p:nvGraphicFramePr>
        <p:xfrm>
          <a:off x="8961289" y="2423936"/>
          <a:ext cx="1428613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99;p2">
            <a:extLst>
              <a:ext uri="{FF2B5EF4-FFF2-40B4-BE49-F238E27FC236}">
                <a16:creationId xmlns:a16="http://schemas.microsoft.com/office/drawing/2014/main" id="{127EB264-0770-4F36-A2F9-B9B6B6532E79}"/>
              </a:ext>
            </a:extLst>
          </p:cNvPr>
          <p:cNvGraphicFramePr/>
          <p:nvPr/>
        </p:nvGraphicFramePr>
        <p:xfrm>
          <a:off x="9066715" y="5337219"/>
          <a:ext cx="2159911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oogle Shape;99;p2">
            <a:extLst>
              <a:ext uri="{FF2B5EF4-FFF2-40B4-BE49-F238E27FC236}">
                <a16:creationId xmlns:a16="http://schemas.microsoft.com/office/drawing/2014/main" id="{709D2B3D-4D2C-4A17-A0F9-D32D6C6E289B}"/>
              </a:ext>
            </a:extLst>
          </p:cNvPr>
          <p:cNvGraphicFramePr/>
          <p:nvPr/>
        </p:nvGraphicFramePr>
        <p:xfrm>
          <a:off x="6576110" y="4307409"/>
          <a:ext cx="2159911" cy="22058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4B8D58-3D48-4FD9-ABB3-042045A3CA51}"/>
              </a:ext>
            </a:extLst>
          </p:cNvPr>
          <p:cNvSpPr txBox="1"/>
          <p:nvPr/>
        </p:nvSpPr>
        <p:spPr>
          <a:xfrm>
            <a:off x="1617390" y="20635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BDB9D-8CFC-4B5D-825C-8BCA28FAF714}"/>
              </a:ext>
            </a:extLst>
          </p:cNvPr>
          <p:cNvSpPr txBox="1"/>
          <p:nvPr/>
        </p:nvSpPr>
        <p:spPr>
          <a:xfrm>
            <a:off x="4672230" y="20771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E2615-5A6F-4753-87B8-3E3B039B7456}"/>
              </a:ext>
            </a:extLst>
          </p:cNvPr>
          <p:cNvSpPr txBox="1"/>
          <p:nvPr/>
        </p:nvSpPr>
        <p:spPr>
          <a:xfrm>
            <a:off x="741891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64758-4CE2-4274-B43A-E45DD03E6546}"/>
              </a:ext>
            </a:extLst>
          </p:cNvPr>
          <p:cNvSpPr txBox="1"/>
          <p:nvPr/>
        </p:nvSpPr>
        <p:spPr>
          <a:xfrm>
            <a:off x="951834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C1D1E-C9CC-4736-937F-1A7887BE549E}"/>
              </a:ext>
            </a:extLst>
          </p:cNvPr>
          <p:cNvSpPr txBox="1"/>
          <p:nvPr/>
        </p:nvSpPr>
        <p:spPr>
          <a:xfrm>
            <a:off x="7498810" y="65079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E23E-BC9E-492B-BE8A-99086A069F46}"/>
              </a:ext>
            </a:extLst>
          </p:cNvPr>
          <p:cNvSpPr txBox="1"/>
          <p:nvPr/>
        </p:nvSpPr>
        <p:spPr>
          <a:xfrm>
            <a:off x="10146671" y="65183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graphicFrame>
        <p:nvGraphicFramePr>
          <p:cNvPr id="17" name="Google Shape;99;p2">
            <a:extLst>
              <a:ext uri="{FF2B5EF4-FFF2-40B4-BE49-F238E27FC236}">
                <a16:creationId xmlns:a16="http://schemas.microsoft.com/office/drawing/2014/main" id="{2F3F71C9-0C94-489F-B6C4-F5D907C4BE2F}"/>
              </a:ext>
            </a:extLst>
          </p:cNvPr>
          <p:cNvGraphicFramePr/>
          <p:nvPr/>
        </p:nvGraphicFramePr>
        <p:xfrm>
          <a:off x="4085504" y="3939771"/>
          <a:ext cx="2159911" cy="25734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29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886CE0-0DD3-427C-82E8-AF27CBDF562F}"/>
              </a:ext>
            </a:extLst>
          </p:cNvPr>
          <p:cNvSpPr txBox="1"/>
          <p:nvPr/>
        </p:nvSpPr>
        <p:spPr>
          <a:xfrm>
            <a:off x="4986740" y="652335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19" name="Google Shape;99;p2">
            <a:extLst>
              <a:ext uri="{FF2B5EF4-FFF2-40B4-BE49-F238E27FC236}">
                <a16:creationId xmlns:a16="http://schemas.microsoft.com/office/drawing/2014/main" id="{C9F0ED0B-EE8E-4546-99FA-5C44DF0FBCB2}"/>
              </a:ext>
            </a:extLst>
          </p:cNvPr>
          <p:cNvGraphicFramePr/>
          <p:nvPr/>
        </p:nvGraphicFramePr>
        <p:xfrm>
          <a:off x="652127" y="3369317"/>
          <a:ext cx="2159910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7B0E57-41B9-4D28-8C82-CFE8B00BAA12}"/>
              </a:ext>
            </a:extLst>
          </p:cNvPr>
          <p:cNvSpPr txBox="1"/>
          <p:nvPr/>
        </p:nvSpPr>
        <p:spPr>
          <a:xfrm>
            <a:off x="1617390" y="30089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graphicFrame>
        <p:nvGraphicFramePr>
          <p:cNvPr id="21" name="Google Shape;99;p2">
            <a:extLst>
              <a:ext uri="{FF2B5EF4-FFF2-40B4-BE49-F238E27FC236}">
                <a16:creationId xmlns:a16="http://schemas.microsoft.com/office/drawing/2014/main" id="{D922FC96-F1DA-44F0-AFD3-BC442FA17411}"/>
              </a:ext>
            </a:extLst>
          </p:cNvPr>
          <p:cNvGraphicFramePr/>
          <p:nvPr/>
        </p:nvGraphicFramePr>
        <p:xfrm>
          <a:off x="680292" y="4438656"/>
          <a:ext cx="2159910" cy="735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326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EF7A0C0-03B2-41D2-ADE6-74D4C6A73EAB}"/>
              </a:ext>
            </a:extLst>
          </p:cNvPr>
          <p:cNvSpPr txBox="1"/>
          <p:nvPr/>
        </p:nvSpPr>
        <p:spPr>
          <a:xfrm>
            <a:off x="1602992" y="4108237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248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Image shall have </a:t>
            </a:r>
            <a:r>
              <a:rPr lang="en-US" sz="1600" b="1" dirty="0"/>
              <a:t>3 rows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B8E7B-AD32-7151-9565-FD35BDFB2D74}"/>
              </a:ext>
            </a:extLst>
          </p:cNvPr>
          <p:cNvSpPr txBox="1"/>
          <p:nvPr/>
        </p:nvSpPr>
        <p:spPr>
          <a:xfrm>
            <a:off x="4268199" y="1261307"/>
            <a:ext cx="322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Cells can be either </a:t>
            </a:r>
            <a:r>
              <a:rPr lang="en-US" sz="1600" b="1" dirty="0"/>
              <a:t>white or black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F2B008-B035-D13A-5F79-837350109E51}"/>
              </a:ext>
            </a:extLst>
          </p:cNvPr>
          <p:cNvSpPr/>
          <p:nvPr/>
        </p:nvSpPr>
        <p:spPr>
          <a:xfrm>
            <a:off x="9251190" y="195223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1701E6-D920-4E9F-4C53-A29801429021}"/>
              </a:ext>
            </a:extLst>
          </p:cNvPr>
          <p:cNvSpPr/>
          <p:nvPr/>
        </p:nvSpPr>
        <p:spPr>
          <a:xfrm>
            <a:off x="9836306" y="5943656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0FC32-2E6E-2AA1-7B51-A7EBD04CAF23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1 / 4</a:t>
            </a:r>
          </a:p>
        </p:txBody>
      </p:sp>
    </p:spTree>
    <p:extLst>
      <p:ext uri="{BB962C8B-B14F-4D97-AF65-F5344CB8AC3E}">
        <p14:creationId xmlns:p14="http://schemas.microsoft.com/office/powerpoint/2010/main" val="38659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2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 columns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600" dirty="0"/>
              <a:t>shall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0D80C-034E-7DFE-399D-B878E91628D7}"/>
              </a:ext>
            </a:extLst>
          </p:cNvPr>
          <p:cNvSpPr/>
          <p:nvPr/>
        </p:nvSpPr>
        <p:spPr>
          <a:xfrm>
            <a:off x="94886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B7D32-3406-4AF0-7F56-AFFCE6AC7C2D}"/>
              </a:ext>
            </a:extLst>
          </p:cNvPr>
          <p:cNvSpPr/>
          <p:nvPr/>
        </p:nvSpPr>
        <p:spPr>
          <a:xfrm>
            <a:off x="1529617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B2C16-5452-7DED-321D-133C0E40C5C2}"/>
              </a:ext>
            </a:extLst>
          </p:cNvPr>
          <p:cNvSpPr/>
          <p:nvPr/>
        </p:nvSpPr>
        <p:spPr>
          <a:xfrm>
            <a:off x="2110368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040B6-6B78-8921-8F3B-E2153D9DC8C3}"/>
              </a:ext>
            </a:extLst>
          </p:cNvPr>
          <p:cNvSpPr/>
          <p:nvPr/>
        </p:nvSpPr>
        <p:spPr>
          <a:xfrm>
            <a:off x="948866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8B132-B2EE-BADE-2A2C-55FF5D4E1F05}"/>
              </a:ext>
            </a:extLst>
          </p:cNvPr>
          <p:cNvSpPr/>
          <p:nvPr/>
        </p:nvSpPr>
        <p:spPr>
          <a:xfrm>
            <a:off x="152961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737D0-942D-AA46-74EF-020E84347CA2}"/>
              </a:ext>
            </a:extLst>
          </p:cNvPr>
          <p:cNvSpPr/>
          <p:nvPr/>
        </p:nvSpPr>
        <p:spPr>
          <a:xfrm>
            <a:off x="211036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1AE80-C3A3-7F71-BBB7-8850974D1541}"/>
              </a:ext>
            </a:extLst>
          </p:cNvPr>
          <p:cNvSpPr/>
          <p:nvPr/>
        </p:nvSpPr>
        <p:spPr>
          <a:xfrm>
            <a:off x="948866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36DCC-7622-3B8C-6C32-D355F283044B}"/>
              </a:ext>
            </a:extLst>
          </p:cNvPr>
          <p:cNvSpPr/>
          <p:nvPr/>
        </p:nvSpPr>
        <p:spPr>
          <a:xfrm>
            <a:off x="152961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FC03D-5698-D89D-EFB3-998B8CEA7ED7}"/>
              </a:ext>
            </a:extLst>
          </p:cNvPr>
          <p:cNvSpPr/>
          <p:nvPr/>
        </p:nvSpPr>
        <p:spPr>
          <a:xfrm>
            <a:off x="211036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3225228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3805979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3225228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3805979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3225228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3805979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299368-082B-8D0D-6B9C-3E760A5DEAAF}"/>
              </a:ext>
            </a:extLst>
          </p:cNvPr>
          <p:cNvSpPr/>
          <p:nvPr/>
        </p:nvSpPr>
        <p:spPr>
          <a:xfrm>
            <a:off x="5510624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EAC41-3450-31F4-D3DE-4AF8EEA66B50}"/>
              </a:ext>
            </a:extLst>
          </p:cNvPr>
          <p:cNvSpPr/>
          <p:nvPr/>
        </p:nvSpPr>
        <p:spPr>
          <a:xfrm>
            <a:off x="6091375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DC6CF-C869-F894-53B6-B54050C08E30}"/>
              </a:ext>
            </a:extLst>
          </p:cNvPr>
          <p:cNvSpPr/>
          <p:nvPr/>
        </p:nvSpPr>
        <p:spPr>
          <a:xfrm>
            <a:off x="6672126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2DA6DA-16F7-AB5D-3E53-85174F554AEF}"/>
              </a:ext>
            </a:extLst>
          </p:cNvPr>
          <p:cNvSpPr/>
          <p:nvPr/>
        </p:nvSpPr>
        <p:spPr>
          <a:xfrm>
            <a:off x="5510624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1B340-E688-35A3-3E24-78DB6DEB0EF7}"/>
              </a:ext>
            </a:extLst>
          </p:cNvPr>
          <p:cNvSpPr/>
          <p:nvPr/>
        </p:nvSpPr>
        <p:spPr>
          <a:xfrm>
            <a:off x="6091375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518A66-8921-4ADB-5E86-B3A1BFE8EBBB}"/>
              </a:ext>
            </a:extLst>
          </p:cNvPr>
          <p:cNvSpPr/>
          <p:nvPr/>
        </p:nvSpPr>
        <p:spPr>
          <a:xfrm>
            <a:off x="6672126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94A8DE-B83C-886B-9039-8C6E207AC022}"/>
              </a:ext>
            </a:extLst>
          </p:cNvPr>
          <p:cNvSpPr/>
          <p:nvPr/>
        </p:nvSpPr>
        <p:spPr>
          <a:xfrm>
            <a:off x="754503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11853-DC99-BF94-EF1E-ADEA930EA7C5}"/>
              </a:ext>
            </a:extLst>
          </p:cNvPr>
          <p:cNvSpPr/>
          <p:nvPr/>
        </p:nvSpPr>
        <p:spPr>
          <a:xfrm>
            <a:off x="8125787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5303DF-B1FE-4934-1040-3C552AE0C4CB}"/>
              </a:ext>
            </a:extLst>
          </p:cNvPr>
          <p:cNvSpPr/>
          <p:nvPr/>
        </p:nvSpPr>
        <p:spPr>
          <a:xfrm>
            <a:off x="8706538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3B269-B9AB-5C70-1F62-5DF7DD24B01B}"/>
              </a:ext>
            </a:extLst>
          </p:cNvPr>
          <p:cNvSpPr/>
          <p:nvPr/>
        </p:nvSpPr>
        <p:spPr>
          <a:xfrm>
            <a:off x="7545036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59BB4D-CE34-BD0D-16FD-AF06C18C6C25}"/>
              </a:ext>
            </a:extLst>
          </p:cNvPr>
          <p:cNvSpPr/>
          <p:nvPr/>
        </p:nvSpPr>
        <p:spPr>
          <a:xfrm>
            <a:off x="812578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899FF4-7A56-36E7-F602-F5204E906F51}"/>
              </a:ext>
            </a:extLst>
          </p:cNvPr>
          <p:cNvSpPr/>
          <p:nvPr/>
        </p:nvSpPr>
        <p:spPr>
          <a:xfrm>
            <a:off x="870653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30891-1683-972E-9B26-440E90DB5FA3}"/>
              </a:ext>
            </a:extLst>
          </p:cNvPr>
          <p:cNvSpPr/>
          <p:nvPr/>
        </p:nvSpPr>
        <p:spPr>
          <a:xfrm>
            <a:off x="7545036" y="43001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43495E-E33D-5726-41FF-61487FEA3909}"/>
              </a:ext>
            </a:extLst>
          </p:cNvPr>
          <p:cNvSpPr/>
          <p:nvPr/>
        </p:nvSpPr>
        <p:spPr>
          <a:xfrm>
            <a:off x="812578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E32F2-3432-16A6-F6A7-717F0B06F34D}"/>
              </a:ext>
            </a:extLst>
          </p:cNvPr>
          <p:cNvSpPr/>
          <p:nvPr/>
        </p:nvSpPr>
        <p:spPr>
          <a:xfrm>
            <a:off x="870653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FDB2F1-77A1-4833-F719-02780E5EB4CB}"/>
              </a:ext>
            </a:extLst>
          </p:cNvPr>
          <p:cNvSpPr/>
          <p:nvPr/>
        </p:nvSpPr>
        <p:spPr>
          <a:xfrm>
            <a:off x="9842597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910B43-6F8B-4F50-3E56-1B4465237519}"/>
              </a:ext>
            </a:extLst>
          </p:cNvPr>
          <p:cNvSpPr/>
          <p:nvPr/>
        </p:nvSpPr>
        <p:spPr>
          <a:xfrm>
            <a:off x="10423348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E5304B-96C4-6695-E84D-586933BFD715}"/>
              </a:ext>
            </a:extLst>
          </p:cNvPr>
          <p:cNvSpPr/>
          <p:nvPr/>
        </p:nvSpPr>
        <p:spPr>
          <a:xfrm>
            <a:off x="11004099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81FC9A-5E55-83B0-8A61-7FB91E697AE3}"/>
              </a:ext>
            </a:extLst>
          </p:cNvPr>
          <p:cNvSpPr/>
          <p:nvPr/>
        </p:nvSpPr>
        <p:spPr>
          <a:xfrm>
            <a:off x="9842597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E962A-E07C-88CD-A183-E8A92823AACE}"/>
              </a:ext>
            </a:extLst>
          </p:cNvPr>
          <p:cNvSpPr/>
          <p:nvPr/>
        </p:nvSpPr>
        <p:spPr>
          <a:xfrm>
            <a:off x="10423348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3904A5-0AC1-C017-51BB-A66123CABB85}"/>
              </a:ext>
            </a:extLst>
          </p:cNvPr>
          <p:cNvSpPr/>
          <p:nvPr/>
        </p:nvSpPr>
        <p:spPr>
          <a:xfrm>
            <a:off x="11004099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725F9F-FFC6-F5DB-0956-2E769DF0BE6E}"/>
              </a:ext>
            </a:extLst>
          </p:cNvPr>
          <p:cNvSpPr/>
          <p:nvPr/>
        </p:nvSpPr>
        <p:spPr>
          <a:xfrm>
            <a:off x="9842597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223CE-8D69-547D-6ABB-E5A6E957B046}"/>
              </a:ext>
            </a:extLst>
          </p:cNvPr>
          <p:cNvSpPr/>
          <p:nvPr/>
        </p:nvSpPr>
        <p:spPr>
          <a:xfrm>
            <a:off x="10423348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68B3BF-95F5-3506-0B07-F82CEFE05412}"/>
              </a:ext>
            </a:extLst>
          </p:cNvPr>
          <p:cNvSpPr/>
          <p:nvPr/>
        </p:nvSpPr>
        <p:spPr>
          <a:xfrm>
            <a:off x="11004099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2A50F3-CD96-B4F6-64E5-100D16039BE6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2 / 4</a:t>
            </a:r>
          </a:p>
        </p:txBody>
      </p:sp>
    </p:spTree>
    <p:extLst>
      <p:ext uri="{BB962C8B-B14F-4D97-AF65-F5344CB8AC3E}">
        <p14:creationId xmlns:p14="http://schemas.microsoft.com/office/powerpoint/2010/main" val="14811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2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 columns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600" dirty="0"/>
              <a:t>shall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0D80C-034E-7DFE-399D-B878E91628D7}"/>
              </a:ext>
            </a:extLst>
          </p:cNvPr>
          <p:cNvSpPr/>
          <p:nvPr/>
        </p:nvSpPr>
        <p:spPr>
          <a:xfrm>
            <a:off x="94886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B7D32-3406-4AF0-7F56-AFFCE6AC7C2D}"/>
              </a:ext>
            </a:extLst>
          </p:cNvPr>
          <p:cNvSpPr/>
          <p:nvPr/>
        </p:nvSpPr>
        <p:spPr>
          <a:xfrm>
            <a:off x="1529617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B2C16-5452-7DED-321D-133C0E40C5C2}"/>
              </a:ext>
            </a:extLst>
          </p:cNvPr>
          <p:cNvSpPr/>
          <p:nvPr/>
        </p:nvSpPr>
        <p:spPr>
          <a:xfrm>
            <a:off x="2110368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040B6-6B78-8921-8F3B-E2153D9DC8C3}"/>
              </a:ext>
            </a:extLst>
          </p:cNvPr>
          <p:cNvSpPr/>
          <p:nvPr/>
        </p:nvSpPr>
        <p:spPr>
          <a:xfrm>
            <a:off x="948866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8B132-B2EE-BADE-2A2C-55FF5D4E1F05}"/>
              </a:ext>
            </a:extLst>
          </p:cNvPr>
          <p:cNvSpPr/>
          <p:nvPr/>
        </p:nvSpPr>
        <p:spPr>
          <a:xfrm>
            <a:off x="152961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737D0-942D-AA46-74EF-020E84347CA2}"/>
              </a:ext>
            </a:extLst>
          </p:cNvPr>
          <p:cNvSpPr/>
          <p:nvPr/>
        </p:nvSpPr>
        <p:spPr>
          <a:xfrm>
            <a:off x="211036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1AE80-C3A3-7F71-BBB7-8850974D1541}"/>
              </a:ext>
            </a:extLst>
          </p:cNvPr>
          <p:cNvSpPr/>
          <p:nvPr/>
        </p:nvSpPr>
        <p:spPr>
          <a:xfrm>
            <a:off x="948866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36DCC-7622-3B8C-6C32-D355F283044B}"/>
              </a:ext>
            </a:extLst>
          </p:cNvPr>
          <p:cNvSpPr/>
          <p:nvPr/>
        </p:nvSpPr>
        <p:spPr>
          <a:xfrm>
            <a:off x="152961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FC03D-5698-D89D-EFB3-998B8CEA7ED7}"/>
              </a:ext>
            </a:extLst>
          </p:cNvPr>
          <p:cNvSpPr/>
          <p:nvPr/>
        </p:nvSpPr>
        <p:spPr>
          <a:xfrm>
            <a:off x="211036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3225228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3805979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3225228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3805979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3225228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3805979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299368-082B-8D0D-6B9C-3E760A5DEAAF}"/>
              </a:ext>
            </a:extLst>
          </p:cNvPr>
          <p:cNvSpPr/>
          <p:nvPr/>
        </p:nvSpPr>
        <p:spPr>
          <a:xfrm>
            <a:off x="5510624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EAC41-3450-31F4-D3DE-4AF8EEA66B50}"/>
              </a:ext>
            </a:extLst>
          </p:cNvPr>
          <p:cNvSpPr/>
          <p:nvPr/>
        </p:nvSpPr>
        <p:spPr>
          <a:xfrm>
            <a:off x="6091375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DC6CF-C869-F894-53B6-B54050C08E30}"/>
              </a:ext>
            </a:extLst>
          </p:cNvPr>
          <p:cNvSpPr/>
          <p:nvPr/>
        </p:nvSpPr>
        <p:spPr>
          <a:xfrm>
            <a:off x="6672126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2DA6DA-16F7-AB5D-3E53-85174F554AEF}"/>
              </a:ext>
            </a:extLst>
          </p:cNvPr>
          <p:cNvSpPr/>
          <p:nvPr/>
        </p:nvSpPr>
        <p:spPr>
          <a:xfrm>
            <a:off x="5510624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1B340-E688-35A3-3E24-78DB6DEB0EF7}"/>
              </a:ext>
            </a:extLst>
          </p:cNvPr>
          <p:cNvSpPr/>
          <p:nvPr/>
        </p:nvSpPr>
        <p:spPr>
          <a:xfrm>
            <a:off x="6091375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518A66-8921-4ADB-5E86-B3A1BFE8EBBB}"/>
              </a:ext>
            </a:extLst>
          </p:cNvPr>
          <p:cNvSpPr/>
          <p:nvPr/>
        </p:nvSpPr>
        <p:spPr>
          <a:xfrm>
            <a:off x="6672126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94A8DE-B83C-886B-9039-8C6E207AC022}"/>
              </a:ext>
            </a:extLst>
          </p:cNvPr>
          <p:cNvSpPr/>
          <p:nvPr/>
        </p:nvSpPr>
        <p:spPr>
          <a:xfrm>
            <a:off x="754503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11853-DC99-BF94-EF1E-ADEA930EA7C5}"/>
              </a:ext>
            </a:extLst>
          </p:cNvPr>
          <p:cNvSpPr/>
          <p:nvPr/>
        </p:nvSpPr>
        <p:spPr>
          <a:xfrm>
            <a:off x="8125787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5303DF-B1FE-4934-1040-3C552AE0C4CB}"/>
              </a:ext>
            </a:extLst>
          </p:cNvPr>
          <p:cNvSpPr/>
          <p:nvPr/>
        </p:nvSpPr>
        <p:spPr>
          <a:xfrm>
            <a:off x="8706538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3B269-B9AB-5C70-1F62-5DF7DD24B01B}"/>
              </a:ext>
            </a:extLst>
          </p:cNvPr>
          <p:cNvSpPr/>
          <p:nvPr/>
        </p:nvSpPr>
        <p:spPr>
          <a:xfrm>
            <a:off x="7545036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59BB4D-CE34-BD0D-16FD-AF06C18C6C25}"/>
              </a:ext>
            </a:extLst>
          </p:cNvPr>
          <p:cNvSpPr/>
          <p:nvPr/>
        </p:nvSpPr>
        <p:spPr>
          <a:xfrm>
            <a:off x="812578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899FF4-7A56-36E7-F602-F5204E906F51}"/>
              </a:ext>
            </a:extLst>
          </p:cNvPr>
          <p:cNvSpPr/>
          <p:nvPr/>
        </p:nvSpPr>
        <p:spPr>
          <a:xfrm>
            <a:off x="870653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30891-1683-972E-9B26-440E90DB5FA3}"/>
              </a:ext>
            </a:extLst>
          </p:cNvPr>
          <p:cNvSpPr/>
          <p:nvPr/>
        </p:nvSpPr>
        <p:spPr>
          <a:xfrm>
            <a:off x="7545036" y="43001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43495E-E33D-5726-41FF-61487FEA3909}"/>
              </a:ext>
            </a:extLst>
          </p:cNvPr>
          <p:cNvSpPr/>
          <p:nvPr/>
        </p:nvSpPr>
        <p:spPr>
          <a:xfrm>
            <a:off x="812578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E32F2-3432-16A6-F6A7-717F0B06F34D}"/>
              </a:ext>
            </a:extLst>
          </p:cNvPr>
          <p:cNvSpPr/>
          <p:nvPr/>
        </p:nvSpPr>
        <p:spPr>
          <a:xfrm>
            <a:off x="870653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FDB2F1-77A1-4833-F719-02780E5EB4CB}"/>
              </a:ext>
            </a:extLst>
          </p:cNvPr>
          <p:cNvSpPr/>
          <p:nvPr/>
        </p:nvSpPr>
        <p:spPr>
          <a:xfrm>
            <a:off x="9842597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910B43-6F8B-4F50-3E56-1B4465237519}"/>
              </a:ext>
            </a:extLst>
          </p:cNvPr>
          <p:cNvSpPr/>
          <p:nvPr/>
        </p:nvSpPr>
        <p:spPr>
          <a:xfrm>
            <a:off x="10423348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E5304B-96C4-6695-E84D-586933BFD715}"/>
              </a:ext>
            </a:extLst>
          </p:cNvPr>
          <p:cNvSpPr/>
          <p:nvPr/>
        </p:nvSpPr>
        <p:spPr>
          <a:xfrm>
            <a:off x="11004099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81FC9A-5E55-83B0-8A61-7FB91E697AE3}"/>
              </a:ext>
            </a:extLst>
          </p:cNvPr>
          <p:cNvSpPr/>
          <p:nvPr/>
        </p:nvSpPr>
        <p:spPr>
          <a:xfrm>
            <a:off x="9842597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E962A-E07C-88CD-A183-E8A92823AACE}"/>
              </a:ext>
            </a:extLst>
          </p:cNvPr>
          <p:cNvSpPr/>
          <p:nvPr/>
        </p:nvSpPr>
        <p:spPr>
          <a:xfrm>
            <a:off x="10423348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3904A5-0AC1-C017-51BB-A66123CABB85}"/>
              </a:ext>
            </a:extLst>
          </p:cNvPr>
          <p:cNvSpPr/>
          <p:nvPr/>
        </p:nvSpPr>
        <p:spPr>
          <a:xfrm>
            <a:off x="11004099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725F9F-FFC6-F5DB-0956-2E769DF0BE6E}"/>
              </a:ext>
            </a:extLst>
          </p:cNvPr>
          <p:cNvSpPr/>
          <p:nvPr/>
        </p:nvSpPr>
        <p:spPr>
          <a:xfrm>
            <a:off x="9842597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223CE-8D69-547D-6ABB-E5A6E957B046}"/>
              </a:ext>
            </a:extLst>
          </p:cNvPr>
          <p:cNvSpPr/>
          <p:nvPr/>
        </p:nvSpPr>
        <p:spPr>
          <a:xfrm>
            <a:off x="10423348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68B3BF-95F5-3506-0B07-F82CEFE05412}"/>
              </a:ext>
            </a:extLst>
          </p:cNvPr>
          <p:cNvSpPr/>
          <p:nvPr/>
        </p:nvSpPr>
        <p:spPr>
          <a:xfrm>
            <a:off x="11004099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E2F417-3CBB-A98D-0C72-E00D1922D882}"/>
              </a:ext>
            </a:extLst>
          </p:cNvPr>
          <p:cNvSpPr/>
          <p:nvPr/>
        </p:nvSpPr>
        <p:spPr>
          <a:xfrm>
            <a:off x="1362793" y="230152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8485-4908-DB24-5623-0FBE9E246090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2 / 4</a:t>
            </a:r>
          </a:p>
        </p:txBody>
      </p:sp>
    </p:spTree>
    <p:extLst>
      <p:ext uri="{BB962C8B-B14F-4D97-AF65-F5344CB8AC3E}">
        <p14:creationId xmlns:p14="http://schemas.microsoft.com/office/powerpoint/2010/main" val="202783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533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cannot contain more than 2 black cell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643953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1224704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643953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1224704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643953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1224704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1807238" y="31386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1807238" y="37193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1807238" y="4300121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2970523" y="31251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3551274" y="31251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2970523" y="370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3551274" y="37059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6EBA2-FB78-7D86-ED10-CC9CDE03D85C}"/>
              </a:ext>
            </a:extLst>
          </p:cNvPr>
          <p:cNvSpPr/>
          <p:nvPr/>
        </p:nvSpPr>
        <p:spPr>
          <a:xfrm>
            <a:off x="5138149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3EDEC-D2D0-9CB6-6ADB-9938553CD485}"/>
              </a:ext>
            </a:extLst>
          </p:cNvPr>
          <p:cNvSpPr/>
          <p:nvPr/>
        </p:nvSpPr>
        <p:spPr>
          <a:xfrm>
            <a:off x="5718900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87593-5283-D483-0E69-68E26CE310EB}"/>
              </a:ext>
            </a:extLst>
          </p:cNvPr>
          <p:cNvSpPr/>
          <p:nvPr/>
        </p:nvSpPr>
        <p:spPr>
          <a:xfrm>
            <a:off x="5138149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E106D-D2BD-AEDA-C77B-A21E2890B600}"/>
              </a:ext>
            </a:extLst>
          </p:cNvPr>
          <p:cNvSpPr/>
          <p:nvPr/>
        </p:nvSpPr>
        <p:spPr>
          <a:xfrm>
            <a:off x="5718900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744BD9-A9F8-C21A-5A4F-7A95A292FFD4}"/>
              </a:ext>
            </a:extLst>
          </p:cNvPr>
          <p:cNvSpPr/>
          <p:nvPr/>
        </p:nvSpPr>
        <p:spPr>
          <a:xfrm>
            <a:off x="5138149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FB0FDC-3381-443C-96D6-1F6AA4B3F073}"/>
              </a:ext>
            </a:extLst>
          </p:cNvPr>
          <p:cNvSpPr/>
          <p:nvPr/>
        </p:nvSpPr>
        <p:spPr>
          <a:xfrm>
            <a:off x="5718900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ADF15-1263-08EF-7A0F-539FD5A7298E}"/>
              </a:ext>
            </a:extLst>
          </p:cNvPr>
          <p:cNvSpPr/>
          <p:nvPr/>
        </p:nvSpPr>
        <p:spPr>
          <a:xfrm>
            <a:off x="6299651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23DD5-0B7C-D831-93FF-D4C6BF8073AB}"/>
              </a:ext>
            </a:extLst>
          </p:cNvPr>
          <p:cNvSpPr/>
          <p:nvPr/>
        </p:nvSpPr>
        <p:spPr>
          <a:xfrm>
            <a:off x="6880402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6764B-0C20-C155-C81A-1E1F27788F09}"/>
              </a:ext>
            </a:extLst>
          </p:cNvPr>
          <p:cNvSpPr/>
          <p:nvPr/>
        </p:nvSpPr>
        <p:spPr>
          <a:xfrm>
            <a:off x="6299651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ADAD86-313F-6D65-4AE2-61B537702724}"/>
              </a:ext>
            </a:extLst>
          </p:cNvPr>
          <p:cNvSpPr/>
          <p:nvPr/>
        </p:nvSpPr>
        <p:spPr>
          <a:xfrm>
            <a:off x="6880402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FF45A-AD94-1CDB-1E64-B50C0CC0C7D5}"/>
              </a:ext>
            </a:extLst>
          </p:cNvPr>
          <p:cNvSpPr/>
          <p:nvPr/>
        </p:nvSpPr>
        <p:spPr>
          <a:xfrm>
            <a:off x="6299651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5664E-923F-0B55-AF0E-F7205E1372C1}"/>
              </a:ext>
            </a:extLst>
          </p:cNvPr>
          <p:cNvSpPr/>
          <p:nvPr/>
        </p:nvSpPr>
        <p:spPr>
          <a:xfrm>
            <a:off x="6880402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CDBB-8A5D-4B6A-6797-F02EB0714A74}"/>
              </a:ext>
            </a:extLst>
          </p:cNvPr>
          <p:cNvSpPr/>
          <p:nvPr/>
        </p:nvSpPr>
        <p:spPr>
          <a:xfrm>
            <a:off x="8357599" y="30528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2E00CB-065C-822F-AC26-84AF15889585}"/>
              </a:ext>
            </a:extLst>
          </p:cNvPr>
          <p:cNvSpPr/>
          <p:nvPr/>
        </p:nvSpPr>
        <p:spPr>
          <a:xfrm>
            <a:off x="8357599" y="3633650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C9A62A4-F3BB-2C0D-B656-C88181EA7D1B}"/>
              </a:ext>
            </a:extLst>
          </p:cNvPr>
          <p:cNvSpPr/>
          <p:nvPr/>
        </p:nvSpPr>
        <p:spPr>
          <a:xfrm>
            <a:off x="8357599" y="4214398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E940F65-C737-E4C2-9E9D-CDDCEBA8BCAF}"/>
              </a:ext>
            </a:extLst>
          </p:cNvPr>
          <p:cNvSpPr/>
          <p:nvPr/>
        </p:nvSpPr>
        <p:spPr>
          <a:xfrm>
            <a:off x="9780158" y="3052900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DB77AC-E2DB-792C-C522-379AA0F1BEE0}"/>
              </a:ext>
            </a:extLst>
          </p:cNvPr>
          <p:cNvSpPr/>
          <p:nvPr/>
        </p:nvSpPr>
        <p:spPr>
          <a:xfrm>
            <a:off x="10360909" y="305289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D033748-0C5B-C0D9-E7D3-7A130A3127C8}"/>
              </a:ext>
            </a:extLst>
          </p:cNvPr>
          <p:cNvSpPr/>
          <p:nvPr/>
        </p:nvSpPr>
        <p:spPr>
          <a:xfrm>
            <a:off x="9780158" y="363365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C77A86-0356-16F1-29B0-EE3709874A40}"/>
              </a:ext>
            </a:extLst>
          </p:cNvPr>
          <p:cNvSpPr/>
          <p:nvPr/>
        </p:nvSpPr>
        <p:spPr>
          <a:xfrm>
            <a:off x="10360909" y="363365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C09E14-2238-6984-8F78-471C73ED4380}"/>
              </a:ext>
            </a:extLst>
          </p:cNvPr>
          <p:cNvSpPr/>
          <p:nvPr/>
        </p:nvSpPr>
        <p:spPr>
          <a:xfrm>
            <a:off x="9780158" y="42143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B33169-8F98-0CD9-03AA-AB04B34D3A6E}"/>
              </a:ext>
            </a:extLst>
          </p:cNvPr>
          <p:cNvSpPr/>
          <p:nvPr/>
        </p:nvSpPr>
        <p:spPr>
          <a:xfrm>
            <a:off x="10360909" y="421439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DB5DB3-2049-2D3D-C4A9-640D3064FC15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3 / 4</a:t>
            </a:r>
          </a:p>
        </p:txBody>
      </p:sp>
    </p:spTree>
    <p:extLst>
      <p:ext uri="{BB962C8B-B14F-4D97-AF65-F5344CB8AC3E}">
        <p14:creationId xmlns:p14="http://schemas.microsoft.com/office/powerpoint/2010/main" val="380854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cannot contain more than 2 black cell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643953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1224704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643953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1224704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643953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1224704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1807238" y="31386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1807238" y="37193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1807238" y="4300121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2970523" y="31251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3551274" y="31251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2970523" y="370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3551274" y="37059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6EBA2-FB78-7D86-ED10-CC9CDE03D85C}"/>
              </a:ext>
            </a:extLst>
          </p:cNvPr>
          <p:cNvSpPr/>
          <p:nvPr/>
        </p:nvSpPr>
        <p:spPr>
          <a:xfrm>
            <a:off x="5138149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3EDEC-D2D0-9CB6-6ADB-9938553CD485}"/>
              </a:ext>
            </a:extLst>
          </p:cNvPr>
          <p:cNvSpPr/>
          <p:nvPr/>
        </p:nvSpPr>
        <p:spPr>
          <a:xfrm>
            <a:off x="5718900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87593-5283-D483-0E69-68E26CE310EB}"/>
              </a:ext>
            </a:extLst>
          </p:cNvPr>
          <p:cNvSpPr/>
          <p:nvPr/>
        </p:nvSpPr>
        <p:spPr>
          <a:xfrm>
            <a:off x="5138149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E106D-D2BD-AEDA-C77B-A21E2890B600}"/>
              </a:ext>
            </a:extLst>
          </p:cNvPr>
          <p:cNvSpPr/>
          <p:nvPr/>
        </p:nvSpPr>
        <p:spPr>
          <a:xfrm>
            <a:off x="5718900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744BD9-A9F8-C21A-5A4F-7A95A292FFD4}"/>
              </a:ext>
            </a:extLst>
          </p:cNvPr>
          <p:cNvSpPr/>
          <p:nvPr/>
        </p:nvSpPr>
        <p:spPr>
          <a:xfrm>
            <a:off x="5138149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FB0FDC-3381-443C-96D6-1F6AA4B3F073}"/>
              </a:ext>
            </a:extLst>
          </p:cNvPr>
          <p:cNvSpPr/>
          <p:nvPr/>
        </p:nvSpPr>
        <p:spPr>
          <a:xfrm>
            <a:off x="5718900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ADF15-1263-08EF-7A0F-539FD5A7298E}"/>
              </a:ext>
            </a:extLst>
          </p:cNvPr>
          <p:cNvSpPr/>
          <p:nvPr/>
        </p:nvSpPr>
        <p:spPr>
          <a:xfrm>
            <a:off x="6299651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23DD5-0B7C-D831-93FF-D4C6BF8073AB}"/>
              </a:ext>
            </a:extLst>
          </p:cNvPr>
          <p:cNvSpPr/>
          <p:nvPr/>
        </p:nvSpPr>
        <p:spPr>
          <a:xfrm>
            <a:off x="6880402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6764B-0C20-C155-C81A-1E1F27788F09}"/>
              </a:ext>
            </a:extLst>
          </p:cNvPr>
          <p:cNvSpPr/>
          <p:nvPr/>
        </p:nvSpPr>
        <p:spPr>
          <a:xfrm>
            <a:off x="6299651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ADAD86-313F-6D65-4AE2-61B537702724}"/>
              </a:ext>
            </a:extLst>
          </p:cNvPr>
          <p:cNvSpPr/>
          <p:nvPr/>
        </p:nvSpPr>
        <p:spPr>
          <a:xfrm>
            <a:off x="6880402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FF45A-AD94-1CDB-1E64-B50C0CC0C7D5}"/>
              </a:ext>
            </a:extLst>
          </p:cNvPr>
          <p:cNvSpPr/>
          <p:nvPr/>
        </p:nvSpPr>
        <p:spPr>
          <a:xfrm>
            <a:off x="6299651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5664E-923F-0B55-AF0E-F7205E1372C1}"/>
              </a:ext>
            </a:extLst>
          </p:cNvPr>
          <p:cNvSpPr/>
          <p:nvPr/>
        </p:nvSpPr>
        <p:spPr>
          <a:xfrm>
            <a:off x="6880402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CDBB-8A5D-4B6A-6797-F02EB0714A74}"/>
              </a:ext>
            </a:extLst>
          </p:cNvPr>
          <p:cNvSpPr/>
          <p:nvPr/>
        </p:nvSpPr>
        <p:spPr>
          <a:xfrm>
            <a:off x="8357599" y="30528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2E00CB-065C-822F-AC26-84AF15889585}"/>
              </a:ext>
            </a:extLst>
          </p:cNvPr>
          <p:cNvSpPr/>
          <p:nvPr/>
        </p:nvSpPr>
        <p:spPr>
          <a:xfrm>
            <a:off x="8357599" y="3633650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C9A62A4-F3BB-2C0D-B656-C88181EA7D1B}"/>
              </a:ext>
            </a:extLst>
          </p:cNvPr>
          <p:cNvSpPr/>
          <p:nvPr/>
        </p:nvSpPr>
        <p:spPr>
          <a:xfrm>
            <a:off x="8357599" y="4214398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E940F65-C737-E4C2-9E9D-CDDCEBA8BCAF}"/>
              </a:ext>
            </a:extLst>
          </p:cNvPr>
          <p:cNvSpPr/>
          <p:nvPr/>
        </p:nvSpPr>
        <p:spPr>
          <a:xfrm>
            <a:off x="9780158" y="3052900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DB77AC-E2DB-792C-C522-379AA0F1BEE0}"/>
              </a:ext>
            </a:extLst>
          </p:cNvPr>
          <p:cNvSpPr/>
          <p:nvPr/>
        </p:nvSpPr>
        <p:spPr>
          <a:xfrm>
            <a:off x="10360909" y="305289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D033748-0C5B-C0D9-E7D3-7A130A3127C8}"/>
              </a:ext>
            </a:extLst>
          </p:cNvPr>
          <p:cNvSpPr/>
          <p:nvPr/>
        </p:nvSpPr>
        <p:spPr>
          <a:xfrm>
            <a:off x="9780158" y="363365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C77A86-0356-16F1-29B0-EE3709874A40}"/>
              </a:ext>
            </a:extLst>
          </p:cNvPr>
          <p:cNvSpPr/>
          <p:nvPr/>
        </p:nvSpPr>
        <p:spPr>
          <a:xfrm>
            <a:off x="10360909" y="363365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C09E14-2238-6984-8F78-471C73ED4380}"/>
              </a:ext>
            </a:extLst>
          </p:cNvPr>
          <p:cNvSpPr/>
          <p:nvPr/>
        </p:nvSpPr>
        <p:spPr>
          <a:xfrm>
            <a:off x="9780158" y="42143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B33169-8F98-0CD9-03AA-AB04B34D3A6E}"/>
              </a:ext>
            </a:extLst>
          </p:cNvPr>
          <p:cNvSpPr/>
          <p:nvPr/>
        </p:nvSpPr>
        <p:spPr>
          <a:xfrm>
            <a:off x="10360909" y="421439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90F62D-230C-5474-EDF4-42773D557A7B}"/>
              </a:ext>
            </a:extLst>
          </p:cNvPr>
          <p:cNvSpPr/>
          <p:nvPr/>
        </p:nvSpPr>
        <p:spPr>
          <a:xfrm>
            <a:off x="1598957" y="230152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E6BC2F-E726-7F20-E11B-799746D05559}"/>
              </a:ext>
            </a:extLst>
          </p:cNvPr>
          <p:cNvSpPr/>
          <p:nvPr/>
        </p:nvSpPr>
        <p:spPr>
          <a:xfrm>
            <a:off x="8203002" y="2236923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E7F28E-DB88-CDEA-C1DE-BD052004F1B5}"/>
              </a:ext>
            </a:extLst>
          </p:cNvPr>
          <p:cNvSpPr/>
          <p:nvPr/>
        </p:nvSpPr>
        <p:spPr>
          <a:xfrm>
            <a:off x="10135843" y="2293072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CB30-9EDB-725D-74D7-5121CEA4088A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3 / 4</a:t>
            </a:r>
          </a:p>
        </p:txBody>
      </p:sp>
    </p:spTree>
    <p:extLst>
      <p:ext uri="{BB962C8B-B14F-4D97-AF65-F5344CB8AC3E}">
        <p14:creationId xmlns:p14="http://schemas.microsoft.com/office/powerpoint/2010/main" val="7204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2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shall contain </a:t>
            </a:r>
            <a:r>
              <a:rPr lang="en-US" sz="1600" b="1" dirty="0"/>
              <a:t>only 1 rectangle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200" dirty="0"/>
              <a:t>As remainder : a rectangle is composed of many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7428110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8008861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7428110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8008861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7428110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8008861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2154661" y="25562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 flipH="1">
            <a:off x="5467350" y="2557246"/>
            <a:ext cx="7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8567261" y="25206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8591395" y="31543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8591395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8591395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9173638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9754389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9173638" y="3735119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9754389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5B120-292F-960E-F592-B96CD9A11C4F}"/>
              </a:ext>
            </a:extLst>
          </p:cNvPr>
          <p:cNvSpPr/>
          <p:nvPr/>
        </p:nvSpPr>
        <p:spPr>
          <a:xfrm>
            <a:off x="9173638" y="43158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6FBCD3-BC74-5D42-9351-991BBC905EAF}"/>
              </a:ext>
            </a:extLst>
          </p:cNvPr>
          <p:cNvSpPr/>
          <p:nvPr/>
        </p:nvSpPr>
        <p:spPr>
          <a:xfrm>
            <a:off x="9754389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1ED64-BB9A-7B19-EBE8-3958BA2B6DFC}"/>
              </a:ext>
            </a:extLst>
          </p:cNvPr>
          <p:cNvSpPr/>
          <p:nvPr/>
        </p:nvSpPr>
        <p:spPr>
          <a:xfrm>
            <a:off x="4214427" y="31751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FEE4E-B61C-5988-7034-FCACF9138D4B}"/>
              </a:ext>
            </a:extLst>
          </p:cNvPr>
          <p:cNvSpPr/>
          <p:nvPr/>
        </p:nvSpPr>
        <p:spPr>
          <a:xfrm>
            <a:off x="4795178" y="31751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84BF8-CE32-5258-BE81-89EF3B5A897B}"/>
              </a:ext>
            </a:extLst>
          </p:cNvPr>
          <p:cNvSpPr/>
          <p:nvPr/>
        </p:nvSpPr>
        <p:spPr>
          <a:xfrm>
            <a:off x="4214427" y="375592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BEE87-A487-BDF7-8FF4-05440D9FD0BE}"/>
              </a:ext>
            </a:extLst>
          </p:cNvPr>
          <p:cNvSpPr/>
          <p:nvPr/>
        </p:nvSpPr>
        <p:spPr>
          <a:xfrm>
            <a:off x="4795178" y="375592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8CBE4-29AB-249E-D956-178EAD169D5E}"/>
              </a:ext>
            </a:extLst>
          </p:cNvPr>
          <p:cNvSpPr/>
          <p:nvPr/>
        </p:nvSpPr>
        <p:spPr>
          <a:xfrm>
            <a:off x="4214427" y="433667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0F7D-5B28-7704-5A0B-7BD7609AA682}"/>
              </a:ext>
            </a:extLst>
          </p:cNvPr>
          <p:cNvSpPr/>
          <p:nvPr/>
        </p:nvSpPr>
        <p:spPr>
          <a:xfrm>
            <a:off x="4795178" y="43366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D3D8A-CD38-3174-C798-C8B318C2F443}"/>
              </a:ext>
            </a:extLst>
          </p:cNvPr>
          <p:cNvSpPr/>
          <p:nvPr/>
        </p:nvSpPr>
        <p:spPr>
          <a:xfrm>
            <a:off x="5377712" y="31751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BCED9-CCF3-E588-77C1-0C926A004738}"/>
              </a:ext>
            </a:extLst>
          </p:cNvPr>
          <p:cNvSpPr/>
          <p:nvPr/>
        </p:nvSpPr>
        <p:spPr>
          <a:xfrm>
            <a:off x="5377712" y="375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FA8B-A764-8E90-506E-B1F9C3153127}"/>
              </a:ext>
            </a:extLst>
          </p:cNvPr>
          <p:cNvSpPr/>
          <p:nvPr/>
        </p:nvSpPr>
        <p:spPr>
          <a:xfrm>
            <a:off x="5377712" y="43366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31D92-ED05-6FC2-28CB-0F3CE8B14782}"/>
              </a:ext>
            </a:extLst>
          </p:cNvPr>
          <p:cNvSpPr/>
          <p:nvPr/>
        </p:nvSpPr>
        <p:spPr>
          <a:xfrm>
            <a:off x="5959955" y="317517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1B056-3849-DB01-1F04-6E57B38417CB}"/>
              </a:ext>
            </a:extLst>
          </p:cNvPr>
          <p:cNvSpPr/>
          <p:nvPr/>
        </p:nvSpPr>
        <p:spPr>
          <a:xfrm>
            <a:off x="5959955" y="375592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B5072-4216-644C-85BC-90186FC8C003}"/>
              </a:ext>
            </a:extLst>
          </p:cNvPr>
          <p:cNvSpPr/>
          <p:nvPr/>
        </p:nvSpPr>
        <p:spPr>
          <a:xfrm>
            <a:off x="5959955" y="43366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35E7F-CD85-736A-04FC-45BFC75586D6}"/>
              </a:ext>
            </a:extLst>
          </p:cNvPr>
          <p:cNvSpPr/>
          <p:nvPr/>
        </p:nvSpPr>
        <p:spPr>
          <a:xfrm>
            <a:off x="758967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DEC4F-E720-9892-A32B-429227E0181A}"/>
              </a:ext>
            </a:extLst>
          </p:cNvPr>
          <p:cNvSpPr/>
          <p:nvPr/>
        </p:nvSpPr>
        <p:spPr>
          <a:xfrm>
            <a:off x="1339718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808DD8-32A6-68C3-FE57-01A2DC7D4478}"/>
              </a:ext>
            </a:extLst>
          </p:cNvPr>
          <p:cNvSpPr/>
          <p:nvPr/>
        </p:nvSpPr>
        <p:spPr>
          <a:xfrm>
            <a:off x="758967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7E22C5-E8F7-BBBF-9CC3-5541A917A025}"/>
              </a:ext>
            </a:extLst>
          </p:cNvPr>
          <p:cNvSpPr/>
          <p:nvPr/>
        </p:nvSpPr>
        <p:spPr>
          <a:xfrm>
            <a:off x="1339718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3469C-7400-9D29-B50F-E25C17D9D025}"/>
              </a:ext>
            </a:extLst>
          </p:cNvPr>
          <p:cNvSpPr/>
          <p:nvPr/>
        </p:nvSpPr>
        <p:spPr>
          <a:xfrm>
            <a:off x="758967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307E-95EF-0449-2AEE-F6E0DAF7915E}"/>
              </a:ext>
            </a:extLst>
          </p:cNvPr>
          <p:cNvSpPr/>
          <p:nvPr/>
        </p:nvSpPr>
        <p:spPr>
          <a:xfrm>
            <a:off x="1339718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CB1A3C-732B-8B4C-A328-C6EB980E7B1D}"/>
              </a:ext>
            </a:extLst>
          </p:cNvPr>
          <p:cNvSpPr/>
          <p:nvPr/>
        </p:nvSpPr>
        <p:spPr>
          <a:xfrm>
            <a:off x="1922252" y="315436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B41E3-031F-761E-99C4-DDA3B160D4EF}"/>
              </a:ext>
            </a:extLst>
          </p:cNvPr>
          <p:cNvSpPr/>
          <p:nvPr/>
        </p:nvSpPr>
        <p:spPr>
          <a:xfrm>
            <a:off x="1922252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028E1D-7ECF-646C-1B6B-F44B018C6A20}"/>
              </a:ext>
            </a:extLst>
          </p:cNvPr>
          <p:cNvSpPr/>
          <p:nvPr/>
        </p:nvSpPr>
        <p:spPr>
          <a:xfrm>
            <a:off x="1922252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8CF00E-8B6F-4AC0-0000-E8A752190B2E}"/>
              </a:ext>
            </a:extLst>
          </p:cNvPr>
          <p:cNvSpPr/>
          <p:nvPr/>
        </p:nvSpPr>
        <p:spPr>
          <a:xfrm>
            <a:off x="2504495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49AB-D612-9335-E448-9494949E5BB4}"/>
              </a:ext>
            </a:extLst>
          </p:cNvPr>
          <p:cNvSpPr/>
          <p:nvPr/>
        </p:nvSpPr>
        <p:spPr>
          <a:xfrm>
            <a:off x="3085246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FB192-D52F-2334-EAB0-EC41E18DA427}"/>
              </a:ext>
            </a:extLst>
          </p:cNvPr>
          <p:cNvSpPr/>
          <p:nvPr/>
        </p:nvSpPr>
        <p:spPr>
          <a:xfrm>
            <a:off x="2504495" y="373511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A3F95-8C66-0681-3E59-0F48DBB3A948}"/>
              </a:ext>
            </a:extLst>
          </p:cNvPr>
          <p:cNvSpPr/>
          <p:nvPr/>
        </p:nvSpPr>
        <p:spPr>
          <a:xfrm>
            <a:off x="3085246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06BEF5-C304-4ED7-3BD9-E5BB156BDCE9}"/>
              </a:ext>
            </a:extLst>
          </p:cNvPr>
          <p:cNvSpPr/>
          <p:nvPr/>
        </p:nvSpPr>
        <p:spPr>
          <a:xfrm>
            <a:off x="2504495" y="431586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EB63FF-7E9A-7893-95AF-FAB6D88561F0}"/>
              </a:ext>
            </a:extLst>
          </p:cNvPr>
          <p:cNvSpPr/>
          <p:nvPr/>
        </p:nvSpPr>
        <p:spPr>
          <a:xfrm>
            <a:off x="3085246" y="43158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C8F25-E285-33EA-E105-908F78D6FDF6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4 / 4</a:t>
            </a:r>
          </a:p>
        </p:txBody>
      </p:sp>
    </p:spTree>
    <p:extLst>
      <p:ext uri="{BB962C8B-B14F-4D97-AF65-F5344CB8AC3E}">
        <p14:creationId xmlns:p14="http://schemas.microsoft.com/office/powerpoint/2010/main" val="163919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1113</Words>
  <Application>Microsoft Office PowerPoint</Application>
  <PresentationFormat>Widescreen</PresentationFormat>
  <Paragraphs>384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MENGKORNG.LY</cp:lastModifiedBy>
  <cp:revision>30</cp:revision>
  <dcterms:created xsi:type="dcterms:W3CDTF">2023-03-15T06:34:02Z</dcterms:created>
  <dcterms:modified xsi:type="dcterms:W3CDTF">2023-03-30T02:16:14Z</dcterms:modified>
</cp:coreProperties>
</file>