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519" r:id="rId3"/>
    <p:sldId id="483" r:id="rId4"/>
    <p:sldId id="473" r:id="rId5"/>
    <p:sldId id="474" r:id="rId6"/>
    <p:sldId id="475" r:id="rId7"/>
    <p:sldId id="476" r:id="rId8"/>
    <p:sldId id="477" r:id="rId9"/>
    <p:sldId id="487" r:id="rId10"/>
    <p:sldId id="484" r:id="rId11"/>
    <p:sldId id="468" r:id="rId12"/>
    <p:sldId id="469" r:id="rId13"/>
    <p:sldId id="488" r:id="rId14"/>
    <p:sldId id="470" r:id="rId15"/>
    <p:sldId id="482" r:id="rId16"/>
    <p:sldId id="4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684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C2C7E-0099-4182-9A73-33F89F962C41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091FC-E4D7-4659-8A65-50A593EE7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12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TRAINER</a:t>
            </a:r>
          </a:p>
          <a:p>
            <a:endParaRPr lang="en-US" dirty="0"/>
          </a:p>
          <a:p>
            <a:r>
              <a:rPr lang="en-US" dirty="0"/>
              <a:t>- The last example is a BUG : because the image has only 2 pixel and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FC-E4D7-4659-8A65-50A593EE7A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8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6C109-6513-F8B6-7FD6-D46664637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2428D-A881-1EAF-437D-A5F349F8A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4411A-FD37-6CC9-65FC-EB131D0B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3A3E-3855-427D-A6FE-349FE477580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5F407-8F8A-3F07-409F-5BB1394D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FC6FC-D6DC-8384-A67B-87C6888A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2D74-16AA-4727-A24F-3FF9D9FF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6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F41EC-2AAB-36B5-A7A4-A81E9DBE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D174E-3B22-7E22-2343-5C888EE49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09DB7-90F0-EF1A-590E-BEB919EB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3A3E-3855-427D-A6FE-349FE477580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1F1AE-0C0F-75CA-A83D-94AD08C7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E8AAE-BB44-C973-8EF0-114D224E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2D74-16AA-4727-A24F-3FF9D9FF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3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E0CC4D-8F8F-9BC7-58ED-994B1531E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9E6A4-B5D5-1C74-A6AC-24E4053CB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0F7FC-BB36-33BB-E499-1CC441B4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3A3E-3855-427D-A6FE-349FE477580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D4CBE-7452-5E5B-2BAC-12B5EDC9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25158-AE8D-7E2F-0E18-8BB0E67B7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2D74-16AA-4727-A24F-3FF9D9FF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3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02A9-6AB4-F187-65E2-9394AF62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54372-B9E5-2498-40BE-F6E9C13A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1DBC7-7D2B-5A6F-C89C-FC9CA090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3A3E-3855-427D-A6FE-349FE477580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92FBC-EB29-9B86-3CB7-2A354CBFD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81CCD-6822-92C1-BD81-0BD2F3EC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2D74-16AA-4727-A24F-3FF9D9FF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7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F75D0-D6DC-5C2D-AF75-8F59AAF16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EFBA3-3151-3FB4-433D-B02CE8373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02D13-579A-F5D5-A96A-6AEBD40C2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3A3E-3855-427D-A6FE-349FE477580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735B1-6E11-68C2-A9BB-C0BB2F2FF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1A481-16DF-2676-8CB2-BB1B434B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2D74-16AA-4727-A24F-3FF9D9FF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8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02B75-87C7-C4C2-7A82-6F8FBCC89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6482F-3515-EF34-D40F-2501DAB12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41B04-7FE6-0096-4EAF-39EB70462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5A4CB-97A7-97AC-2A10-8AA49F58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3A3E-3855-427D-A6FE-349FE477580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02A9A-BC4A-C7D5-ADB0-796B4D23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9DAAA-E129-0EDD-98E4-564C817F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2D74-16AA-4727-A24F-3FF9D9FF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0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8AC9-AAE2-6B45-1D6A-C7F785ED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30855-97E0-F885-FE25-29021558D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E6A0A-C80A-EDFB-ACFC-68B8B6903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5A190C-B3BF-3F31-DC9B-79196D3EB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DDCAF-41E0-3CAA-569D-E4C0E1C45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2D42D1-3703-4080-AC8B-54901936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3A3E-3855-427D-A6FE-349FE477580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AD41B9-7DC7-3F65-7C67-D105C121B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ED1AD-B028-3B6B-66D1-E81B8E13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2D74-16AA-4727-A24F-3FF9D9FF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5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26000-CB85-C1FD-EC07-0B0B94B8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3F587E-75D9-4FCA-5BA4-93F8670EE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3A3E-3855-427D-A6FE-349FE477580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7FF8D-F91A-4D79-BC96-132C2A2ED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B4AE7-6AED-E99D-5AB6-89F88051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2D74-16AA-4727-A24F-3FF9D9FF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1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C71BA-0E1F-63DA-C225-6B5964DA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3A3E-3855-427D-A6FE-349FE477580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884E3E-8A82-CA68-7B48-D6A892CE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B20C7-47F0-ADCB-99BD-03BFFC52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2D74-16AA-4727-A24F-3FF9D9FF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8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69FB-DF32-44E7-24B2-56112769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447AE-9611-BF89-5D3F-B3C0D45FD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49DB0-AC8E-BF94-CFCE-B283903EA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75D3E-549E-2140-012B-B2FB191C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3A3E-3855-427D-A6FE-349FE477580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441EE-F770-EF3C-C57F-DD6C7E9E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99493-200D-E2B1-05A2-CAABDBEC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2D74-16AA-4727-A24F-3FF9D9FF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8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06A23-5FA3-9AD5-BEE4-3CDED113E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983CDC-C565-624F-2DFE-44BB26279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AF1FE-0CE4-BC64-37A9-5872E8A8D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9F2EB-AE5B-3203-DEF0-94F124482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3A3E-3855-427D-A6FE-349FE477580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C182D-787C-3026-17B2-070EA9B7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FF2EC-C8DE-06F3-875E-6850C217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2D74-16AA-4727-A24F-3FF9D9FF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E0BC9-1878-FC32-3042-2A24467FA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5979F-6D18-9CDD-F398-274831CED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34468-958D-562D-F59F-147F22ACE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63A3E-3855-427D-A6FE-349FE477580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812D8-298E-0741-990D-A21EC175A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A5BC2-6A0D-6FDB-4223-72DCB609C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2D74-16AA-4727-A24F-3FF9D9FF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49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2480421" y="2535216"/>
            <a:ext cx="7179594" cy="249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ENCODING</a:t>
            </a:r>
            <a:endParaRPr lang="en-US" sz="6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IMAGES</a:t>
            </a:r>
            <a:endParaRPr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5114743" y="793082"/>
            <a:ext cx="165045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9F37E5-01DD-AB13-C1B6-DB4A012053A3}"/>
              </a:ext>
            </a:extLst>
          </p:cNvPr>
          <p:cNvSpPr txBox="1"/>
          <p:nvPr/>
        </p:nvSpPr>
        <p:spPr>
          <a:xfrm>
            <a:off x="2437787" y="1653405"/>
            <a:ext cx="731642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/>
              <a:t>CHALLENGE 3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3E0279-B8B8-F73A-C7B2-0BD4EE4C6D6D}"/>
              </a:ext>
            </a:extLst>
          </p:cNvPr>
          <p:cNvGrpSpPr/>
          <p:nvPr/>
        </p:nvGrpSpPr>
        <p:grpSpPr>
          <a:xfrm rot="20233114">
            <a:off x="4490043" y="3934192"/>
            <a:ext cx="2743200" cy="914400"/>
            <a:chOff x="4490043" y="3934192"/>
            <a:chExt cx="2743200" cy="914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06272D-F496-B695-6E10-BA1D50C49322}"/>
                </a:ext>
              </a:extLst>
            </p:cNvPr>
            <p:cNvSpPr/>
            <p:nvPr/>
          </p:nvSpPr>
          <p:spPr>
            <a:xfrm>
              <a:off x="4490043" y="3934192"/>
              <a:ext cx="914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C70ABB-C0E9-1E43-B47F-F429AD2E7E2B}"/>
                </a:ext>
              </a:extLst>
            </p:cNvPr>
            <p:cNvSpPr/>
            <p:nvPr/>
          </p:nvSpPr>
          <p:spPr>
            <a:xfrm>
              <a:off x="5404443" y="3934192"/>
              <a:ext cx="9144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2084A1-CBEC-6281-F9BA-9272B00BA0E5}"/>
                </a:ext>
              </a:extLst>
            </p:cNvPr>
            <p:cNvSpPr/>
            <p:nvPr/>
          </p:nvSpPr>
          <p:spPr>
            <a:xfrm>
              <a:off x="6318843" y="3934192"/>
              <a:ext cx="914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278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02C5B27-C3B5-E17E-8EAD-323574CBF0E6}"/>
              </a:ext>
            </a:extLst>
          </p:cNvPr>
          <p:cNvSpPr txBox="1"/>
          <p:nvPr/>
        </p:nvSpPr>
        <p:spPr>
          <a:xfrm>
            <a:off x="2884705" y="2850751"/>
            <a:ext cx="664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Which one of the follow image are correct, regarding the rules 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C18C67-169D-7594-1728-6C252B685050}"/>
              </a:ext>
            </a:extLst>
          </p:cNvPr>
          <p:cNvSpPr/>
          <p:nvPr/>
        </p:nvSpPr>
        <p:spPr>
          <a:xfrm>
            <a:off x="598705" y="3895038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F344B-A9A9-1BF8-0BDB-E4B6D2AF29BB}"/>
              </a:ext>
            </a:extLst>
          </p:cNvPr>
          <p:cNvSpPr/>
          <p:nvPr/>
        </p:nvSpPr>
        <p:spPr>
          <a:xfrm>
            <a:off x="1513105" y="3895038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2ECB5D-C076-D0DB-4A39-73AF5199EA57}"/>
              </a:ext>
            </a:extLst>
          </p:cNvPr>
          <p:cNvSpPr/>
          <p:nvPr/>
        </p:nvSpPr>
        <p:spPr>
          <a:xfrm>
            <a:off x="2427505" y="3895038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E7CFC0-6EB9-CCAA-46D3-E72FCE96AF82}"/>
              </a:ext>
            </a:extLst>
          </p:cNvPr>
          <p:cNvSpPr/>
          <p:nvPr/>
        </p:nvSpPr>
        <p:spPr>
          <a:xfrm>
            <a:off x="598705" y="545174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2F9257-5532-C4EB-78FE-58B59D5853D4}"/>
              </a:ext>
            </a:extLst>
          </p:cNvPr>
          <p:cNvSpPr/>
          <p:nvPr/>
        </p:nvSpPr>
        <p:spPr>
          <a:xfrm>
            <a:off x="1513105" y="5451749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9DA3FF-BAFC-F1E6-7A56-38ECDF9EADBE}"/>
              </a:ext>
            </a:extLst>
          </p:cNvPr>
          <p:cNvSpPr/>
          <p:nvPr/>
        </p:nvSpPr>
        <p:spPr>
          <a:xfrm>
            <a:off x="2427505" y="545174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7B5C72-07BE-7642-7601-2E9AC98E7F17}"/>
              </a:ext>
            </a:extLst>
          </p:cNvPr>
          <p:cNvSpPr/>
          <p:nvPr/>
        </p:nvSpPr>
        <p:spPr>
          <a:xfrm>
            <a:off x="4443859" y="3895038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7B8E48-6B38-5E22-5C9E-6B8F83D93842}"/>
              </a:ext>
            </a:extLst>
          </p:cNvPr>
          <p:cNvSpPr/>
          <p:nvPr/>
        </p:nvSpPr>
        <p:spPr>
          <a:xfrm>
            <a:off x="5358259" y="3895038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D187E7-F15B-DA76-D398-77EC60117E22}"/>
              </a:ext>
            </a:extLst>
          </p:cNvPr>
          <p:cNvSpPr/>
          <p:nvPr/>
        </p:nvSpPr>
        <p:spPr>
          <a:xfrm>
            <a:off x="6272659" y="3895038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B28E24-26AC-3CC3-025C-036FFBC0B936}"/>
              </a:ext>
            </a:extLst>
          </p:cNvPr>
          <p:cNvSpPr/>
          <p:nvPr/>
        </p:nvSpPr>
        <p:spPr>
          <a:xfrm>
            <a:off x="4443859" y="5446957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F117F7-0A0B-042D-12E3-C75FC2150C5B}"/>
              </a:ext>
            </a:extLst>
          </p:cNvPr>
          <p:cNvSpPr/>
          <p:nvPr/>
        </p:nvSpPr>
        <p:spPr>
          <a:xfrm>
            <a:off x="5358259" y="5446957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DE7683-4270-7993-D132-A792E7E0B410}"/>
              </a:ext>
            </a:extLst>
          </p:cNvPr>
          <p:cNvSpPr/>
          <p:nvPr/>
        </p:nvSpPr>
        <p:spPr>
          <a:xfrm>
            <a:off x="6272659" y="5446957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B84DD8-D057-CF9A-2FAD-0DF9D9A05230}"/>
              </a:ext>
            </a:extLst>
          </p:cNvPr>
          <p:cNvSpPr/>
          <p:nvPr/>
        </p:nvSpPr>
        <p:spPr>
          <a:xfrm>
            <a:off x="7186557" y="544789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8F2F8B-BAD3-2C72-ABA9-407B99574E80}"/>
              </a:ext>
            </a:extLst>
          </p:cNvPr>
          <p:cNvSpPr/>
          <p:nvPr/>
        </p:nvSpPr>
        <p:spPr>
          <a:xfrm>
            <a:off x="8900524" y="3895038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FC1FD0-1E41-DB4C-3262-C38373258328}"/>
              </a:ext>
            </a:extLst>
          </p:cNvPr>
          <p:cNvSpPr/>
          <p:nvPr/>
        </p:nvSpPr>
        <p:spPr>
          <a:xfrm>
            <a:off x="9886041" y="543837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C50D52D-4B9F-34E6-C861-78640C8E100C}"/>
              </a:ext>
            </a:extLst>
          </p:cNvPr>
          <p:cNvSpPr/>
          <p:nvPr/>
        </p:nvSpPr>
        <p:spPr>
          <a:xfrm>
            <a:off x="10800441" y="5438370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43272E-9C7A-ACFE-4573-DF3C311A99C0}"/>
              </a:ext>
            </a:extLst>
          </p:cNvPr>
          <p:cNvSpPr/>
          <p:nvPr/>
        </p:nvSpPr>
        <p:spPr>
          <a:xfrm>
            <a:off x="8971641" y="543837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6AE251-0029-AEA0-F281-24936D51DA24}"/>
              </a:ext>
            </a:extLst>
          </p:cNvPr>
          <p:cNvSpPr txBox="1"/>
          <p:nvPr/>
        </p:nvSpPr>
        <p:spPr>
          <a:xfrm>
            <a:off x="102458" y="4167572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28CE30-B9E8-00C8-C752-E09A72D0935F}"/>
              </a:ext>
            </a:extLst>
          </p:cNvPr>
          <p:cNvSpPr txBox="1"/>
          <p:nvPr/>
        </p:nvSpPr>
        <p:spPr>
          <a:xfrm>
            <a:off x="102458" y="5786822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E53297-74DA-AAB3-9986-B609BCF275BE}"/>
              </a:ext>
            </a:extLst>
          </p:cNvPr>
          <p:cNvSpPr txBox="1"/>
          <p:nvPr/>
        </p:nvSpPr>
        <p:spPr>
          <a:xfrm>
            <a:off x="3947612" y="4210434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6CE73D-3208-193E-CE54-6F36463109DC}"/>
              </a:ext>
            </a:extLst>
          </p:cNvPr>
          <p:cNvSpPr txBox="1"/>
          <p:nvPr/>
        </p:nvSpPr>
        <p:spPr>
          <a:xfrm>
            <a:off x="3947612" y="5829684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6A83D7-FF8B-9DB6-B433-CCE779DFF3D9}"/>
              </a:ext>
            </a:extLst>
          </p:cNvPr>
          <p:cNvSpPr txBox="1"/>
          <p:nvPr/>
        </p:nvSpPr>
        <p:spPr>
          <a:xfrm>
            <a:off x="8441192" y="4128268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84400E-A091-91CF-06AD-C342D7F91621}"/>
              </a:ext>
            </a:extLst>
          </p:cNvPr>
          <p:cNvSpPr txBox="1"/>
          <p:nvPr/>
        </p:nvSpPr>
        <p:spPr>
          <a:xfrm>
            <a:off x="8441192" y="5747518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D2BE0C-B431-B062-E0E1-53635671BF31}"/>
              </a:ext>
            </a:extLst>
          </p:cNvPr>
          <p:cNvSpPr/>
          <p:nvPr/>
        </p:nvSpPr>
        <p:spPr>
          <a:xfrm>
            <a:off x="8965876" y="5438370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154A62-7069-FAFC-6C7F-2650C4AC8A32}"/>
              </a:ext>
            </a:extLst>
          </p:cNvPr>
          <p:cNvSpPr txBox="1"/>
          <p:nvPr/>
        </p:nvSpPr>
        <p:spPr>
          <a:xfrm>
            <a:off x="1114294" y="127530"/>
            <a:ext cx="4981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Understand the </a:t>
            </a:r>
            <a:r>
              <a:rPr lang="en-US" sz="2800" b="1" dirty="0"/>
              <a:t>possible values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DDB2FA-4C99-08D4-D03C-B3DD9B9F6674}"/>
              </a:ext>
            </a:extLst>
          </p:cNvPr>
          <p:cNvSpPr/>
          <p:nvPr/>
        </p:nvSpPr>
        <p:spPr>
          <a:xfrm>
            <a:off x="420174" y="159899"/>
            <a:ext cx="555923" cy="5559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A0A915-44BA-4733-D1CF-E69FEB042D03}"/>
              </a:ext>
            </a:extLst>
          </p:cNvPr>
          <p:cNvSpPr txBox="1"/>
          <p:nvPr/>
        </p:nvSpPr>
        <p:spPr>
          <a:xfrm>
            <a:off x="1118302" y="1510791"/>
            <a:ext cx="39807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1 to 4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3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shall be </a:t>
            </a:r>
            <a:r>
              <a:rPr lang="en-US" sz="2000" dirty="0">
                <a:solidFill>
                  <a:srgbClr val="FF0000"/>
                </a:solidFill>
              </a:rPr>
              <a:t>together</a:t>
            </a:r>
            <a:r>
              <a:rPr lang="en-US" sz="2000" dirty="0"/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0DC0C7-5616-EA54-83F9-6594CDE4CDF6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40B127-F3FA-72F9-133B-8754E63199BB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97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C18C67-169D-7594-1728-6C252B685050}"/>
              </a:ext>
            </a:extLst>
          </p:cNvPr>
          <p:cNvSpPr/>
          <p:nvPr/>
        </p:nvSpPr>
        <p:spPr>
          <a:xfrm>
            <a:off x="598705" y="3895038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F344B-A9A9-1BF8-0BDB-E4B6D2AF29BB}"/>
              </a:ext>
            </a:extLst>
          </p:cNvPr>
          <p:cNvSpPr/>
          <p:nvPr/>
        </p:nvSpPr>
        <p:spPr>
          <a:xfrm>
            <a:off x="1513105" y="3895038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2ECB5D-C076-D0DB-4A39-73AF5199EA57}"/>
              </a:ext>
            </a:extLst>
          </p:cNvPr>
          <p:cNvSpPr/>
          <p:nvPr/>
        </p:nvSpPr>
        <p:spPr>
          <a:xfrm>
            <a:off x="2427505" y="3895038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E7CFC0-6EB9-CCAA-46D3-E72FCE96AF82}"/>
              </a:ext>
            </a:extLst>
          </p:cNvPr>
          <p:cNvSpPr/>
          <p:nvPr/>
        </p:nvSpPr>
        <p:spPr>
          <a:xfrm>
            <a:off x="598705" y="545174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2F9257-5532-C4EB-78FE-58B59D5853D4}"/>
              </a:ext>
            </a:extLst>
          </p:cNvPr>
          <p:cNvSpPr/>
          <p:nvPr/>
        </p:nvSpPr>
        <p:spPr>
          <a:xfrm>
            <a:off x="1513105" y="5451749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9DA3FF-BAFC-F1E6-7A56-38ECDF9EADBE}"/>
              </a:ext>
            </a:extLst>
          </p:cNvPr>
          <p:cNvSpPr/>
          <p:nvPr/>
        </p:nvSpPr>
        <p:spPr>
          <a:xfrm>
            <a:off x="2427505" y="545174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7B5C72-07BE-7642-7601-2E9AC98E7F17}"/>
              </a:ext>
            </a:extLst>
          </p:cNvPr>
          <p:cNvSpPr/>
          <p:nvPr/>
        </p:nvSpPr>
        <p:spPr>
          <a:xfrm>
            <a:off x="4443859" y="3895038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7B8E48-6B38-5E22-5C9E-6B8F83D93842}"/>
              </a:ext>
            </a:extLst>
          </p:cNvPr>
          <p:cNvSpPr/>
          <p:nvPr/>
        </p:nvSpPr>
        <p:spPr>
          <a:xfrm>
            <a:off x="5358259" y="3895038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D187E7-F15B-DA76-D398-77EC60117E22}"/>
              </a:ext>
            </a:extLst>
          </p:cNvPr>
          <p:cNvSpPr/>
          <p:nvPr/>
        </p:nvSpPr>
        <p:spPr>
          <a:xfrm>
            <a:off x="6272659" y="3895038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B28E24-26AC-3CC3-025C-036FFBC0B936}"/>
              </a:ext>
            </a:extLst>
          </p:cNvPr>
          <p:cNvSpPr/>
          <p:nvPr/>
        </p:nvSpPr>
        <p:spPr>
          <a:xfrm>
            <a:off x="4443859" y="5446957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F117F7-0A0B-042D-12E3-C75FC2150C5B}"/>
              </a:ext>
            </a:extLst>
          </p:cNvPr>
          <p:cNvSpPr/>
          <p:nvPr/>
        </p:nvSpPr>
        <p:spPr>
          <a:xfrm>
            <a:off x="5358259" y="5446957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DE7683-4270-7993-D132-A792E7E0B410}"/>
              </a:ext>
            </a:extLst>
          </p:cNvPr>
          <p:cNvSpPr/>
          <p:nvPr/>
        </p:nvSpPr>
        <p:spPr>
          <a:xfrm>
            <a:off x="6272659" y="5446957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B84DD8-D057-CF9A-2FAD-0DF9D9A05230}"/>
              </a:ext>
            </a:extLst>
          </p:cNvPr>
          <p:cNvSpPr/>
          <p:nvPr/>
        </p:nvSpPr>
        <p:spPr>
          <a:xfrm>
            <a:off x="7186557" y="544789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8F2F8B-BAD3-2C72-ABA9-407B99574E80}"/>
              </a:ext>
            </a:extLst>
          </p:cNvPr>
          <p:cNvSpPr/>
          <p:nvPr/>
        </p:nvSpPr>
        <p:spPr>
          <a:xfrm>
            <a:off x="8900524" y="3895038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FC1FD0-1E41-DB4C-3262-C38373258328}"/>
              </a:ext>
            </a:extLst>
          </p:cNvPr>
          <p:cNvSpPr/>
          <p:nvPr/>
        </p:nvSpPr>
        <p:spPr>
          <a:xfrm>
            <a:off x="9886041" y="543837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C50D52D-4B9F-34E6-C861-78640C8E100C}"/>
              </a:ext>
            </a:extLst>
          </p:cNvPr>
          <p:cNvSpPr/>
          <p:nvPr/>
        </p:nvSpPr>
        <p:spPr>
          <a:xfrm>
            <a:off x="10800441" y="5438370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43272E-9C7A-ACFE-4573-DF3C311A99C0}"/>
              </a:ext>
            </a:extLst>
          </p:cNvPr>
          <p:cNvSpPr/>
          <p:nvPr/>
        </p:nvSpPr>
        <p:spPr>
          <a:xfrm>
            <a:off x="8971641" y="543837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6AE251-0029-AEA0-F281-24936D51DA24}"/>
              </a:ext>
            </a:extLst>
          </p:cNvPr>
          <p:cNvSpPr txBox="1"/>
          <p:nvPr/>
        </p:nvSpPr>
        <p:spPr>
          <a:xfrm>
            <a:off x="102458" y="4167572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28CE30-B9E8-00C8-C752-E09A72D0935F}"/>
              </a:ext>
            </a:extLst>
          </p:cNvPr>
          <p:cNvSpPr txBox="1"/>
          <p:nvPr/>
        </p:nvSpPr>
        <p:spPr>
          <a:xfrm>
            <a:off x="102458" y="5786822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E53297-74DA-AAB3-9986-B609BCF275BE}"/>
              </a:ext>
            </a:extLst>
          </p:cNvPr>
          <p:cNvSpPr txBox="1"/>
          <p:nvPr/>
        </p:nvSpPr>
        <p:spPr>
          <a:xfrm>
            <a:off x="3947612" y="4210434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6CE73D-3208-193E-CE54-6F36463109DC}"/>
              </a:ext>
            </a:extLst>
          </p:cNvPr>
          <p:cNvSpPr txBox="1"/>
          <p:nvPr/>
        </p:nvSpPr>
        <p:spPr>
          <a:xfrm>
            <a:off x="3947612" y="5829684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6A83D7-FF8B-9DB6-B433-CCE779DFF3D9}"/>
              </a:ext>
            </a:extLst>
          </p:cNvPr>
          <p:cNvSpPr txBox="1"/>
          <p:nvPr/>
        </p:nvSpPr>
        <p:spPr>
          <a:xfrm>
            <a:off x="8441192" y="4128268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84400E-A091-91CF-06AD-C342D7F91621}"/>
              </a:ext>
            </a:extLst>
          </p:cNvPr>
          <p:cNvSpPr txBox="1"/>
          <p:nvPr/>
        </p:nvSpPr>
        <p:spPr>
          <a:xfrm>
            <a:off x="8441192" y="5747518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D2BE0C-B431-B062-E0E1-53635671BF31}"/>
              </a:ext>
            </a:extLst>
          </p:cNvPr>
          <p:cNvSpPr/>
          <p:nvPr/>
        </p:nvSpPr>
        <p:spPr>
          <a:xfrm>
            <a:off x="8965876" y="5438370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BE529CF-3E83-C142-4957-F6DFADE3D952}"/>
              </a:ext>
            </a:extLst>
          </p:cNvPr>
          <p:cNvSpPr/>
          <p:nvPr/>
        </p:nvSpPr>
        <p:spPr>
          <a:xfrm>
            <a:off x="-10173" y="3855734"/>
            <a:ext cx="914400" cy="9144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382DDC-4EBF-942B-D7B9-3708BED0ECAD}"/>
              </a:ext>
            </a:extLst>
          </p:cNvPr>
          <p:cNvSpPr/>
          <p:nvPr/>
        </p:nvSpPr>
        <p:spPr>
          <a:xfrm>
            <a:off x="3867967" y="3884826"/>
            <a:ext cx="914400" cy="9144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AD5E9E-FB6E-0304-EBE9-8A49723F7EF7}"/>
              </a:ext>
            </a:extLst>
          </p:cNvPr>
          <p:cNvSpPr/>
          <p:nvPr/>
        </p:nvSpPr>
        <p:spPr>
          <a:xfrm>
            <a:off x="7915316" y="3851819"/>
            <a:ext cx="914400" cy="9144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4BD381-C82F-F609-38FE-4B3F54D13093}"/>
              </a:ext>
            </a:extLst>
          </p:cNvPr>
          <p:cNvSpPr/>
          <p:nvPr/>
        </p:nvSpPr>
        <p:spPr>
          <a:xfrm>
            <a:off x="3783149" y="5524035"/>
            <a:ext cx="914400" cy="9144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F8E61B-4A0A-C086-7D7A-3646C9911045}"/>
              </a:ext>
            </a:extLst>
          </p:cNvPr>
          <p:cNvSpPr txBox="1"/>
          <p:nvPr/>
        </p:nvSpPr>
        <p:spPr>
          <a:xfrm>
            <a:off x="2884705" y="2850751"/>
            <a:ext cx="664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Which one of the follow image are correct, regarding the rules 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DE98CA-9FC6-4CC4-2566-C0FC4837910F}"/>
              </a:ext>
            </a:extLst>
          </p:cNvPr>
          <p:cNvSpPr txBox="1"/>
          <p:nvPr/>
        </p:nvSpPr>
        <p:spPr>
          <a:xfrm>
            <a:off x="1114294" y="127530"/>
            <a:ext cx="4981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Understand the </a:t>
            </a:r>
            <a:r>
              <a:rPr lang="en-US" sz="2800" b="1" dirty="0"/>
              <a:t>possible values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ED5DBA4-1E07-EA2D-26F1-A73A375E8E30}"/>
              </a:ext>
            </a:extLst>
          </p:cNvPr>
          <p:cNvSpPr/>
          <p:nvPr/>
        </p:nvSpPr>
        <p:spPr>
          <a:xfrm>
            <a:off x="420174" y="159899"/>
            <a:ext cx="555923" cy="5559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2D3617-8DC6-1024-38FF-E6AB987A9BC1}"/>
              </a:ext>
            </a:extLst>
          </p:cNvPr>
          <p:cNvSpPr txBox="1"/>
          <p:nvPr/>
        </p:nvSpPr>
        <p:spPr>
          <a:xfrm>
            <a:off x="1118302" y="1510791"/>
            <a:ext cx="39807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1 to 4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3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shall be </a:t>
            </a:r>
            <a:r>
              <a:rPr lang="en-US" sz="2000" dirty="0">
                <a:solidFill>
                  <a:srgbClr val="FF0000"/>
                </a:solidFill>
              </a:rPr>
              <a:t>together</a:t>
            </a:r>
            <a:r>
              <a:rPr lang="en-US" sz="2000" dirty="0"/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152064-9B2F-5870-4724-05C3EFDF63BA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5FE1AF6-4F4A-E797-154A-435789F61BC6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80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/>
        </p:nvGraphicFramePr>
        <p:xfrm>
          <a:off x="1118302" y="3578550"/>
          <a:ext cx="9906000" cy="229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365890" y="395210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360864" y="4669067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360864" y="5386026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C2E78-3964-F6D3-C6D3-A950FE2B417D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03E546-FBCE-CB6A-DA27-315743D04F2D}"/>
              </a:ext>
            </a:extLst>
          </p:cNvPr>
          <p:cNvSpPr/>
          <p:nvPr/>
        </p:nvSpPr>
        <p:spPr>
          <a:xfrm>
            <a:off x="420174" y="127530"/>
            <a:ext cx="555923" cy="555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B8AE1-461D-5EC0-B571-2F2A6A8C8C36}"/>
              </a:ext>
            </a:extLst>
          </p:cNvPr>
          <p:cNvSpPr txBox="1"/>
          <p:nvPr/>
        </p:nvSpPr>
        <p:spPr>
          <a:xfrm>
            <a:off x="1118302" y="1510791"/>
            <a:ext cx="39807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1 to 4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3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shall be </a:t>
            </a:r>
            <a:r>
              <a:rPr lang="en-US" sz="2000" dirty="0">
                <a:solidFill>
                  <a:srgbClr val="FF0000"/>
                </a:solidFill>
              </a:rPr>
              <a:t>together</a:t>
            </a:r>
            <a:r>
              <a:rPr lang="en-US" sz="2000" dirty="0"/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C88BC4-4DAA-C302-0770-C119E1F0595F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554BB8-897B-8A5E-2B30-8BE25A5AD06A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26161A-BD45-2B5F-7641-842F98E2A242}"/>
              </a:ext>
            </a:extLst>
          </p:cNvPr>
          <p:cNvSpPr/>
          <p:nvPr/>
        </p:nvSpPr>
        <p:spPr>
          <a:xfrm>
            <a:off x="6923305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D3A916-528E-871E-23FC-99157C4383A6}"/>
              </a:ext>
            </a:extLst>
          </p:cNvPr>
          <p:cNvSpPr/>
          <p:nvPr/>
        </p:nvSpPr>
        <p:spPr>
          <a:xfrm>
            <a:off x="7851068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1820DA-A73B-A44C-CFE7-09BEB3D3BF89}"/>
              </a:ext>
            </a:extLst>
          </p:cNvPr>
          <p:cNvSpPr/>
          <p:nvPr/>
        </p:nvSpPr>
        <p:spPr>
          <a:xfrm>
            <a:off x="8752105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C37A44-2A75-43A5-2DE2-76C95F0B2489}"/>
              </a:ext>
            </a:extLst>
          </p:cNvPr>
          <p:cNvSpPr/>
          <p:nvPr/>
        </p:nvSpPr>
        <p:spPr>
          <a:xfrm>
            <a:off x="9666505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77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029402"/>
              </p:ext>
            </p:extLst>
          </p:nvPr>
        </p:nvGraphicFramePr>
        <p:xfrm>
          <a:off x="953307" y="3200611"/>
          <a:ext cx="9906000" cy="308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Width of the image in 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001   Image has 1 pixel</a:t>
                      </a:r>
                    </a:p>
                    <a:p>
                      <a:r>
                        <a:rPr lang="en-US" sz="1600" dirty="0"/>
                        <a:t>010   Image has 2 pixels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011   Image has 3 pixels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100   Image has 4 pixels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first black pixel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00    first black at position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    first black at position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10   first black at position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number of black pixels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1..3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    1 black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10    2 blacks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11    3 blacks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254665" y="3587421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254665" y="4633723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254665" y="5684846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C2E78-3964-F6D3-C6D3-A950FE2B417D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03E546-FBCE-CB6A-DA27-315743D04F2D}"/>
              </a:ext>
            </a:extLst>
          </p:cNvPr>
          <p:cNvSpPr/>
          <p:nvPr/>
        </p:nvSpPr>
        <p:spPr>
          <a:xfrm>
            <a:off x="420174" y="127530"/>
            <a:ext cx="555923" cy="555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B8AE1-461D-5EC0-B571-2F2A6A8C8C36}"/>
              </a:ext>
            </a:extLst>
          </p:cNvPr>
          <p:cNvSpPr txBox="1"/>
          <p:nvPr/>
        </p:nvSpPr>
        <p:spPr>
          <a:xfrm>
            <a:off x="1118302" y="1510791"/>
            <a:ext cx="39807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1 to 4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3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shall be </a:t>
            </a:r>
            <a:r>
              <a:rPr lang="en-US" sz="2000" dirty="0">
                <a:solidFill>
                  <a:srgbClr val="FF0000"/>
                </a:solidFill>
              </a:rPr>
              <a:t>together</a:t>
            </a:r>
            <a:r>
              <a:rPr lang="en-US" sz="2000" dirty="0"/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C88BC4-4DAA-C302-0770-C119E1F0595F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554BB8-897B-8A5E-2B30-8BE25A5AD06A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21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B18267-EAA4-2172-4ACA-BA5B0AC361D1}"/>
              </a:ext>
            </a:extLst>
          </p:cNvPr>
          <p:cNvSpPr txBox="1"/>
          <p:nvPr/>
        </p:nvSpPr>
        <p:spPr>
          <a:xfrm>
            <a:off x="3586531" y="4722993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2 pixels black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73A103-4807-BED1-385E-A711526F10CE}"/>
              </a:ext>
            </a:extLst>
          </p:cNvPr>
          <p:cNvSpPr/>
          <p:nvPr/>
        </p:nvSpPr>
        <p:spPr>
          <a:xfrm>
            <a:off x="2082891" y="5506443"/>
            <a:ext cx="523220" cy="492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821B7E-5265-156B-FF4F-D05758A39B05}"/>
              </a:ext>
            </a:extLst>
          </p:cNvPr>
          <p:cNvSpPr/>
          <p:nvPr/>
        </p:nvSpPr>
        <p:spPr>
          <a:xfrm>
            <a:off x="2606111" y="5506443"/>
            <a:ext cx="523220" cy="4927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EE81226-0E74-CB2C-87FB-E355AD344E40}"/>
              </a:ext>
            </a:extLst>
          </p:cNvPr>
          <p:cNvSpPr/>
          <p:nvPr/>
        </p:nvSpPr>
        <p:spPr>
          <a:xfrm>
            <a:off x="3125306" y="5506443"/>
            <a:ext cx="523220" cy="4927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18BC2A-A7AE-4E88-F48B-7E9444681A13}"/>
              </a:ext>
            </a:extLst>
          </p:cNvPr>
          <p:cNvSpPr txBox="1"/>
          <p:nvPr/>
        </p:nvSpPr>
        <p:spPr>
          <a:xfrm>
            <a:off x="435665" y="1628468"/>
            <a:ext cx="39807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1 to 4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3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shall be </a:t>
            </a:r>
            <a:r>
              <a:rPr lang="en-US" sz="2000" dirty="0">
                <a:solidFill>
                  <a:srgbClr val="FF0000"/>
                </a:solidFill>
              </a:rPr>
              <a:t>together</a:t>
            </a:r>
            <a:r>
              <a:rPr lang="en-US" sz="2000" dirty="0"/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823F07-2A4D-1026-E241-7DD69D59C977}"/>
              </a:ext>
            </a:extLst>
          </p:cNvPr>
          <p:cNvSpPr txBox="1"/>
          <p:nvPr/>
        </p:nvSpPr>
        <p:spPr>
          <a:xfrm>
            <a:off x="130299" y="998933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C54875-9D6F-2647-E141-262384293040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Apply</a:t>
            </a:r>
            <a:r>
              <a:rPr lang="en-US" sz="2800" dirty="0"/>
              <a:t> the encoding rules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BCC36C6-7EA0-2C93-9355-B33CA80471E9}"/>
              </a:ext>
            </a:extLst>
          </p:cNvPr>
          <p:cNvSpPr/>
          <p:nvPr/>
        </p:nvSpPr>
        <p:spPr>
          <a:xfrm>
            <a:off x="420174" y="127530"/>
            <a:ext cx="555923" cy="555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5A0EDDA-B914-6BD3-8449-7896DBFAA9BC}"/>
              </a:ext>
            </a:extLst>
          </p:cNvPr>
          <p:cNvSpPr/>
          <p:nvPr/>
        </p:nvSpPr>
        <p:spPr>
          <a:xfrm>
            <a:off x="153089" y="1438389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F6F810-4F2A-631A-2BE9-0B924E1E453E}"/>
              </a:ext>
            </a:extLst>
          </p:cNvPr>
          <p:cNvSpPr txBox="1"/>
          <p:nvPr/>
        </p:nvSpPr>
        <p:spPr>
          <a:xfrm>
            <a:off x="2181640" y="3242503"/>
            <a:ext cx="856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Now following your encoding rules, retrieve the image related to each encoding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3CB49C-7958-2B44-F2DD-0CF8EDD8FC23}"/>
              </a:ext>
            </a:extLst>
          </p:cNvPr>
          <p:cNvSpPr txBox="1"/>
          <p:nvPr/>
        </p:nvSpPr>
        <p:spPr>
          <a:xfrm>
            <a:off x="498850" y="5610039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13989C-6D0F-8A12-BE68-CB0A72942DB8}"/>
              </a:ext>
            </a:extLst>
          </p:cNvPr>
          <p:cNvSpPr txBox="1"/>
          <p:nvPr/>
        </p:nvSpPr>
        <p:spPr>
          <a:xfrm>
            <a:off x="153089" y="4342966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F6E8A3-3572-2A52-4E27-5B5D060C9C05}"/>
              </a:ext>
            </a:extLst>
          </p:cNvPr>
          <p:cNvSpPr txBox="1"/>
          <p:nvPr/>
        </p:nvSpPr>
        <p:spPr>
          <a:xfrm>
            <a:off x="1944993" y="4033858"/>
            <a:ext cx="24641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100  01  10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2D8BC8A-8916-3853-6630-FB18EB1AC777}"/>
              </a:ext>
            </a:extLst>
          </p:cNvPr>
          <p:cNvSpPr/>
          <p:nvPr/>
        </p:nvSpPr>
        <p:spPr>
          <a:xfrm>
            <a:off x="3644501" y="5506443"/>
            <a:ext cx="523220" cy="4927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2A24757-87F3-3F4B-E661-EBBDE03995D5}"/>
              </a:ext>
            </a:extLst>
          </p:cNvPr>
          <p:cNvCxnSpPr/>
          <p:nvPr/>
        </p:nvCxnSpPr>
        <p:spPr>
          <a:xfrm>
            <a:off x="4499376" y="4048459"/>
            <a:ext cx="0" cy="2349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C1D05EA-C70B-A776-2EA3-183E8E1B925A}"/>
              </a:ext>
            </a:extLst>
          </p:cNvPr>
          <p:cNvSpPr txBox="1"/>
          <p:nvPr/>
        </p:nvSpPr>
        <p:spPr>
          <a:xfrm>
            <a:off x="2846510" y="470449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Black start </a:t>
            </a:r>
          </a:p>
          <a:p>
            <a:r>
              <a:rPr lang="en-US" sz="900" dirty="0">
                <a:solidFill>
                  <a:schemeClr val="accent1"/>
                </a:solidFill>
              </a:rPr>
              <a:t>At position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E1A555-E534-5BE9-A95F-D9825251FAE3}"/>
              </a:ext>
            </a:extLst>
          </p:cNvPr>
          <p:cNvSpPr txBox="1"/>
          <p:nvPr/>
        </p:nvSpPr>
        <p:spPr>
          <a:xfrm>
            <a:off x="2104499" y="472299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Image has</a:t>
            </a:r>
          </a:p>
          <a:p>
            <a:pPr algn="ctr"/>
            <a:r>
              <a:rPr lang="en-US" sz="900" dirty="0">
                <a:solidFill>
                  <a:schemeClr val="accent1"/>
                </a:solidFill>
              </a:rPr>
              <a:t>4 pixel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9C3227-45BE-B958-5800-C090EE1A726F}"/>
              </a:ext>
            </a:extLst>
          </p:cNvPr>
          <p:cNvSpPr txBox="1"/>
          <p:nvPr/>
        </p:nvSpPr>
        <p:spPr>
          <a:xfrm>
            <a:off x="5190994" y="4080255"/>
            <a:ext cx="24641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011  00  01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E9EAC77-2387-1780-0B8E-A9BDC0CE6D59}"/>
              </a:ext>
            </a:extLst>
          </p:cNvPr>
          <p:cNvCxnSpPr/>
          <p:nvPr/>
        </p:nvCxnSpPr>
        <p:spPr>
          <a:xfrm>
            <a:off x="7674458" y="4080255"/>
            <a:ext cx="0" cy="2349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52DEB1B-4D76-BC30-C73A-284D27711EE4}"/>
              </a:ext>
            </a:extLst>
          </p:cNvPr>
          <p:cNvSpPr txBox="1"/>
          <p:nvPr/>
        </p:nvSpPr>
        <p:spPr>
          <a:xfrm>
            <a:off x="8238989" y="4024966"/>
            <a:ext cx="24641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010  00  11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FE63AC-847E-2723-062C-6CE94AF4EC19}"/>
              </a:ext>
            </a:extLst>
          </p:cNvPr>
          <p:cNvSpPr txBox="1"/>
          <p:nvPr/>
        </p:nvSpPr>
        <p:spPr>
          <a:xfrm>
            <a:off x="6060986" y="5459037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3835A5-9DD1-7BC6-0980-FD94CE63A033}"/>
              </a:ext>
            </a:extLst>
          </p:cNvPr>
          <p:cNvSpPr txBox="1"/>
          <p:nvPr/>
        </p:nvSpPr>
        <p:spPr>
          <a:xfrm>
            <a:off x="9143723" y="5463566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1722F5E6-99D8-74B7-5399-120CA713C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462203"/>
              </p:ext>
            </p:extLst>
          </p:nvPr>
        </p:nvGraphicFramePr>
        <p:xfrm>
          <a:off x="5685798" y="492464"/>
          <a:ext cx="6086028" cy="224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8676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2028676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2028676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Encoding in decimal</a:t>
                      </a:r>
                      <a:endParaRPr lang="en-US" sz="11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Encoding in binary</a:t>
                      </a:r>
                      <a:endParaRPr lang="en-US" sz="11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Width of the image in 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1..4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001   Image has 1 pixel</a:t>
                      </a:r>
                    </a:p>
                    <a:p>
                      <a:r>
                        <a:rPr lang="en-US" sz="1050" dirty="0"/>
                        <a:t>010   Image has 2 pixels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011   Image has 3 pixels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100   Image has 4 pixels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first black pixel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00    first black at position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01    first black at position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10   first black at position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number of black pixels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1..3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01    1 black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10    2 blacks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11    3 blacks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5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1673A103-4807-BED1-385E-A711526F10CE}"/>
              </a:ext>
            </a:extLst>
          </p:cNvPr>
          <p:cNvSpPr/>
          <p:nvPr/>
        </p:nvSpPr>
        <p:spPr>
          <a:xfrm>
            <a:off x="2082891" y="5506443"/>
            <a:ext cx="523220" cy="492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821B7E-5265-156B-FF4F-D05758A39B05}"/>
              </a:ext>
            </a:extLst>
          </p:cNvPr>
          <p:cNvSpPr/>
          <p:nvPr/>
        </p:nvSpPr>
        <p:spPr>
          <a:xfrm>
            <a:off x="2606111" y="5506443"/>
            <a:ext cx="523220" cy="4927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EE81226-0E74-CB2C-87FB-E355AD344E40}"/>
              </a:ext>
            </a:extLst>
          </p:cNvPr>
          <p:cNvSpPr/>
          <p:nvPr/>
        </p:nvSpPr>
        <p:spPr>
          <a:xfrm>
            <a:off x="3125306" y="5506443"/>
            <a:ext cx="523220" cy="4927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18BC2A-A7AE-4E88-F48B-7E9444681A13}"/>
              </a:ext>
            </a:extLst>
          </p:cNvPr>
          <p:cNvSpPr txBox="1"/>
          <p:nvPr/>
        </p:nvSpPr>
        <p:spPr>
          <a:xfrm>
            <a:off x="1258673" y="1508164"/>
            <a:ext cx="39807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1 to 4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3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shall be </a:t>
            </a:r>
            <a:r>
              <a:rPr lang="en-US" sz="2000" dirty="0">
                <a:solidFill>
                  <a:srgbClr val="FF0000"/>
                </a:solidFill>
              </a:rPr>
              <a:t>together</a:t>
            </a:r>
            <a:r>
              <a:rPr lang="en-US" sz="2000" dirty="0"/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823F07-2A4D-1026-E241-7DD69D59C977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C54875-9D6F-2647-E141-262384293040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Apply</a:t>
            </a:r>
            <a:r>
              <a:rPr lang="en-US" sz="2800" dirty="0"/>
              <a:t> the encoding rules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BCC36C6-7EA0-2C93-9355-B33CA80471E9}"/>
              </a:ext>
            </a:extLst>
          </p:cNvPr>
          <p:cNvSpPr/>
          <p:nvPr/>
        </p:nvSpPr>
        <p:spPr>
          <a:xfrm>
            <a:off x="420174" y="127530"/>
            <a:ext cx="555923" cy="555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5A0EDDA-B914-6BD3-8449-7896DBFAA9BC}"/>
              </a:ext>
            </a:extLst>
          </p:cNvPr>
          <p:cNvSpPr/>
          <p:nvPr/>
        </p:nvSpPr>
        <p:spPr>
          <a:xfrm>
            <a:off x="976097" y="1318085"/>
            <a:ext cx="4809120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F6F810-4F2A-631A-2BE9-0B924E1E453E}"/>
              </a:ext>
            </a:extLst>
          </p:cNvPr>
          <p:cNvSpPr txBox="1"/>
          <p:nvPr/>
        </p:nvSpPr>
        <p:spPr>
          <a:xfrm>
            <a:off x="2181640" y="3242503"/>
            <a:ext cx="856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Now following your encoding rules, retrieve the image related to each encoding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3CB49C-7958-2B44-F2DD-0CF8EDD8FC23}"/>
              </a:ext>
            </a:extLst>
          </p:cNvPr>
          <p:cNvSpPr txBox="1"/>
          <p:nvPr/>
        </p:nvSpPr>
        <p:spPr>
          <a:xfrm>
            <a:off x="498850" y="5610039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13989C-6D0F-8A12-BE68-CB0A72942DB8}"/>
              </a:ext>
            </a:extLst>
          </p:cNvPr>
          <p:cNvSpPr txBox="1"/>
          <p:nvPr/>
        </p:nvSpPr>
        <p:spPr>
          <a:xfrm>
            <a:off x="153089" y="4342966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Encoding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2D8BC8A-8916-3853-6630-FB18EB1AC777}"/>
              </a:ext>
            </a:extLst>
          </p:cNvPr>
          <p:cNvSpPr/>
          <p:nvPr/>
        </p:nvSpPr>
        <p:spPr>
          <a:xfrm>
            <a:off x="3644501" y="5506443"/>
            <a:ext cx="523220" cy="4927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2A24757-87F3-3F4B-E661-EBBDE03995D5}"/>
              </a:ext>
            </a:extLst>
          </p:cNvPr>
          <p:cNvCxnSpPr/>
          <p:nvPr/>
        </p:nvCxnSpPr>
        <p:spPr>
          <a:xfrm>
            <a:off x="4499376" y="4048459"/>
            <a:ext cx="0" cy="2349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E9EAC77-2387-1780-0B8E-A9BDC0CE6D59}"/>
              </a:ext>
            </a:extLst>
          </p:cNvPr>
          <p:cNvCxnSpPr/>
          <p:nvPr/>
        </p:nvCxnSpPr>
        <p:spPr>
          <a:xfrm>
            <a:off x="7674458" y="4080255"/>
            <a:ext cx="0" cy="2349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2ACC0F4-EDAC-4825-664A-78458AFA6E4B}"/>
              </a:ext>
            </a:extLst>
          </p:cNvPr>
          <p:cNvSpPr/>
          <p:nvPr/>
        </p:nvSpPr>
        <p:spPr>
          <a:xfrm>
            <a:off x="5261997" y="5543180"/>
            <a:ext cx="523220" cy="4927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BB8475-2BA8-1B91-D68C-31C1962B8B42}"/>
              </a:ext>
            </a:extLst>
          </p:cNvPr>
          <p:cNvSpPr/>
          <p:nvPr/>
        </p:nvSpPr>
        <p:spPr>
          <a:xfrm>
            <a:off x="5785217" y="5543180"/>
            <a:ext cx="523220" cy="492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B7A1A9-89CE-F080-55B9-CFCC157047F7}"/>
              </a:ext>
            </a:extLst>
          </p:cNvPr>
          <p:cNvSpPr/>
          <p:nvPr/>
        </p:nvSpPr>
        <p:spPr>
          <a:xfrm>
            <a:off x="6304412" y="5543180"/>
            <a:ext cx="523220" cy="4927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904AAB-6F8D-9A0A-C0A0-A5D04079FE79}"/>
              </a:ext>
            </a:extLst>
          </p:cNvPr>
          <p:cNvSpPr txBox="1"/>
          <p:nvPr/>
        </p:nvSpPr>
        <p:spPr>
          <a:xfrm>
            <a:off x="3586531" y="4722993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2 pixels black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9646A0-C1EC-CF88-8C47-A1553154C901}"/>
              </a:ext>
            </a:extLst>
          </p:cNvPr>
          <p:cNvSpPr txBox="1"/>
          <p:nvPr/>
        </p:nvSpPr>
        <p:spPr>
          <a:xfrm>
            <a:off x="1944993" y="4033858"/>
            <a:ext cx="24641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100  01  10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C79B2B-878F-58BB-BEE3-B6A35117EEFB}"/>
              </a:ext>
            </a:extLst>
          </p:cNvPr>
          <p:cNvSpPr txBox="1"/>
          <p:nvPr/>
        </p:nvSpPr>
        <p:spPr>
          <a:xfrm>
            <a:off x="5190994" y="4080255"/>
            <a:ext cx="24641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011  00  01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379A5C-24E4-3FD5-A93D-5AF320CA1659}"/>
              </a:ext>
            </a:extLst>
          </p:cNvPr>
          <p:cNvSpPr txBox="1"/>
          <p:nvPr/>
        </p:nvSpPr>
        <p:spPr>
          <a:xfrm>
            <a:off x="8238989" y="4024966"/>
            <a:ext cx="24641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010  00  11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45FA86-E62C-864A-2E39-48627B91D166}"/>
              </a:ext>
            </a:extLst>
          </p:cNvPr>
          <p:cNvSpPr txBox="1"/>
          <p:nvPr/>
        </p:nvSpPr>
        <p:spPr>
          <a:xfrm rot="21031583">
            <a:off x="8640417" y="5380383"/>
            <a:ext cx="1643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CORRECT !</a:t>
            </a:r>
          </a:p>
        </p:txBody>
      </p:sp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AFDE0F43-8CF2-8686-B3F9-23EE8676A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024888"/>
              </p:ext>
            </p:extLst>
          </p:nvPr>
        </p:nvGraphicFramePr>
        <p:xfrm>
          <a:off x="6566022" y="683453"/>
          <a:ext cx="5552895" cy="224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0965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1850965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1850965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Encoding in decimal</a:t>
                      </a:r>
                      <a:endParaRPr lang="en-US" sz="11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Encoding in binary</a:t>
                      </a:r>
                      <a:endParaRPr lang="en-US" sz="11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Width of the image in 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1..4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001   Image has 1 pixel</a:t>
                      </a:r>
                    </a:p>
                    <a:p>
                      <a:r>
                        <a:rPr lang="en-US" sz="1050" dirty="0"/>
                        <a:t>010   Image has 2 pixels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011   Image has 3 pixels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100   Image has 4 pixels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first black pixel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00    first black at position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01    first black at position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10   first black at position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number of black pixels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1..3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01    1 black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10    2 blacks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11    3 blacks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87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0AED198-EF78-6B5B-74BF-735AE4BEE55E}"/>
              </a:ext>
            </a:extLst>
          </p:cNvPr>
          <p:cNvSpPr txBox="1"/>
          <p:nvPr/>
        </p:nvSpPr>
        <p:spPr>
          <a:xfrm>
            <a:off x="716836" y="2328635"/>
            <a:ext cx="55798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1 black pixel </a:t>
            </a:r>
            <a:r>
              <a:rPr lang="en-US" sz="2000" dirty="0"/>
              <a:t> </a:t>
            </a:r>
            <a:r>
              <a:rPr lang="en-US" sz="2000" i="1" dirty="0"/>
              <a:t>(and only 1)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only at first of last position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312825"/>
              </p:ext>
            </p:extLst>
          </p:nvPr>
        </p:nvGraphicFramePr>
        <p:xfrm>
          <a:off x="1413517" y="4722071"/>
          <a:ext cx="9906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Black is on first position or on last position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    FIRST POSITION</a:t>
                      </a:r>
                    </a:p>
                    <a:p>
                      <a:r>
                        <a:rPr lang="en-US" sz="2000" dirty="0"/>
                        <a:t>1    LAST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    FIRST POSITION</a:t>
                      </a:r>
                    </a:p>
                    <a:p>
                      <a:r>
                        <a:rPr lang="en-US" sz="2000" dirty="0"/>
                        <a:t>1    LAST POSITION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D3DFD-7E04-2162-9A67-784FD05BBA02}"/>
              </a:ext>
            </a:extLst>
          </p:cNvPr>
          <p:cNvSpPr txBox="1"/>
          <p:nvPr/>
        </p:nvSpPr>
        <p:spPr>
          <a:xfrm>
            <a:off x="551841" y="1696473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BB55AD-6482-D057-A181-AA073D3D1CC2}"/>
              </a:ext>
            </a:extLst>
          </p:cNvPr>
          <p:cNvSpPr/>
          <p:nvPr/>
        </p:nvSpPr>
        <p:spPr>
          <a:xfrm>
            <a:off x="574630" y="2135929"/>
            <a:ext cx="5659017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E6AE2F-214B-ACBB-61DB-332E6B1ED7BA}"/>
              </a:ext>
            </a:extLst>
          </p:cNvPr>
          <p:cNvSpPr/>
          <p:nvPr/>
        </p:nvSpPr>
        <p:spPr>
          <a:xfrm>
            <a:off x="7358160" y="2255482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EAA413-9472-5BA0-CB67-94D79EC99A3B}"/>
              </a:ext>
            </a:extLst>
          </p:cNvPr>
          <p:cNvSpPr/>
          <p:nvPr/>
        </p:nvSpPr>
        <p:spPr>
          <a:xfrm>
            <a:off x="6842060" y="2255482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ACEF56-5396-79F6-A001-B2B3CFD552F0}"/>
              </a:ext>
            </a:extLst>
          </p:cNvPr>
          <p:cNvSpPr/>
          <p:nvPr/>
        </p:nvSpPr>
        <p:spPr>
          <a:xfrm>
            <a:off x="8390360" y="2255482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F63B5E-85B0-D2A2-AA66-1BECC00D5591}"/>
              </a:ext>
            </a:extLst>
          </p:cNvPr>
          <p:cNvSpPr/>
          <p:nvPr/>
        </p:nvSpPr>
        <p:spPr>
          <a:xfrm>
            <a:off x="7874260" y="2255482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EF66B4-0B28-91E1-C899-E6C77A5F4608}"/>
              </a:ext>
            </a:extLst>
          </p:cNvPr>
          <p:cNvSpPr/>
          <p:nvPr/>
        </p:nvSpPr>
        <p:spPr>
          <a:xfrm>
            <a:off x="9417784" y="2255482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970019-8035-7175-A155-A09488E25C91}"/>
              </a:ext>
            </a:extLst>
          </p:cNvPr>
          <p:cNvSpPr/>
          <p:nvPr/>
        </p:nvSpPr>
        <p:spPr>
          <a:xfrm>
            <a:off x="8901684" y="2255482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CDE061-5BC4-714C-3FDB-85EE3BF76747}"/>
              </a:ext>
            </a:extLst>
          </p:cNvPr>
          <p:cNvSpPr/>
          <p:nvPr/>
        </p:nvSpPr>
        <p:spPr>
          <a:xfrm>
            <a:off x="7358160" y="300586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56C9D8-1A09-A686-A421-B83D8C57346F}"/>
              </a:ext>
            </a:extLst>
          </p:cNvPr>
          <p:cNvSpPr/>
          <p:nvPr/>
        </p:nvSpPr>
        <p:spPr>
          <a:xfrm>
            <a:off x="6842060" y="300586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B59736-9BEC-2E1A-2321-9308B23F126A}"/>
              </a:ext>
            </a:extLst>
          </p:cNvPr>
          <p:cNvSpPr/>
          <p:nvPr/>
        </p:nvSpPr>
        <p:spPr>
          <a:xfrm>
            <a:off x="8390360" y="300586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938A79-AE17-C0E7-645C-193A43FA7B2F}"/>
              </a:ext>
            </a:extLst>
          </p:cNvPr>
          <p:cNvSpPr/>
          <p:nvPr/>
        </p:nvSpPr>
        <p:spPr>
          <a:xfrm>
            <a:off x="7874260" y="300586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7843DF-630A-9027-C221-4C94622D9C5E}"/>
              </a:ext>
            </a:extLst>
          </p:cNvPr>
          <p:cNvSpPr/>
          <p:nvPr/>
        </p:nvSpPr>
        <p:spPr>
          <a:xfrm>
            <a:off x="9417784" y="300586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010C6E-CE3E-F7BA-551F-0A0618581645}"/>
              </a:ext>
            </a:extLst>
          </p:cNvPr>
          <p:cNvSpPr/>
          <p:nvPr/>
        </p:nvSpPr>
        <p:spPr>
          <a:xfrm>
            <a:off x="8901684" y="300586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6A54076B-11AB-FC89-4C2D-1E449DE3A003}"/>
              </a:ext>
            </a:extLst>
          </p:cNvPr>
          <p:cNvSpPr/>
          <p:nvPr/>
        </p:nvSpPr>
        <p:spPr>
          <a:xfrm>
            <a:off x="10295558" y="1993872"/>
            <a:ext cx="149650" cy="174664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04323C-CCD3-FC2D-D910-79B32C3847AC}"/>
              </a:ext>
            </a:extLst>
          </p:cNvPr>
          <p:cNvSpPr txBox="1"/>
          <p:nvPr/>
        </p:nvSpPr>
        <p:spPr>
          <a:xfrm>
            <a:off x="10553334" y="2513532"/>
            <a:ext cx="1188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Only</a:t>
            </a:r>
          </a:p>
          <a:p>
            <a:r>
              <a:rPr lang="en-US" dirty="0">
                <a:solidFill>
                  <a:srgbClr val="FF0000"/>
                </a:solidFill>
              </a:rPr>
              <a:t>2 options !</a:t>
            </a:r>
          </a:p>
        </p:txBody>
      </p:sp>
      <p:pic>
        <p:nvPicPr>
          <p:cNvPr id="27" name="Google Shape;380;p17">
            <a:extLst>
              <a:ext uri="{FF2B5EF4-FFF2-40B4-BE49-F238E27FC236}">
                <a16:creationId xmlns:a16="http://schemas.microsoft.com/office/drawing/2014/main" id="{4D4024F3-62F8-11F4-7DDB-EADFEC5EEE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3467" y="624255"/>
            <a:ext cx="571991" cy="61791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381;p17">
            <a:extLst>
              <a:ext uri="{FF2B5EF4-FFF2-40B4-BE49-F238E27FC236}">
                <a16:creationId xmlns:a16="http://schemas.microsoft.com/office/drawing/2014/main" id="{D7EDFF5F-4276-6411-00DA-97AC40242429}"/>
              </a:ext>
            </a:extLst>
          </p:cNvPr>
          <p:cNvSpPr txBox="1"/>
          <p:nvPr/>
        </p:nvSpPr>
        <p:spPr>
          <a:xfrm>
            <a:off x="-1" y="0"/>
            <a:ext cx="2275647" cy="369332"/>
          </a:xfrm>
          <a:prstGeom prst="rect">
            <a:avLst/>
          </a:prstGeom>
          <a:solidFill>
            <a:srgbClr val="BE231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sp>
        <p:nvSpPr>
          <p:cNvPr id="30" name="Google Shape;383;p17">
            <a:extLst>
              <a:ext uri="{FF2B5EF4-FFF2-40B4-BE49-F238E27FC236}">
                <a16:creationId xmlns:a16="http://schemas.microsoft.com/office/drawing/2014/main" id="{494050F7-2285-AF74-50AA-B565BBC8C858}"/>
              </a:ext>
            </a:extLst>
          </p:cNvPr>
          <p:cNvSpPr txBox="1"/>
          <p:nvPr/>
        </p:nvSpPr>
        <p:spPr>
          <a:xfrm>
            <a:off x="659340" y="767139"/>
            <a:ext cx="915214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</a:t>
            </a:r>
            <a:endParaRPr sz="15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133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9F37E5-01DD-AB13-C1B6-DB4A012053A3}"/>
              </a:ext>
            </a:extLst>
          </p:cNvPr>
          <p:cNvSpPr txBox="1"/>
          <p:nvPr/>
        </p:nvSpPr>
        <p:spPr>
          <a:xfrm>
            <a:off x="2437787" y="1653405"/>
            <a:ext cx="731642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/>
              <a:t>CHALLENGE 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3E0279-B8B8-F73A-C7B2-0BD4EE4C6D6D}"/>
              </a:ext>
            </a:extLst>
          </p:cNvPr>
          <p:cNvGrpSpPr/>
          <p:nvPr/>
        </p:nvGrpSpPr>
        <p:grpSpPr>
          <a:xfrm rot="20233114">
            <a:off x="4490043" y="3934192"/>
            <a:ext cx="2743200" cy="914400"/>
            <a:chOff x="4490043" y="3934192"/>
            <a:chExt cx="2743200" cy="914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06272D-F496-B695-6E10-BA1D50C49322}"/>
                </a:ext>
              </a:extLst>
            </p:cNvPr>
            <p:cNvSpPr/>
            <p:nvPr/>
          </p:nvSpPr>
          <p:spPr>
            <a:xfrm>
              <a:off x="4490043" y="3934192"/>
              <a:ext cx="914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C70ABB-C0E9-1E43-B47F-F429AD2E7E2B}"/>
                </a:ext>
              </a:extLst>
            </p:cNvPr>
            <p:cNvSpPr/>
            <p:nvPr/>
          </p:nvSpPr>
          <p:spPr>
            <a:xfrm>
              <a:off x="5404443" y="3934192"/>
              <a:ext cx="9144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2084A1-CBEC-6281-F9BA-9272B00BA0E5}"/>
                </a:ext>
              </a:extLst>
            </p:cNvPr>
            <p:cNvSpPr/>
            <p:nvPr/>
          </p:nvSpPr>
          <p:spPr>
            <a:xfrm>
              <a:off x="6318843" y="3934192"/>
              <a:ext cx="914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706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C18C67-169D-7594-1728-6C252B685050}"/>
              </a:ext>
            </a:extLst>
          </p:cNvPr>
          <p:cNvSpPr/>
          <p:nvPr/>
        </p:nvSpPr>
        <p:spPr>
          <a:xfrm>
            <a:off x="598705" y="3895038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F344B-A9A9-1BF8-0BDB-E4B6D2AF29BB}"/>
              </a:ext>
            </a:extLst>
          </p:cNvPr>
          <p:cNvSpPr/>
          <p:nvPr/>
        </p:nvSpPr>
        <p:spPr>
          <a:xfrm>
            <a:off x="1513105" y="3895038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2ECB5D-C076-D0DB-4A39-73AF5199EA57}"/>
              </a:ext>
            </a:extLst>
          </p:cNvPr>
          <p:cNvSpPr/>
          <p:nvPr/>
        </p:nvSpPr>
        <p:spPr>
          <a:xfrm>
            <a:off x="2427505" y="3895038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E7CFC0-6EB9-CCAA-46D3-E72FCE96AF82}"/>
              </a:ext>
            </a:extLst>
          </p:cNvPr>
          <p:cNvSpPr/>
          <p:nvPr/>
        </p:nvSpPr>
        <p:spPr>
          <a:xfrm>
            <a:off x="598705" y="545174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2F9257-5532-C4EB-78FE-58B59D5853D4}"/>
              </a:ext>
            </a:extLst>
          </p:cNvPr>
          <p:cNvSpPr/>
          <p:nvPr/>
        </p:nvSpPr>
        <p:spPr>
          <a:xfrm>
            <a:off x="1513105" y="5451749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9DA3FF-BAFC-F1E6-7A56-38ECDF9EADBE}"/>
              </a:ext>
            </a:extLst>
          </p:cNvPr>
          <p:cNvSpPr/>
          <p:nvPr/>
        </p:nvSpPr>
        <p:spPr>
          <a:xfrm>
            <a:off x="2427505" y="545174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7B5C72-07BE-7642-7601-2E9AC98E7F17}"/>
              </a:ext>
            </a:extLst>
          </p:cNvPr>
          <p:cNvSpPr/>
          <p:nvPr/>
        </p:nvSpPr>
        <p:spPr>
          <a:xfrm>
            <a:off x="4642478" y="3895038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7B8E48-6B38-5E22-5C9E-6B8F83D93842}"/>
              </a:ext>
            </a:extLst>
          </p:cNvPr>
          <p:cNvSpPr/>
          <p:nvPr/>
        </p:nvSpPr>
        <p:spPr>
          <a:xfrm>
            <a:off x="5556878" y="3895038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D187E7-F15B-DA76-D398-77EC60117E22}"/>
              </a:ext>
            </a:extLst>
          </p:cNvPr>
          <p:cNvSpPr/>
          <p:nvPr/>
        </p:nvSpPr>
        <p:spPr>
          <a:xfrm>
            <a:off x="6471278" y="3895038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B28E24-26AC-3CC3-025C-036FFBC0B936}"/>
              </a:ext>
            </a:extLst>
          </p:cNvPr>
          <p:cNvSpPr/>
          <p:nvPr/>
        </p:nvSpPr>
        <p:spPr>
          <a:xfrm>
            <a:off x="4642478" y="5446957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F117F7-0A0B-042D-12E3-C75FC2150C5B}"/>
              </a:ext>
            </a:extLst>
          </p:cNvPr>
          <p:cNvSpPr/>
          <p:nvPr/>
        </p:nvSpPr>
        <p:spPr>
          <a:xfrm>
            <a:off x="5556878" y="5446957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DE7683-4270-7993-D132-A792E7E0B410}"/>
              </a:ext>
            </a:extLst>
          </p:cNvPr>
          <p:cNvSpPr/>
          <p:nvPr/>
        </p:nvSpPr>
        <p:spPr>
          <a:xfrm>
            <a:off x="6471278" y="5446957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B84DD8-D057-CF9A-2FAD-0DF9D9A05230}"/>
              </a:ext>
            </a:extLst>
          </p:cNvPr>
          <p:cNvSpPr/>
          <p:nvPr/>
        </p:nvSpPr>
        <p:spPr>
          <a:xfrm>
            <a:off x="7385176" y="544789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FC1FD0-1E41-DB4C-3262-C38373258328}"/>
              </a:ext>
            </a:extLst>
          </p:cNvPr>
          <p:cNvSpPr/>
          <p:nvPr/>
        </p:nvSpPr>
        <p:spPr>
          <a:xfrm>
            <a:off x="9886041" y="543837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C50D52D-4B9F-34E6-C861-78640C8E100C}"/>
              </a:ext>
            </a:extLst>
          </p:cNvPr>
          <p:cNvSpPr/>
          <p:nvPr/>
        </p:nvSpPr>
        <p:spPr>
          <a:xfrm>
            <a:off x="10800441" y="5438370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43272E-9C7A-ACFE-4573-DF3C311A99C0}"/>
              </a:ext>
            </a:extLst>
          </p:cNvPr>
          <p:cNvSpPr/>
          <p:nvPr/>
        </p:nvSpPr>
        <p:spPr>
          <a:xfrm>
            <a:off x="8971641" y="543837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6AE251-0029-AEA0-F281-24936D51DA24}"/>
              </a:ext>
            </a:extLst>
          </p:cNvPr>
          <p:cNvSpPr txBox="1"/>
          <p:nvPr/>
        </p:nvSpPr>
        <p:spPr>
          <a:xfrm>
            <a:off x="102458" y="4167572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28CE30-B9E8-00C8-C752-E09A72D0935F}"/>
              </a:ext>
            </a:extLst>
          </p:cNvPr>
          <p:cNvSpPr txBox="1"/>
          <p:nvPr/>
        </p:nvSpPr>
        <p:spPr>
          <a:xfrm>
            <a:off x="102458" y="5786822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E53297-74DA-AAB3-9986-B609BCF275BE}"/>
              </a:ext>
            </a:extLst>
          </p:cNvPr>
          <p:cNvSpPr txBox="1"/>
          <p:nvPr/>
        </p:nvSpPr>
        <p:spPr>
          <a:xfrm>
            <a:off x="4146231" y="4210434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6CE73D-3208-193E-CE54-6F36463109DC}"/>
              </a:ext>
            </a:extLst>
          </p:cNvPr>
          <p:cNvSpPr txBox="1"/>
          <p:nvPr/>
        </p:nvSpPr>
        <p:spPr>
          <a:xfrm>
            <a:off x="4146231" y="5829684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6A83D7-FF8B-9DB6-B433-CCE779DFF3D9}"/>
              </a:ext>
            </a:extLst>
          </p:cNvPr>
          <p:cNvSpPr txBox="1"/>
          <p:nvPr/>
        </p:nvSpPr>
        <p:spPr>
          <a:xfrm>
            <a:off x="8441192" y="4128268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84400E-A091-91CF-06AD-C342D7F91621}"/>
              </a:ext>
            </a:extLst>
          </p:cNvPr>
          <p:cNvSpPr txBox="1"/>
          <p:nvPr/>
        </p:nvSpPr>
        <p:spPr>
          <a:xfrm>
            <a:off x="8441192" y="5747518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D2BE0C-B431-B062-E0E1-53635671BF31}"/>
              </a:ext>
            </a:extLst>
          </p:cNvPr>
          <p:cNvSpPr/>
          <p:nvPr/>
        </p:nvSpPr>
        <p:spPr>
          <a:xfrm>
            <a:off x="8965876" y="5438370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7D2ECC-5DBC-6555-83A8-88F330CC2881}"/>
              </a:ext>
            </a:extLst>
          </p:cNvPr>
          <p:cNvSpPr/>
          <p:nvPr/>
        </p:nvSpPr>
        <p:spPr>
          <a:xfrm>
            <a:off x="8965876" y="3895038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536F79-2E39-9F56-F7D6-2A1EE7822DBA}"/>
              </a:ext>
            </a:extLst>
          </p:cNvPr>
          <p:cNvSpPr/>
          <p:nvPr/>
        </p:nvSpPr>
        <p:spPr>
          <a:xfrm>
            <a:off x="9880276" y="3895038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F2461D-DA21-4823-4D90-2AFAF5F86972}"/>
              </a:ext>
            </a:extLst>
          </p:cNvPr>
          <p:cNvSpPr/>
          <p:nvPr/>
        </p:nvSpPr>
        <p:spPr>
          <a:xfrm>
            <a:off x="10794676" y="3895038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6A4FFA-5166-A246-37FC-611DEF0A89DC}"/>
              </a:ext>
            </a:extLst>
          </p:cNvPr>
          <p:cNvSpPr txBox="1"/>
          <p:nvPr/>
        </p:nvSpPr>
        <p:spPr>
          <a:xfrm>
            <a:off x="1114294" y="127530"/>
            <a:ext cx="4981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Understand the </a:t>
            </a:r>
            <a:r>
              <a:rPr lang="en-US" sz="2800" b="1" dirty="0"/>
              <a:t>possible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E768B0-806B-62D5-B9DF-A5CDC67A0305}"/>
              </a:ext>
            </a:extLst>
          </p:cNvPr>
          <p:cNvSpPr txBox="1"/>
          <p:nvPr/>
        </p:nvSpPr>
        <p:spPr>
          <a:xfrm>
            <a:off x="2884705" y="2850751"/>
            <a:ext cx="664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Which one of the follow image are correct, regarding the rules ?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499E8B-0C54-3ED2-7CCF-9715F59FC7BC}"/>
              </a:ext>
            </a:extLst>
          </p:cNvPr>
          <p:cNvSpPr/>
          <p:nvPr/>
        </p:nvSpPr>
        <p:spPr>
          <a:xfrm>
            <a:off x="420174" y="159899"/>
            <a:ext cx="555923" cy="5559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05F03B-CF32-59DD-0392-EBBFD57CE0E2}"/>
              </a:ext>
            </a:extLst>
          </p:cNvPr>
          <p:cNvSpPr txBox="1"/>
          <p:nvPr/>
        </p:nvSpPr>
        <p:spPr>
          <a:xfrm>
            <a:off x="1118302" y="1510791"/>
            <a:ext cx="3937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3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FA6EE0-11CB-14B8-9C7D-48A8E94B3F1C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5225DD-D3ED-60EB-945B-3D8CCE4ADE01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39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C18C67-169D-7594-1728-6C252B685050}"/>
              </a:ext>
            </a:extLst>
          </p:cNvPr>
          <p:cNvSpPr/>
          <p:nvPr/>
        </p:nvSpPr>
        <p:spPr>
          <a:xfrm>
            <a:off x="598705" y="3895038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F344B-A9A9-1BF8-0BDB-E4B6D2AF29BB}"/>
              </a:ext>
            </a:extLst>
          </p:cNvPr>
          <p:cNvSpPr/>
          <p:nvPr/>
        </p:nvSpPr>
        <p:spPr>
          <a:xfrm>
            <a:off x="1513105" y="3895038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2ECB5D-C076-D0DB-4A39-73AF5199EA57}"/>
              </a:ext>
            </a:extLst>
          </p:cNvPr>
          <p:cNvSpPr/>
          <p:nvPr/>
        </p:nvSpPr>
        <p:spPr>
          <a:xfrm>
            <a:off x="2427505" y="3895038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E7CFC0-6EB9-CCAA-46D3-E72FCE96AF82}"/>
              </a:ext>
            </a:extLst>
          </p:cNvPr>
          <p:cNvSpPr/>
          <p:nvPr/>
        </p:nvSpPr>
        <p:spPr>
          <a:xfrm>
            <a:off x="598705" y="545174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2F9257-5532-C4EB-78FE-58B59D5853D4}"/>
              </a:ext>
            </a:extLst>
          </p:cNvPr>
          <p:cNvSpPr/>
          <p:nvPr/>
        </p:nvSpPr>
        <p:spPr>
          <a:xfrm>
            <a:off x="1513105" y="5451749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9DA3FF-BAFC-F1E6-7A56-38ECDF9EADBE}"/>
              </a:ext>
            </a:extLst>
          </p:cNvPr>
          <p:cNvSpPr/>
          <p:nvPr/>
        </p:nvSpPr>
        <p:spPr>
          <a:xfrm>
            <a:off x="2427505" y="545174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7B5C72-07BE-7642-7601-2E9AC98E7F17}"/>
              </a:ext>
            </a:extLst>
          </p:cNvPr>
          <p:cNvSpPr/>
          <p:nvPr/>
        </p:nvSpPr>
        <p:spPr>
          <a:xfrm>
            <a:off x="4642478" y="3895038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7B8E48-6B38-5E22-5C9E-6B8F83D93842}"/>
              </a:ext>
            </a:extLst>
          </p:cNvPr>
          <p:cNvSpPr/>
          <p:nvPr/>
        </p:nvSpPr>
        <p:spPr>
          <a:xfrm>
            <a:off x="5556878" y="3895038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D187E7-F15B-DA76-D398-77EC60117E22}"/>
              </a:ext>
            </a:extLst>
          </p:cNvPr>
          <p:cNvSpPr/>
          <p:nvPr/>
        </p:nvSpPr>
        <p:spPr>
          <a:xfrm>
            <a:off x="6471278" y="3895038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B28E24-26AC-3CC3-025C-036FFBC0B936}"/>
              </a:ext>
            </a:extLst>
          </p:cNvPr>
          <p:cNvSpPr/>
          <p:nvPr/>
        </p:nvSpPr>
        <p:spPr>
          <a:xfrm>
            <a:off x="4642478" y="5446957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F117F7-0A0B-042D-12E3-C75FC2150C5B}"/>
              </a:ext>
            </a:extLst>
          </p:cNvPr>
          <p:cNvSpPr/>
          <p:nvPr/>
        </p:nvSpPr>
        <p:spPr>
          <a:xfrm>
            <a:off x="5556878" y="5446957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DE7683-4270-7993-D132-A792E7E0B410}"/>
              </a:ext>
            </a:extLst>
          </p:cNvPr>
          <p:cNvSpPr/>
          <p:nvPr/>
        </p:nvSpPr>
        <p:spPr>
          <a:xfrm>
            <a:off x="6471278" y="5446957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B84DD8-D057-CF9A-2FAD-0DF9D9A05230}"/>
              </a:ext>
            </a:extLst>
          </p:cNvPr>
          <p:cNvSpPr/>
          <p:nvPr/>
        </p:nvSpPr>
        <p:spPr>
          <a:xfrm>
            <a:off x="7385176" y="544789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FC1FD0-1E41-DB4C-3262-C38373258328}"/>
              </a:ext>
            </a:extLst>
          </p:cNvPr>
          <p:cNvSpPr/>
          <p:nvPr/>
        </p:nvSpPr>
        <p:spPr>
          <a:xfrm>
            <a:off x="9886041" y="543837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C50D52D-4B9F-34E6-C861-78640C8E100C}"/>
              </a:ext>
            </a:extLst>
          </p:cNvPr>
          <p:cNvSpPr/>
          <p:nvPr/>
        </p:nvSpPr>
        <p:spPr>
          <a:xfrm>
            <a:off x="10800441" y="5438370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43272E-9C7A-ACFE-4573-DF3C311A99C0}"/>
              </a:ext>
            </a:extLst>
          </p:cNvPr>
          <p:cNvSpPr/>
          <p:nvPr/>
        </p:nvSpPr>
        <p:spPr>
          <a:xfrm>
            <a:off x="8971641" y="543837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6AE251-0029-AEA0-F281-24936D51DA24}"/>
              </a:ext>
            </a:extLst>
          </p:cNvPr>
          <p:cNvSpPr txBox="1"/>
          <p:nvPr/>
        </p:nvSpPr>
        <p:spPr>
          <a:xfrm>
            <a:off x="102458" y="4167572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28CE30-B9E8-00C8-C752-E09A72D0935F}"/>
              </a:ext>
            </a:extLst>
          </p:cNvPr>
          <p:cNvSpPr txBox="1"/>
          <p:nvPr/>
        </p:nvSpPr>
        <p:spPr>
          <a:xfrm>
            <a:off x="102458" y="5786822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E53297-74DA-AAB3-9986-B609BCF275BE}"/>
              </a:ext>
            </a:extLst>
          </p:cNvPr>
          <p:cNvSpPr txBox="1"/>
          <p:nvPr/>
        </p:nvSpPr>
        <p:spPr>
          <a:xfrm>
            <a:off x="4146231" y="4210434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6CE73D-3208-193E-CE54-6F36463109DC}"/>
              </a:ext>
            </a:extLst>
          </p:cNvPr>
          <p:cNvSpPr txBox="1"/>
          <p:nvPr/>
        </p:nvSpPr>
        <p:spPr>
          <a:xfrm>
            <a:off x="4146231" y="5829684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6A83D7-FF8B-9DB6-B433-CCE779DFF3D9}"/>
              </a:ext>
            </a:extLst>
          </p:cNvPr>
          <p:cNvSpPr txBox="1"/>
          <p:nvPr/>
        </p:nvSpPr>
        <p:spPr>
          <a:xfrm>
            <a:off x="8441192" y="4128268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84400E-A091-91CF-06AD-C342D7F91621}"/>
              </a:ext>
            </a:extLst>
          </p:cNvPr>
          <p:cNvSpPr txBox="1"/>
          <p:nvPr/>
        </p:nvSpPr>
        <p:spPr>
          <a:xfrm>
            <a:off x="8441192" y="5747518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D2BE0C-B431-B062-E0E1-53635671BF31}"/>
              </a:ext>
            </a:extLst>
          </p:cNvPr>
          <p:cNvSpPr/>
          <p:nvPr/>
        </p:nvSpPr>
        <p:spPr>
          <a:xfrm>
            <a:off x="8965876" y="5438370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7D2ECC-5DBC-6555-83A8-88F330CC2881}"/>
              </a:ext>
            </a:extLst>
          </p:cNvPr>
          <p:cNvSpPr/>
          <p:nvPr/>
        </p:nvSpPr>
        <p:spPr>
          <a:xfrm>
            <a:off x="8965876" y="3895038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536F79-2E39-9F56-F7D6-2A1EE7822DBA}"/>
              </a:ext>
            </a:extLst>
          </p:cNvPr>
          <p:cNvSpPr/>
          <p:nvPr/>
        </p:nvSpPr>
        <p:spPr>
          <a:xfrm>
            <a:off x="9880276" y="3895038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F2461D-DA21-4823-4D90-2AFAF5F86972}"/>
              </a:ext>
            </a:extLst>
          </p:cNvPr>
          <p:cNvSpPr/>
          <p:nvPr/>
        </p:nvSpPr>
        <p:spPr>
          <a:xfrm>
            <a:off x="10794676" y="3895038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D27B30-D30B-15CB-9E44-915B058B4EE0}"/>
              </a:ext>
            </a:extLst>
          </p:cNvPr>
          <p:cNvSpPr/>
          <p:nvPr/>
        </p:nvSpPr>
        <p:spPr>
          <a:xfrm>
            <a:off x="-10173" y="3855734"/>
            <a:ext cx="914400" cy="9144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685BD1-CE76-F299-7E77-1393E9C4FD59}"/>
              </a:ext>
            </a:extLst>
          </p:cNvPr>
          <p:cNvSpPr/>
          <p:nvPr/>
        </p:nvSpPr>
        <p:spPr>
          <a:xfrm>
            <a:off x="3638813" y="3899506"/>
            <a:ext cx="914400" cy="9144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43B7377-B210-3172-78D9-4581E8BF4BDA}"/>
              </a:ext>
            </a:extLst>
          </p:cNvPr>
          <p:cNvSpPr/>
          <p:nvPr/>
        </p:nvSpPr>
        <p:spPr>
          <a:xfrm>
            <a:off x="8142850" y="3826419"/>
            <a:ext cx="914400" cy="9144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D01398D-4BF9-4B33-13F9-E97602AEE160}"/>
              </a:ext>
            </a:extLst>
          </p:cNvPr>
          <p:cNvSpPr/>
          <p:nvPr/>
        </p:nvSpPr>
        <p:spPr>
          <a:xfrm>
            <a:off x="8178408" y="5415774"/>
            <a:ext cx="914400" cy="9144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C11417-D2B8-7A73-711C-0786B96C0F66}"/>
              </a:ext>
            </a:extLst>
          </p:cNvPr>
          <p:cNvSpPr txBox="1"/>
          <p:nvPr/>
        </p:nvSpPr>
        <p:spPr>
          <a:xfrm>
            <a:off x="1114294" y="127530"/>
            <a:ext cx="4981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Understand the </a:t>
            </a:r>
            <a:r>
              <a:rPr lang="en-US" sz="2800" b="1" dirty="0"/>
              <a:t>possible values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EAC715-D0C0-08CA-4BAF-CE3C7BBEDDE4}"/>
              </a:ext>
            </a:extLst>
          </p:cNvPr>
          <p:cNvSpPr txBox="1"/>
          <p:nvPr/>
        </p:nvSpPr>
        <p:spPr>
          <a:xfrm>
            <a:off x="2884705" y="2850751"/>
            <a:ext cx="664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Which one of the follow image are correct, regarding the rules ?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59E3858-77A7-6C9D-E9FE-E90A4157956E}"/>
              </a:ext>
            </a:extLst>
          </p:cNvPr>
          <p:cNvSpPr/>
          <p:nvPr/>
        </p:nvSpPr>
        <p:spPr>
          <a:xfrm>
            <a:off x="420174" y="159899"/>
            <a:ext cx="555923" cy="5559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B4AB30-1989-4BDC-6309-4CEDABB4C987}"/>
              </a:ext>
            </a:extLst>
          </p:cNvPr>
          <p:cNvSpPr txBox="1"/>
          <p:nvPr/>
        </p:nvSpPr>
        <p:spPr>
          <a:xfrm>
            <a:off x="1118302" y="1510791"/>
            <a:ext cx="3937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3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53464E-8E81-57A3-3509-676DA06410C0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3475C73-3554-807C-A340-3A52F18A6A3C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00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/>
        </p:nvGraphicFramePr>
        <p:xfrm>
          <a:off x="1118302" y="3578550"/>
          <a:ext cx="9906000" cy="229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206499" y="403599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259298" y="4828230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206498" y="5551763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47827D-7186-EBC5-D7E3-73300722235E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8D133E6-9242-3E51-C1F7-CE4B59954975}"/>
              </a:ext>
            </a:extLst>
          </p:cNvPr>
          <p:cNvSpPr/>
          <p:nvPr/>
        </p:nvSpPr>
        <p:spPr>
          <a:xfrm>
            <a:off x="420174" y="127530"/>
            <a:ext cx="555923" cy="555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08FF6-C725-ED4A-7351-1A846114D412}"/>
              </a:ext>
            </a:extLst>
          </p:cNvPr>
          <p:cNvSpPr txBox="1"/>
          <p:nvPr/>
        </p:nvSpPr>
        <p:spPr>
          <a:xfrm>
            <a:off x="1118302" y="1510791"/>
            <a:ext cx="3937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3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4B40D3-06DA-D61B-FADC-B26E48374176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C9976F-A160-0D5A-B5A0-E78CB68DD427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C294C-1FE1-AD5E-C900-F8AD57C1FD7A}"/>
              </a:ext>
            </a:extLst>
          </p:cNvPr>
          <p:cNvSpPr/>
          <p:nvPr/>
        </p:nvSpPr>
        <p:spPr>
          <a:xfrm>
            <a:off x="7852694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4BEED4-D610-14E6-A301-7A5D4CACA407}"/>
              </a:ext>
            </a:extLst>
          </p:cNvPr>
          <p:cNvSpPr/>
          <p:nvPr/>
        </p:nvSpPr>
        <p:spPr>
          <a:xfrm>
            <a:off x="8767094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C561F0-8FD3-F691-C1A5-0E49D6B63A3B}"/>
              </a:ext>
            </a:extLst>
          </p:cNvPr>
          <p:cNvSpPr/>
          <p:nvPr/>
        </p:nvSpPr>
        <p:spPr>
          <a:xfrm>
            <a:off x="9681494" y="86088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2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/>
        </p:nvGraphicFramePr>
        <p:xfrm>
          <a:off x="1118302" y="3578550"/>
          <a:ext cx="9906000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Color of the first 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  black</a:t>
                      </a:r>
                    </a:p>
                    <a:p>
                      <a:r>
                        <a:rPr lang="en-US" sz="1800" dirty="0"/>
                        <a:t>1 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Color of the 2</a:t>
                      </a:r>
                      <a:r>
                        <a:rPr lang="en-US" sz="1800" baseline="30000" dirty="0"/>
                        <a:t>nd</a:t>
                      </a:r>
                      <a:r>
                        <a:rPr lang="en-US" sz="1800" dirty="0"/>
                        <a:t>  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  black</a:t>
                      </a:r>
                    </a:p>
                    <a:p>
                      <a:r>
                        <a:rPr lang="en-US" sz="1800" dirty="0"/>
                        <a:t>1 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Color of the 3th  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  black</a:t>
                      </a:r>
                    </a:p>
                    <a:p>
                      <a:r>
                        <a:rPr lang="en-US" sz="1800" dirty="0"/>
                        <a:t>1 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206499" y="403599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206497" y="4828230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206498" y="5551763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7FAFE6-A40B-98E1-7D61-25BA4A56E42C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32CD0E6-3B86-73AC-9110-6C12DCD2D762}"/>
              </a:ext>
            </a:extLst>
          </p:cNvPr>
          <p:cNvSpPr/>
          <p:nvPr/>
        </p:nvSpPr>
        <p:spPr>
          <a:xfrm>
            <a:off x="420174" y="127530"/>
            <a:ext cx="555923" cy="555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B239-72AB-45F2-90CD-7AAD485DBB8A}"/>
              </a:ext>
            </a:extLst>
          </p:cNvPr>
          <p:cNvSpPr txBox="1"/>
          <p:nvPr/>
        </p:nvSpPr>
        <p:spPr>
          <a:xfrm>
            <a:off x="1118302" y="1510791"/>
            <a:ext cx="3937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3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53702B-5411-5274-BE62-72D010060EF4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C62577-9FA6-B29F-9671-C1943912DE69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73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9285012-2D7D-4BFA-A3DE-CA5B7FF83B39}"/>
              </a:ext>
            </a:extLst>
          </p:cNvPr>
          <p:cNvSpPr/>
          <p:nvPr/>
        </p:nvSpPr>
        <p:spPr>
          <a:xfrm>
            <a:off x="1632942" y="521375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C8C94D-2914-FC49-A48C-CC3575A00E83}"/>
              </a:ext>
            </a:extLst>
          </p:cNvPr>
          <p:cNvSpPr/>
          <p:nvPr/>
        </p:nvSpPr>
        <p:spPr>
          <a:xfrm>
            <a:off x="2547342" y="5213759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FF36E7-5ECE-1BF0-1720-7B0475688FBC}"/>
              </a:ext>
            </a:extLst>
          </p:cNvPr>
          <p:cNvSpPr/>
          <p:nvPr/>
        </p:nvSpPr>
        <p:spPr>
          <a:xfrm>
            <a:off x="3461742" y="521375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9F926F-5B76-4B89-7E73-14806EBA50D7}"/>
              </a:ext>
            </a:extLst>
          </p:cNvPr>
          <p:cNvSpPr txBox="1"/>
          <p:nvPr/>
        </p:nvSpPr>
        <p:spPr>
          <a:xfrm>
            <a:off x="2172424" y="4123174"/>
            <a:ext cx="1425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0  1  0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0375FB-518A-1CBF-8219-95CE5D0FD076}"/>
              </a:ext>
            </a:extLst>
          </p:cNvPr>
          <p:cNvSpPr txBox="1"/>
          <p:nvPr/>
        </p:nvSpPr>
        <p:spPr>
          <a:xfrm>
            <a:off x="5786348" y="4123174"/>
            <a:ext cx="1425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1  0  1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23B4E8-52AC-72A5-D9BA-76F350F071DB}"/>
              </a:ext>
            </a:extLst>
          </p:cNvPr>
          <p:cNvSpPr txBox="1"/>
          <p:nvPr/>
        </p:nvSpPr>
        <p:spPr>
          <a:xfrm>
            <a:off x="9533970" y="4123174"/>
            <a:ext cx="1425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0  0  0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F18525-7F4F-A65C-00B8-B0CABD2ECB07}"/>
              </a:ext>
            </a:extLst>
          </p:cNvPr>
          <p:cNvSpPr txBox="1"/>
          <p:nvPr/>
        </p:nvSpPr>
        <p:spPr>
          <a:xfrm>
            <a:off x="1258673" y="1508164"/>
            <a:ext cx="3937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3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DA5E20-3B35-F16B-8EB2-E39BF79CB186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B11E03-7F9E-7661-21C5-6E210744DCAE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Apply</a:t>
            </a:r>
            <a:r>
              <a:rPr lang="en-US" sz="2800" dirty="0"/>
              <a:t> the encoding rules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E42F514-DBEE-10E0-77A6-934FAA9031E8}"/>
              </a:ext>
            </a:extLst>
          </p:cNvPr>
          <p:cNvSpPr/>
          <p:nvPr/>
        </p:nvSpPr>
        <p:spPr>
          <a:xfrm>
            <a:off x="420174" y="127530"/>
            <a:ext cx="555923" cy="555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FC1EBB-DC3F-BBCD-70BC-54DB25909AB5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Table 6">
            <a:extLst>
              <a:ext uri="{FF2B5EF4-FFF2-40B4-BE49-F238E27FC236}">
                <a16:creationId xmlns:a16="http://schemas.microsoft.com/office/drawing/2014/main" id="{2D52BF76-61EF-300E-3AEB-8F1B3083864E}"/>
              </a:ext>
            </a:extLst>
          </p:cNvPr>
          <p:cNvGraphicFramePr>
            <a:graphicFrameLocks noGrp="1"/>
          </p:cNvGraphicFramePr>
          <p:nvPr/>
        </p:nvGraphicFramePr>
        <p:xfrm>
          <a:off x="7041063" y="642882"/>
          <a:ext cx="4730763" cy="24248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6921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1576921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1576921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406983">
                <a:tc>
                  <a:txBody>
                    <a:bodyPr/>
                    <a:lstStyle/>
                    <a:p>
                      <a:r>
                        <a:rPr lang="en-US" sz="14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Encoding in decimal</a:t>
                      </a:r>
                      <a:endParaRPr lang="en-US" sz="14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Encoding in binary</a:t>
                      </a:r>
                      <a:endParaRPr lang="en-US" sz="14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635563">
                <a:tc>
                  <a:txBody>
                    <a:bodyPr/>
                    <a:lstStyle/>
                    <a:p>
                      <a:r>
                        <a:rPr lang="en-US" sz="1400" dirty="0"/>
                        <a:t>Color of the first 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  black</a:t>
                      </a:r>
                    </a:p>
                    <a:p>
                      <a:r>
                        <a:rPr lang="en-US" sz="1400" dirty="0"/>
                        <a:t>1 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635563">
                <a:tc>
                  <a:txBody>
                    <a:bodyPr/>
                    <a:lstStyle/>
                    <a:p>
                      <a:r>
                        <a:rPr lang="en-US" sz="1400" dirty="0"/>
                        <a:t>Color of the 2</a:t>
                      </a:r>
                      <a:r>
                        <a:rPr lang="en-US" sz="1400" baseline="30000" dirty="0"/>
                        <a:t>nd</a:t>
                      </a:r>
                      <a:r>
                        <a:rPr lang="en-US" sz="1400" dirty="0"/>
                        <a:t>  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  black</a:t>
                      </a:r>
                    </a:p>
                    <a:p>
                      <a:r>
                        <a:rPr lang="en-US" sz="1400" dirty="0"/>
                        <a:t>1 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635563">
                <a:tc>
                  <a:txBody>
                    <a:bodyPr/>
                    <a:lstStyle/>
                    <a:p>
                      <a:r>
                        <a:rPr lang="en-US" sz="1400" dirty="0"/>
                        <a:t>Color of the 3th  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  black</a:t>
                      </a:r>
                    </a:p>
                    <a:p>
                      <a:r>
                        <a:rPr lang="en-US" sz="1400" dirty="0"/>
                        <a:t>1 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EFBDF9E0-A14A-9C23-12FF-45BCCF8F7969}"/>
              </a:ext>
            </a:extLst>
          </p:cNvPr>
          <p:cNvSpPr txBox="1"/>
          <p:nvPr/>
        </p:nvSpPr>
        <p:spPr>
          <a:xfrm>
            <a:off x="272058" y="5617955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5A0FC3-7A63-0037-A06E-8E8E15AA1638}"/>
              </a:ext>
            </a:extLst>
          </p:cNvPr>
          <p:cNvSpPr txBox="1"/>
          <p:nvPr/>
        </p:nvSpPr>
        <p:spPr>
          <a:xfrm>
            <a:off x="153089" y="4342966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191694-C45B-D818-13CF-7FC753075475}"/>
              </a:ext>
            </a:extLst>
          </p:cNvPr>
          <p:cNvSpPr txBox="1"/>
          <p:nvPr/>
        </p:nvSpPr>
        <p:spPr>
          <a:xfrm>
            <a:off x="1813009" y="3371143"/>
            <a:ext cx="856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Now following your encoding rules, retrieve the image related to each encoding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132265-952C-FA83-0867-3AEDC0823CBE}"/>
              </a:ext>
            </a:extLst>
          </p:cNvPr>
          <p:cNvSpPr txBox="1"/>
          <p:nvPr/>
        </p:nvSpPr>
        <p:spPr>
          <a:xfrm>
            <a:off x="6335376" y="5340956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B091B0-E804-984B-8E00-403543B08C76}"/>
              </a:ext>
            </a:extLst>
          </p:cNvPr>
          <p:cNvSpPr txBox="1"/>
          <p:nvPr/>
        </p:nvSpPr>
        <p:spPr>
          <a:xfrm>
            <a:off x="9919331" y="5340956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62966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9285012-2D7D-4BFA-A3DE-CA5B7FF83B39}"/>
              </a:ext>
            </a:extLst>
          </p:cNvPr>
          <p:cNvSpPr/>
          <p:nvPr/>
        </p:nvSpPr>
        <p:spPr>
          <a:xfrm>
            <a:off x="1632942" y="521375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C8C94D-2914-FC49-A48C-CC3575A00E83}"/>
              </a:ext>
            </a:extLst>
          </p:cNvPr>
          <p:cNvSpPr/>
          <p:nvPr/>
        </p:nvSpPr>
        <p:spPr>
          <a:xfrm>
            <a:off x="2547342" y="5213759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FF36E7-5ECE-1BF0-1720-7B0475688FBC}"/>
              </a:ext>
            </a:extLst>
          </p:cNvPr>
          <p:cNvSpPr/>
          <p:nvPr/>
        </p:nvSpPr>
        <p:spPr>
          <a:xfrm>
            <a:off x="3461742" y="521375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ED3453-36F8-AA54-7AB1-505D4D8E9E0A}"/>
              </a:ext>
            </a:extLst>
          </p:cNvPr>
          <p:cNvSpPr/>
          <p:nvPr/>
        </p:nvSpPr>
        <p:spPr>
          <a:xfrm>
            <a:off x="5519142" y="521375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177B20-9F27-4A35-5C30-95CEC7338E00}"/>
              </a:ext>
            </a:extLst>
          </p:cNvPr>
          <p:cNvSpPr/>
          <p:nvPr/>
        </p:nvSpPr>
        <p:spPr>
          <a:xfrm>
            <a:off x="6433542" y="521375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F42A7D-F972-C3F1-0D25-7271DC86D19E}"/>
              </a:ext>
            </a:extLst>
          </p:cNvPr>
          <p:cNvSpPr/>
          <p:nvPr/>
        </p:nvSpPr>
        <p:spPr>
          <a:xfrm>
            <a:off x="7347942" y="5213759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30BFC0-C95C-E340-ED9C-BEBD414FC01F}"/>
              </a:ext>
            </a:extLst>
          </p:cNvPr>
          <p:cNvSpPr/>
          <p:nvPr/>
        </p:nvSpPr>
        <p:spPr>
          <a:xfrm>
            <a:off x="9176742" y="520105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27502E-8B58-67E1-9A84-295545368CD7}"/>
              </a:ext>
            </a:extLst>
          </p:cNvPr>
          <p:cNvSpPr/>
          <p:nvPr/>
        </p:nvSpPr>
        <p:spPr>
          <a:xfrm>
            <a:off x="10091142" y="520105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3B29C2-9325-715A-0B0D-2C979BCA54A8}"/>
              </a:ext>
            </a:extLst>
          </p:cNvPr>
          <p:cNvSpPr/>
          <p:nvPr/>
        </p:nvSpPr>
        <p:spPr>
          <a:xfrm>
            <a:off x="11005542" y="520105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9F926F-5B76-4B89-7E73-14806EBA50D7}"/>
              </a:ext>
            </a:extLst>
          </p:cNvPr>
          <p:cNvSpPr txBox="1"/>
          <p:nvPr/>
        </p:nvSpPr>
        <p:spPr>
          <a:xfrm>
            <a:off x="2172424" y="4123174"/>
            <a:ext cx="1425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0  1  0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0375FB-518A-1CBF-8219-95CE5D0FD076}"/>
              </a:ext>
            </a:extLst>
          </p:cNvPr>
          <p:cNvSpPr txBox="1"/>
          <p:nvPr/>
        </p:nvSpPr>
        <p:spPr>
          <a:xfrm>
            <a:off x="5786348" y="4123174"/>
            <a:ext cx="1425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1  0  1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23B4E8-52AC-72A5-D9BA-76F350F071DB}"/>
              </a:ext>
            </a:extLst>
          </p:cNvPr>
          <p:cNvSpPr txBox="1"/>
          <p:nvPr/>
        </p:nvSpPr>
        <p:spPr>
          <a:xfrm>
            <a:off x="9533970" y="4123174"/>
            <a:ext cx="1425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0  0  0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F18525-7F4F-A65C-00B8-B0CABD2ECB07}"/>
              </a:ext>
            </a:extLst>
          </p:cNvPr>
          <p:cNvSpPr txBox="1"/>
          <p:nvPr/>
        </p:nvSpPr>
        <p:spPr>
          <a:xfrm>
            <a:off x="1258673" y="1508164"/>
            <a:ext cx="3937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3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DA5E20-3B35-F16B-8EB2-E39BF79CB186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B11E03-7F9E-7661-21C5-6E210744DCAE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Apply</a:t>
            </a:r>
            <a:r>
              <a:rPr lang="en-US" sz="2800" dirty="0"/>
              <a:t> the encoding rules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E42F514-DBEE-10E0-77A6-934FAA9031E8}"/>
              </a:ext>
            </a:extLst>
          </p:cNvPr>
          <p:cNvSpPr/>
          <p:nvPr/>
        </p:nvSpPr>
        <p:spPr>
          <a:xfrm>
            <a:off x="420174" y="127530"/>
            <a:ext cx="555923" cy="555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FC1EBB-DC3F-BBCD-70BC-54DB25909AB5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Table 6">
            <a:extLst>
              <a:ext uri="{FF2B5EF4-FFF2-40B4-BE49-F238E27FC236}">
                <a16:creationId xmlns:a16="http://schemas.microsoft.com/office/drawing/2014/main" id="{2D52BF76-61EF-300E-3AEB-8F1B3083864E}"/>
              </a:ext>
            </a:extLst>
          </p:cNvPr>
          <p:cNvGraphicFramePr>
            <a:graphicFrameLocks noGrp="1"/>
          </p:cNvGraphicFramePr>
          <p:nvPr/>
        </p:nvGraphicFramePr>
        <p:xfrm>
          <a:off x="7041063" y="642882"/>
          <a:ext cx="4730763" cy="24248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6921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1576921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1576921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406983">
                <a:tc>
                  <a:txBody>
                    <a:bodyPr/>
                    <a:lstStyle/>
                    <a:p>
                      <a:r>
                        <a:rPr lang="en-US" sz="14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Encoding in decimal</a:t>
                      </a:r>
                      <a:endParaRPr lang="en-US" sz="14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Encoding in binary</a:t>
                      </a:r>
                      <a:endParaRPr lang="en-US" sz="14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635563">
                <a:tc>
                  <a:txBody>
                    <a:bodyPr/>
                    <a:lstStyle/>
                    <a:p>
                      <a:r>
                        <a:rPr lang="en-US" sz="1400" dirty="0"/>
                        <a:t>Color of the first 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  black</a:t>
                      </a:r>
                    </a:p>
                    <a:p>
                      <a:r>
                        <a:rPr lang="en-US" sz="1400" dirty="0"/>
                        <a:t>1 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635563">
                <a:tc>
                  <a:txBody>
                    <a:bodyPr/>
                    <a:lstStyle/>
                    <a:p>
                      <a:r>
                        <a:rPr lang="en-US" sz="1400" dirty="0"/>
                        <a:t>Color of the 2</a:t>
                      </a:r>
                      <a:r>
                        <a:rPr lang="en-US" sz="1400" baseline="30000" dirty="0"/>
                        <a:t>nd</a:t>
                      </a:r>
                      <a:r>
                        <a:rPr lang="en-US" sz="1400" dirty="0"/>
                        <a:t>  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  black</a:t>
                      </a:r>
                    </a:p>
                    <a:p>
                      <a:r>
                        <a:rPr lang="en-US" sz="1400" dirty="0"/>
                        <a:t>1 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635563">
                <a:tc>
                  <a:txBody>
                    <a:bodyPr/>
                    <a:lstStyle/>
                    <a:p>
                      <a:r>
                        <a:rPr lang="en-US" sz="1400" dirty="0"/>
                        <a:t>Color of the 3th  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  black</a:t>
                      </a:r>
                    </a:p>
                    <a:p>
                      <a:r>
                        <a:rPr lang="en-US" sz="1400" dirty="0"/>
                        <a:t>1 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EFBDF9E0-A14A-9C23-12FF-45BCCF8F7969}"/>
              </a:ext>
            </a:extLst>
          </p:cNvPr>
          <p:cNvSpPr txBox="1"/>
          <p:nvPr/>
        </p:nvSpPr>
        <p:spPr>
          <a:xfrm>
            <a:off x="272058" y="5617955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5A0FC3-7A63-0037-A06E-8E8E15AA1638}"/>
              </a:ext>
            </a:extLst>
          </p:cNvPr>
          <p:cNvSpPr txBox="1"/>
          <p:nvPr/>
        </p:nvSpPr>
        <p:spPr>
          <a:xfrm>
            <a:off x="153089" y="4342966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191694-C45B-D818-13CF-7FC753075475}"/>
              </a:ext>
            </a:extLst>
          </p:cNvPr>
          <p:cNvSpPr txBox="1"/>
          <p:nvPr/>
        </p:nvSpPr>
        <p:spPr>
          <a:xfrm>
            <a:off x="1813009" y="3371143"/>
            <a:ext cx="856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Now following your encoding rules, retrieve the image related to each encoding</a:t>
            </a:r>
          </a:p>
        </p:txBody>
      </p:sp>
    </p:spTree>
    <p:extLst>
      <p:ext uri="{BB962C8B-B14F-4D97-AF65-F5344CB8AC3E}">
        <p14:creationId xmlns:p14="http://schemas.microsoft.com/office/powerpoint/2010/main" val="1157349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978</Words>
  <Application>Microsoft Office PowerPoint</Application>
  <PresentationFormat>Widescreen</PresentationFormat>
  <Paragraphs>293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MENGKORNG.LY</cp:lastModifiedBy>
  <cp:revision>11</cp:revision>
  <dcterms:created xsi:type="dcterms:W3CDTF">2023-03-17T06:19:14Z</dcterms:created>
  <dcterms:modified xsi:type="dcterms:W3CDTF">2023-03-30T02:17:36Z</dcterms:modified>
</cp:coreProperties>
</file>