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461" r:id="rId3"/>
    <p:sldId id="465" r:id="rId4"/>
    <p:sldId id="520" r:id="rId5"/>
    <p:sldId id="519" r:id="rId6"/>
    <p:sldId id="521" r:id="rId7"/>
    <p:sldId id="527" r:id="rId8"/>
    <p:sldId id="528" r:id="rId9"/>
    <p:sldId id="529" r:id="rId10"/>
    <p:sldId id="522" r:id="rId11"/>
    <p:sldId id="523" r:id="rId12"/>
    <p:sldId id="475" r:id="rId13"/>
    <p:sldId id="524" r:id="rId14"/>
    <p:sldId id="488" r:id="rId15"/>
    <p:sldId id="525" r:id="rId16"/>
    <p:sldId id="5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40" autoAdjust="0"/>
    <p:restoredTop sz="69797" autoAdjust="0"/>
  </p:normalViewPr>
  <p:slideViewPr>
    <p:cSldViewPr snapToGrid="0">
      <p:cViewPr varScale="1">
        <p:scale>
          <a:sx n="73" d="100"/>
          <a:sy n="73" d="100"/>
        </p:scale>
        <p:origin x="18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9BA3B-43E3-43BB-9367-CC1024F38DB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83DB-52E6-43D9-A76E-B7283D0A3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06CA-799D-E67D-BBF1-1B9F5D610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EC73-76CA-8230-437C-EEF6A5FE7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3D0E-C960-9F78-748E-5F753FDF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F511B-C6DF-44E7-074A-F6F2F03B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9DD29-FCA5-17B9-9BA6-E72CC737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FE9E-CFF4-A846-E957-D926EBC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C4506-768D-C711-25A1-B15B1EC5A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B94A-6B32-5B02-FD7E-7A33E329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D34C-7AA0-046F-FF49-9DFD7A0A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CBF1-D3BC-ADBF-1E1D-A4B407D6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E84F1-6E36-C2B2-A6DC-39B48A876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11568-3323-5F84-2D4A-74B5E90C1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C1844-7F14-8636-ECB7-BB42BB88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4773-2194-B674-2B6F-F8F4DD91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838A-652B-7DFA-CF7D-FDF10A51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4809-DCDB-3CE0-EFD9-A52C5D16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29E2-299C-B0C5-2065-537A0302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C3BE-821E-761B-9F3E-6B7A536B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2C7E-A76E-21E8-D9EE-34FA7877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DDC7-FD93-E8E6-FDBA-4D2FE9CB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5730-D688-484C-D16B-3D897FCB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EA43-21F2-4FA6-A7D8-13B0C69A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023BC-EFD0-87BC-AC90-B962264C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9C86-7B6E-13F0-2A86-1F6EEE27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1D36-7381-1B9B-5E0E-E97A7877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9B4C-8333-0913-3C0C-63CE961E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9C38-E334-3BD7-AE4E-125FF49A2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021DD-FE9C-BC1B-ECF0-BAFBEB756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BA197-7F3A-8E9B-9E24-84626ED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A5E8-FBCB-5541-4B7F-40AD19F0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E57E-9EE4-9E3F-F07C-A1980D90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793F-8BD6-76CD-92D6-8A9D9B22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0565-22CF-81C5-6010-931C2CAE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95C8E-C371-5DF5-002A-F75ACB1E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1A2C0-1EC2-3AC0-A021-9EE378D06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0F313-849E-8E0B-1574-C3013F5BF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C933B-4200-5FFE-CD1D-770543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463C4-A618-9542-7894-B28F1A4D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FABFF-AD97-CF7C-776B-89DD9D47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2398-B7F2-4C22-AC95-350D3D2F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DD063-4DB0-CCDC-1D3B-7DE013B2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94C1E-E86D-8C79-C542-A4FE6E86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27633-6220-E2B3-530E-ED0720D6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931A1-E62A-CD38-001C-66341714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E11F6-62FD-9901-FF8D-FB1FA8FD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74597-A961-5B8E-F73D-A0AF45F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9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E8D1-08DA-56A0-0D39-14D177B7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3834-AB86-EAF9-D87B-1D84B861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D957-0059-1CB2-C900-5A5A7666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563E-3D1C-E9FA-69CB-D83E5AA5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08579-FA06-3BC3-F10B-21586606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060AB-D7BA-0039-02F2-F486DC8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9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169A-9C07-6EE1-E646-62E1D0DC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859E9-26D3-9AC4-8361-635FBEF0F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53F55-2741-D501-53F4-7189EA38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5E8D8-22D9-082B-6D67-4C9872C5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4E0F6-CA26-4FDA-F8B1-FA587907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D48DD-149C-6A86-461E-50E5B78D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34513-1B2B-DFA7-8E02-0D2083A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4A774-CEF2-FA5F-5D09-6CE1F7FE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A82-70E0-8196-B19D-DB654829A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FE86-E34C-ECC8-1382-3E9C97A9A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B66D-4A4D-A8E1-F597-C71B3737D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80421" y="2535216"/>
            <a:ext cx="7179594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lang="en-US"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01759"/>
              </p:ext>
            </p:extLst>
          </p:nvPr>
        </p:nvGraphicFramePr>
        <p:xfrm>
          <a:off x="1413517" y="4722071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Position</a:t>
                      </a:r>
                      <a:r>
                        <a:rPr lang="en-US" sz="2000" baseline="0" dirty="0" smtClean="0"/>
                        <a:t> of black pixel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First : 0</a:t>
                      </a:r>
                    </a:p>
                    <a:p>
                      <a:r>
                        <a:rPr lang="en-US" sz="2000" dirty="0" smtClean="0"/>
                        <a:t>Center</a:t>
                      </a:r>
                      <a:r>
                        <a:rPr lang="en-US" sz="2000" baseline="0" dirty="0" smtClean="0"/>
                        <a:t> : 1</a:t>
                      </a:r>
                    </a:p>
                    <a:p>
                      <a:r>
                        <a:rPr lang="en-US" sz="2000" baseline="0" dirty="0" smtClean="0"/>
                        <a:t>Last :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47745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5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3 black pixel </a:t>
            </a:r>
            <a:r>
              <a:rPr lang="en-US" sz="2000" dirty="0"/>
              <a:t> </a:t>
            </a:r>
            <a:r>
              <a:rPr lang="en-US" sz="2000" i="1" dirty="0"/>
              <a:t>(and only 3)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first, center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and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516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9640957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124857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419297" y="1957799"/>
            <a:ext cx="112348" cy="87974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0531645" y="21359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115026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33827"/>
              </p:ext>
            </p:extLst>
          </p:nvPr>
        </p:nvGraphicFramePr>
        <p:xfrm>
          <a:off x="1490520" y="4033548"/>
          <a:ext cx="9906000" cy="1391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855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 smtClean="0"/>
                        <a:t>Color of pixel 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 : 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White :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67584" y="482678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809330" y="3677656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5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3 black pixel </a:t>
            </a:r>
            <a:r>
              <a:rPr lang="en-US" sz="2000" dirty="0"/>
              <a:t> </a:t>
            </a:r>
            <a:r>
              <a:rPr lang="en-US" sz="2000" i="1" dirty="0"/>
              <a:t>(and only 3)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</a:t>
            </a:r>
            <a:r>
              <a:rPr lang="en-US" sz="2000"/>
              <a:t>be </a:t>
            </a:r>
            <a:r>
              <a:rPr lang="en-US" sz="2000">
                <a:solidFill>
                  <a:srgbClr val="FF0000"/>
                </a:solidFill>
              </a:rPr>
              <a:t>anywhere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516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9640957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124857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4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866073"/>
              </p:ext>
            </p:extLst>
          </p:nvPr>
        </p:nvGraphicFramePr>
        <p:xfrm>
          <a:off x="1118302" y="3061075"/>
          <a:ext cx="9906000" cy="238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 smtClean="0"/>
                        <a:t>Number of black pixel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: 0</a:t>
                      </a:r>
                    </a:p>
                    <a:p>
                      <a:r>
                        <a:rPr lang="en-US" sz="1800" dirty="0" smtClean="0"/>
                        <a:t>2 : 1 </a:t>
                      </a:r>
                    </a:p>
                    <a:p>
                      <a:r>
                        <a:rPr lang="en-US" sz="1800" dirty="0" smtClean="0"/>
                        <a:t>3 :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 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Position</a:t>
                      </a:r>
                      <a:r>
                        <a:rPr lang="en-US" sz="1800" baseline="0" dirty="0" smtClean="0"/>
                        <a:t> of black pixel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First</a:t>
                      </a:r>
                      <a:r>
                        <a:rPr lang="en-US" sz="1800" baseline="0" dirty="0" smtClean="0"/>
                        <a:t> : 0</a:t>
                      </a:r>
                    </a:p>
                    <a:p>
                      <a:r>
                        <a:rPr lang="en-US" sz="1800" baseline="0" dirty="0" smtClean="0"/>
                        <a:t>Second : 1</a:t>
                      </a:r>
                    </a:p>
                    <a:p>
                      <a:r>
                        <a:rPr lang="en-US" sz="1800" baseline="0" dirty="0" smtClean="0"/>
                        <a:t>Third :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 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206499" y="3644111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257520" y="4852099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8526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87670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9681494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2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418472"/>
              </p:ext>
            </p:extLst>
          </p:nvPr>
        </p:nvGraphicFramePr>
        <p:xfrm>
          <a:off x="1118302" y="3578550"/>
          <a:ext cx="9906000" cy="180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</a:t>
                      </a:r>
                      <a:r>
                        <a:rPr lang="en-US" sz="1800" baseline="0" dirty="0" smtClean="0"/>
                        <a:t> of black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1...4 : 0...3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00,01,10,11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Black</a:t>
                      </a:r>
                      <a:r>
                        <a:rPr lang="en-US" sz="1800" baseline="0" dirty="0" smtClean="0"/>
                        <a:t> position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1...5 : 0...4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000,.....100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206499" y="403599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259298" y="482823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206498" y="555176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5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4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8526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87670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9681494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1DF744-F9E0-4889-B35A-CE3536EF6710}"/>
              </a:ext>
            </a:extLst>
          </p:cNvPr>
          <p:cNvSpPr/>
          <p:nvPr/>
        </p:nvSpPr>
        <p:spPr>
          <a:xfrm>
            <a:off x="10595894" y="86975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1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958886"/>
              </p:ext>
            </p:extLst>
          </p:nvPr>
        </p:nvGraphicFramePr>
        <p:xfrm>
          <a:off x="1118302" y="3578550"/>
          <a:ext cx="9906000" cy="116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</a:t>
                      </a:r>
                      <a:r>
                        <a:rPr lang="en-US" sz="1800" baseline="0" dirty="0" smtClean="0"/>
                        <a:t> of pixel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1...4 : 0...3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00,01,10,11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black pixel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1...3 : 0...2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00,01,10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0864" y="4006321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43409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4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96665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47363"/>
              </p:ext>
            </p:extLst>
          </p:nvPr>
        </p:nvGraphicFramePr>
        <p:xfrm>
          <a:off x="1118302" y="3578550"/>
          <a:ext cx="9906000" cy="116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</a:t>
                      </a:r>
                      <a:r>
                        <a:rPr lang="en-US" sz="1800" baseline="0" dirty="0" smtClean="0"/>
                        <a:t> of pixel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1...5 : 0...4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000,....100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black pixel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1...4</a:t>
                      </a:r>
                      <a:r>
                        <a:rPr lang="en-US" sz="1800" baseline="0" dirty="0" smtClean="0"/>
                        <a:t> : 0....3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00,.....11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43409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5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4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96665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47979-39F0-47EE-A2CD-35959FD535A5}"/>
              </a:ext>
            </a:extLst>
          </p:cNvPr>
          <p:cNvSpPr/>
          <p:nvPr/>
        </p:nvSpPr>
        <p:spPr>
          <a:xfrm>
            <a:off x="10567102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964991"/>
              </p:ext>
            </p:extLst>
          </p:nvPr>
        </p:nvGraphicFramePr>
        <p:xfrm>
          <a:off x="1118302" y="3578550"/>
          <a:ext cx="9906000" cy="216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</a:t>
                      </a:r>
                      <a:r>
                        <a:rPr lang="en-US" sz="1800" baseline="0" dirty="0" smtClean="0"/>
                        <a:t> of pixel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1...3 : 0....2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00,...10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black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1...3 : 0....2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00,...10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black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First :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Second :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Third</a:t>
                      </a:r>
                      <a:r>
                        <a:rPr lang="en-US" sz="1800" baseline="0" dirty="0" smtClean="0"/>
                        <a:t> :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4107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35E6D-33F4-B6C3-9684-0881A7620C59}"/>
              </a:ext>
            </a:extLst>
          </p:cNvPr>
          <p:cNvSpPr txBox="1"/>
          <p:nvPr/>
        </p:nvSpPr>
        <p:spPr>
          <a:xfrm>
            <a:off x="3395416" y="-2528"/>
            <a:ext cx="53611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Process of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44EA-585F-388C-6692-09AF0BB8D500}"/>
              </a:ext>
            </a:extLst>
          </p:cNvPr>
          <p:cNvSpPr txBox="1"/>
          <p:nvPr/>
        </p:nvSpPr>
        <p:spPr>
          <a:xfrm>
            <a:off x="276226" y="1464189"/>
            <a:ext cx="3660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Understand</a:t>
            </a:r>
          </a:p>
          <a:p>
            <a:pPr algn="ctr"/>
            <a:r>
              <a:rPr lang="en-US" sz="2000" dirty="0"/>
              <a:t>all </a:t>
            </a:r>
            <a:r>
              <a:rPr lang="en-US" sz="2000" b="1" dirty="0"/>
              <a:t>possible values</a:t>
            </a:r>
          </a:p>
          <a:p>
            <a:pPr algn="ctr"/>
            <a:r>
              <a:rPr lang="en-US" sz="2000" dirty="0"/>
              <a:t>to your information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A181B-D5BE-B052-93F4-B9219C501CC6}"/>
              </a:ext>
            </a:extLst>
          </p:cNvPr>
          <p:cNvCxnSpPr/>
          <p:nvPr/>
        </p:nvCxnSpPr>
        <p:spPr>
          <a:xfrm>
            <a:off x="39370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B4385D-790A-9DBC-A9BC-DD0A561FC707}"/>
              </a:ext>
            </a:extLst>
          </p:cNvPr>
          <p:cNvSpPr txBox="1"/>
          <p:nvPr/>
        </p:nvSpPr>
        <p:spPr>
          <a:xfrm>
            <a:off x="343159" y="5789966"/>
            <a:ext cx="3384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a </a:t>
            </a:r>
            <a:r>
              <a:rPr lang="en-US" sz="1600" dirty="0">
                <a:solidFill>
                  <a:srgbClr val="FF0000"/>
                </a:solidFill>
              </a:rPr>
              <a:t>square or circle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</a:t>
            </a:r>
            <a:r>
              <a:rPr lang="en-US" sz="1600" dirty="0">
                <a:solidFill>
                  <a:srgbClr val="FF0000"/>
                </a:solidFill>
              </a:rPr>
              <a:t>orange or blue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448B5-A343-D50E-659E-BD0AB8105A23}"/>
              </a:ext>
            </a:extLst>
          </p:cNvPr>
          <p:cNvSpPr/>
          <p:nvPr/>
        </p:nvSpPr>
        <p:spPr>
          <a:xfrm rot="20390703">
            <a:off x="523654" y="3604389"/>
            <a:ext cx="698500" cy="66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23C79E-E8B8-0CFD-8160-EB6C7C083B4E}"/>
              </a:ext>
            </a:extLst>
          </p:cNvPr>
          <p:cNvSpPr/>
          <p:nvPr/>
        </p:nvSpPr>
        <p:spPr>
          <a:xfrm>
            <a:off x="2183634" y="4228076"/>
            <a:ext cx="698500" cy="669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C121C6-58CD-65D4-A428-B2D508F72A2F}"/>
              </a:ext>
            </a:extLst>
          </p:cNvPr>
          <p:cNvSpPr/>
          <p:nvPr/>
        </p:nvSpPr>
        <p:spPr>
          <a:xfrm>
            <a:off x="2270925" y="3352800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D3AE1E-A4A4-A7E7-3F17-BF0592BE45DF}"/>
              </a:ext>
            </a:extLst>
          </p:cNvPr>
          <p:cNvSpPr/>
          <p:nvPr/>
        </p:nvSpPr>
        <p:spPr>
          <a:xfrm>
            <a:off x="1472434" y="3189008"/>
            <a:ext cx="711200" cy="711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69DC3-4CF6-B150-D092-95198F60A319}"/>
              </a:ext>
            </a:extLst>
          </p:cNvPr>
          <p:cNvSpPr txBox="1"/>
          <p:nvPr/>
        </p:nvSpPr>
        <p:spPr>
          <a:xfrm>
            <a:off x="4570702" y="1393398"/>
            <a:ext cx="262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Define</a:t>
            </a:r>
            <a:r>
              <a:rPr lang="en-US" sz="2000" dirty="0"/>
              <a:t> the encoding rules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9BB1F17-6E60-7301-7034-655F4D1B9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91547"/>
              </p:ext>
            </p:extLst>
          </p:nvPr>
        </p:nvGraphicFramePr>
        <p:xfrm>
          <a:off x="4792550" y="3824760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1C35AF8-E97D-DE99-8254-DD76676B953A}"/>
              </a:ext>
            </a:extLst>
          </p:cNvPr>
          <p:cNvSpPr txBox="1"/>
          <p:nvPr/>
        </p:nvSpPr>
        <p:spPr>
          <a:xfrm>
            <a:off x="5056407" y="3433780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Part 1- </a:t>
            </a:r>
            <a:r>
              <a:rPr lang="en-US" i="1" dirty="0"/>
              <a:t>The color</a:t>
            </a:r>
          </a:p>
        </p:txBody>
      </p:sp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3EDDAB94-8730-5790-ED69-9FD31686C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14390"/>
              </p:ext>
            </p:extLst>
          </p:nvPr>
        </p:nvGraphicFramePr>
        <p:xfrm>
          <a:off x="4782226" y="5576277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15E7647-6B88-56A5-2AD2-65F102D66D7E}"/>
              </a:ext>
            </a:extLst>
          </p:cNvPr>
          <p:cNvSpPr txBox="1"/>
          <p:nvPr/>
        </p:nvSpPr>
        <p:spPr>
          <a:xfrm>
            <a:off x="4895269" y="5146014"/>
            <a:ext cx="182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 2- </a:t>
            </a:r>
            <a:r>
              <a:rPr lang="en-US" dirty="0"/>
              <a:t>T</a:t>
            </a:r>
            <a:r>
              <a:rPr lang="en-US" i="1" dirty="0"/>
              <a:t>he shape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CF9E9-1631-253F-5480-0C7C307A0742}"/>
              </a:ext>
            </a:extLst>
          </p:cNvPr>
          <p:cNvCxnSpPr/>
          <p:nvPr/>
        </p:nvCxnSpPr>
        <p:spPr>
          <a:xfrm>
            <a:off x="79121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A71DC0-BFE1-A830-2B23-EA509F27A89D}"/>
              </a:ext>
            </a:extLst>
          </p:cNvPr>
          <p:cNvSpPr txBox="1"/>
          <p:nvPr/>
        </p:nvSpPr>
        <p:spPr>
          <a:xfrm>
            <a:off x="8136835" y="1465904"/>
            <a:ext cx="3224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Apply</a:t>
            </a:r>
            <a:r>
              <a:rPr lang="en-US" sz="2000" dirty="0"/>
              <a:t> the encoding rules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AF714-2251-DBE1-A3AD-36A068FD2E7A}"/>
              </a:ext>
            </a:extLst>
          </p:cNvPr>
          <p:cNvSpPr txBox="1"/>
          <p:nvPr/>
        </p:nvSpPr>
        <p:spPr>
          <a:xfrm>
            <a:off x="9500927" y="3273706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0        1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431C23-E103-9E62-E177-2436DF7BBB14}"/>
              </a:ext>
            </a:extLst>
          </p:cNvPr>
          <p:cNvSpPr/>
          <p:nvPr/>
        </p:nvSpPr>
        <p:spPr>
          <a:xfrm>
            <a:off x="9802729" y="5803796"/>
            <a:ext cx="564619" cy="54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C26209-A902-8345-3FE5-0E233EB5B86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967105" y="3504539"/>
            <a:ext cx="533822" cy="76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C239E6-4B3E-C507-BA71-29C6B7E07D0F}"/>
              </a:ext>
            </a:extLst>
          </p:cNvPr>
          <p:cNvSpPr txBox="1"/>
          <p:nvPr/>
        </p:nvSpPr>
        <p:spPr>
          <a:xfrm>
            <a:off x="8808510" y="4346839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9D3323-790B-BEB6-AA24-13D65A559CA3}"/>
              </a:ext>
            </a:extLst>
          </p:cNvPr>
          <p:cNvCxnSpPr>
            <a:cxnSpLocks/>
          </p:cNvCxnSpPr>
          <p:nvPr/>
        </p:nvCxnSpPr>
        <p:spPr>
          <a:xfrm flipH="1" flipV="1">
            <a:off x="10660209" y="3543928"/>
            <a:ext cx="530705" cy="68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5D7A2EB-2260-D6D3-BC05-2BDAE71C96F2}"/>
              </a:ext>
            </a:extLst>
          </p:cNvPr>
          <p:cNvSpPr txBox="1"/>
          <p:nvPr/>
        </p:nvSpPr>
        <p:spPr>
          <a:xfrm>
            <a:off x="10920199" y="4333615"/>
            <a:ext cx="60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square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5F253-18C1-58CC-98F0-84BE37FDD808}"/>
              </a:ext>
            </a:extLst>
          </p:cNvPr>
          <p:cNvSpPr txBox="1"/>
          <p:nvPr/>
        </p:nvSpPr>
        <p:spPr>
          <a:xfrm>
            <a:off x="1621016" y="5420634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37010B-CADA-3903-C391-A62A08B2415E}"/>
              </a:ext>
            </a:extLst>
          </p:cNvPr>
          <p:cNvSpPr/>
          <p:nvPr/>
        </p:nvSpPr>
        <p:spPr>
          <a:xfrm>
            <a:off x="1871582" y="986010"/>
            <a:ext cx="369333" cy="3693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6942CB-FE7D-A834-7A68-3F60B5039EC4}"/>
              </a:ext>
            </a:extLst>
          </p:cNvPr>
          <p:cNvSpPr/>
          <p:nvPr/>
        </p:nvSpPr>
        <p:spPr>
          <a:xfrm>
            <a:off x="5698990" y="929723"/>
            <a:ext cx="369333" cy="3693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7A64A6-0360-D2B5-1153-DFF4E8746FE5}"/>
              </a:ext>
            </a:extLst>
          </p:cNvPr>
          <p:cNvSpPr/>
          <p:nvPr/>
        </p:nvSpPr>
        <p:spPr>
          <a:xfrm>
            <a:off x="9526398" y="863433"/>
            <a:ext cx="369333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C93BD08-8FA2-0A0F-98A6-EF267BC706FE}"/>
              </a:ext>
            </a:extLst>
          </p:cNvPr>
          <p:cNvSpPr/>
          <p:nvPr/>
        </p:nvSpPr>
        <p:spPr>
          <a:xfrm rot="5400000">
            <a:off x="5439981" y="2354873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A1FE4-186F-F723-4F96-5BD6B0114247}"/>
              </a:ext>
            </a:extLst>
          </p:cNvPr>
          <p:cNvSpPr txBox="1"/>
          <p:nvPr/>
        </p:nvSpPr>
        <p:spPr>
          <a:xfrm flipH="1">
            <a:off x="5371025" y="2704156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CA48A5-C502-7283-571F-214A2C105714}"/>
              </a:ext>
            </a:extLst>
          </p:cNvPr>
          <p:cNvSpPr txBox="1"/>
          <p:nvPr/>
        </p:nvSpPr>
        <p:spPr>
          <a:xfrm>
            <a:off x="5292849" y="2172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31CDD08-7B9D-329C-9FA1-5ECAFF259A3E}"/>
              </a:ext>
            </a:extLst>
          </p:cNvPr>
          <p:cNvSpPr/>
          <p:nvPr/>
        </p:nvSpPr>
        <p:spPr>
          <a:xfrm rot="5400000">
            <a:off x="6240740" y="2352842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7867B-F083-F7CE-14F0-ED4706C6979E}"/>
              </a:ext>
            </a:extLst>
          </p:cNvPr>
          <p:cNvSpPr txBox="1"/>
          <p:nvPr/>
        </p:nvSpPr>
        <p:spPr>
          <a:xfrm flipH="1">
            <a:off x="6144756" y="2723174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52AABA-07A9-0FCF-F1AF-0A4F0E073066}"/>
              </a:ext>
            </a:extLst>
          </p:cNvPr>
          <p:cNvSpPr txBox="1"/>
          <p:nvPr/>
        </p:nvSpPr>
        <p:spPr>
          <a:xfrm>
            <a:off x="6111070" y="2162969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A6520B-45D2-C901-7886-06B3596A68D2}"/>
              </a:ext>
            </a:extLst>
          </p:cNvPr>
          <p:cNvSpPr txBox="1"/>
          <p:nvPr/>
        </p:nvSpPr>
        <p:spPr>
          <a:xfrm>
            <a:off x="9294032" y="266152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AABF60DA-B15D-2E42-9853-A6B6C2EF0636}"/>
              </a:ext>
            </a:extLst>
          </p:cNvPr>
          <p:cNvSpPr/>
          <p:nvPr/>
        </p:nvSpPr>
        <p:spPr>
          <a:xfrm rot="5400000">
            <a:off x="10241923" y="2842295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61B00E-98F1-1359-00FB-A4890A38BA5A}"/>
              </a:ext>
            </a:extLst>
          </p:cNvPr>
          <p:cNvSpPr txBox="1"/>
          <p:nvPr/>
        </p:nvSpPr>
        <p:spPr>
          <a:xfrm>
            <a:off x="10112253" y="265242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13478B6-A1F7-92EF-68CA-4094F36DE980}"/>
              </a:ext>
            </a:extLst>
          </p:cNvPr>
          <p:cNvSpPr/>
          <p:nvPr/>
        </p:nvSpPr>
        <p:spPr>
          <a:xfrm rot="5400000">
            <a:off x="9490981" y="2878424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9AF4599-7DEB-7F79-173B-AFD1101A7F5D}"/>
              </a:ext>
            </a:extLst>
          </p:cNvPr>
          <p:cNvSpPr/>
          <p:nvPr/>
        </p:nvSpPr>
        <p:spPr>
          <a:xfrm>
            <a:off x="9815119" y="4806892"/>
            <a:ext cx="595615" cy="7084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9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10521"/>
              </p:ext>
            </p:extLst>
          </p:nvPr>
        </p:nvGraphicFramePr>
        <p:xfrm>
          <a:off x="1118302" y="3689684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Position</a:t>
                      </a:r>
                      <a:r>
                        <a:rPr lang="en-US" sz="2000" baseline="0" dirty="0" smtClean="0"/>
                        <a:t> of black pixel </a:t>
                      </a:r>
                      <a:endParaRPr lang="km-KH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First : 0</a:t>
                      </a:r>
                    </a:p>
                    <a:p>
                      <a:r>
                        <a:rPr lang="en-US" sz="2000" dirty="0" smtClean="0"/>
                        <a:t>Second : 1</a:t>
                      </a:r>
                    </a:p>
                    <a:p>
                      <a:r>
                        <a:rPr lang="en-US" sz="2000" dirty="0" smtClean="0"/>
                        <a:t>Third :</a:t>
                      </a:r>
                      <a:r>
                        <a:rPr lang="en-US" sz="2000" baseline="0" dirty="0" smtClean="0"/>
                        <a:t>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955685" y="86115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97844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2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41945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only </a:t>
            </a:r>
            <a:r>
              <a:rPr lang="en-US" sz="2000" b="1" dirty="0">
                <a:solidFill>
                  <a:srgbClr val="FF0000"/>
                </a:solidFill>
              </a:rPr>
              <a:t>first or last cells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88494"/>
              </p:ext>
            </p:extLst>
          </p:nvPr>
        </p:nvGraphicFramePr>
        <p:xfrm>
          <a:off x="1118302" y="3689684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Position</a:t>
                      </a:r>
                      <a:r>
                        <a:rPr lang="en-US" sz="2000" baseline="0" dirty="0" smtClean="0"/>
                        <a:t> of black pixel </a:t>
                      </a:r>
                      <a:endParaRPr lang="km-KH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First</a:t>
                      </a:r>
                      <a:r>
                        <a:rPr lang="en-US" sz="2000" baseline="0" dirty="0" smtClean="0"/>
                        <a:t> : 0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Last :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955685" y="86115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97844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90737"/>
              </p:ext>
            </p:extLst>
          </p:nvPr>
        </p:nvGraphicFramePr>
        <p:xfrm>
          <a:off x="1413517" y="4722071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 smtClean="0"/>
                        <a:t>Black pixel in width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First : 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Last :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579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of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659017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9CA291-9E28-FE59-7EA3-A49D0A88B3A3}"/>
              </a:ext>
            </a:extLst>
          </p:cNvPr>
          <p:cNvSpPr/>
          <p:nvPr/>
        </p:nvSpPr>
        <p:spPr>
          <a:xfrm>
            <a:off x="80962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14B106-817D-3E1A-816A-FAFB3FE22BAA}"/>
              </a:ext>
            </a:extLst>
          </p:cNvPr>
          <p:cNvSpPr/>
          <p:nvPr/>
        </p:nvSpPr>
        <p:spPr>
          <a:xfrm>
            <a:off x="75801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4CF5A9-C6C4-C398-8592-ABD0F74AF9D3}"/>
              </a:ext>
            </a:extLst>
          </p:cNvPr>
          <p:cNvSpPr/>
          <p:nvPr/>
        </p:nvSpPr>
        <p:spPr>
          <a:xfrm>
            <a:off x="91284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81449F-2BEA-4527-CC96-AC11BC6BFAB5}"/>
              </a:ext>
            </a:extLst>
          </p:cNvPr>
          <p:cNvSpPr/>
          <p:nvPr/>
        </p:nvSpPr>
        <p:spPr>
          <a:xfrm>
            <a:off x="86123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9FE392-4D56-08C1-881A-252179F80BC6}"/>
              </a:ext>
            </a:extLst>
          </p:cNvPr>
          <p:cNvSpPr/>
          <p:nvPr/>
        </p:nvSpPr>
        <p:spPr>
          <a:xfrm>
            <a:off x="10155866" y="2897860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C05A53-64E2-47FC-B9F7-509D143993B0}"/>
              </a:ext>
            </a:extLst>
          </p:cNvPr>
          <p:cNvSpPr/>
          <p:nvPr/>
        </p:nvSpPr>
        <p:spPr>
          <a:xfrm>
            <a:off x="9639766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49650" cy="1746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24716" y="2481726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</p:spTree>
    <p:extLst>
      <p:ext uri="{BB962C8B-B14F-4D97-AF65-F5344CB8AC3E}">
        <p14:creationId xmlns:p14="http://schemas.microsoft.com/office/powerpoint/2010/main" val="403133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48913"/>
              </p:ext>
            </p:extLst>
          </p:nvPr>
        </p:nvGraphicFramePr>
        <p:xfrm>
          <a:off x="1413517" y="4722071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Meaning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Black</a:t>
                      </a:r>
                      <a:r>
                        <a:rPr lang="en-US" sz="2000" baseline="0" dirty="0" smtClean="0"/>
                        <a:t> position in width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First : 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Last</a:t>
                      </a:r>
                      <a:r>
                        <a:rPr lang="en-US" sz="2000" baseline="0" dirty="0" smtClean="0"/>
                        <a:t> :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Can’t encoding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75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2 black pixel </a:t>
            </a:r>
            <a:r>
              <a:rPr lang="en-US" sz="2000" dirty="0"/>
              <a:t> </a:t>
            </a:r>
            <a:r>
              <a:rPr lang="en-US" sz="2000" i="1" dirty="0"/>
              <a:t>(and only 2)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and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265431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42112"/>
              </p:ext>
            </p:extLst>
          </p:nvPr>
        </p:nvGraphicFramePr>
        <p:xfrm>
          <a:off x="1413517" y="4722071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Color of pixel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 : 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White :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Can’t encoding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285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black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40480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27127"/>
              </p:ext>
            </p:extLst>
          </p:nvPr>
        </p:nvGraphicFramePr>
        <p:xfrm>
          <a:off x="1413517" y="4722071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 smtClean="0"/>
                        <a:t>Color of pixel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 : 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White :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285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white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414780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005973"/>
              </p:ext>
            </p:extLst>
          </p:nvPr>
        </p:nvGraphicFramePr>
        <p:xfrm>
          <a:off x="1413517" y="4722071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Color</a:t>
                      </a:r>
                      <a:r>
                        <a:rPr lang="en-US" sz="2000" baseline="0" dirty="0" smtClean="0"/>
                        <a:t> of pixel in width</a:t>
                      </a:r>
                    </a:p>
                    <a:p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Black : 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White :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3180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white or black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3750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13D3AF-AC81-4C19-872A-ED1F1F6AEB6F}"/>
              </a:ext>
            </a:extLst>
          </p:cNvPr>
          <p:cNvSpPr/>
          <p:nvPr/>
        </p:nvSpPr>
        <p:spPr>
          <a:xfrm>
            <a:off x="8096242" y="2820992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35948-D0C6-442A-BBC5-F9DDD0604A89}"/>
              </a:ext>
            </a:extLst>
          </p:cNvPr>
          <p:cNvSpPr/>
          <p:nvPr/>
        </p:nvSpPr>
        <p:spPr>
          <a:xfrm>
            <a:off x="75801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ADF9B7-3623-40BD-BA12-3CDCD03BE747}"/>
              </a:ext>
            </a:extLst>
          </p:cNvPr>
          <p:cNvSpPr/>
          <p:nvPr/>
        </p:nvSpPr>
        <p:spPr>
          <a:xfrm>
            <a:off x="91284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2A1077-6EBC-461A-B95C-1F5886F381BC}"/>
              </a:ext>
            </a:extLst>
          </p:cNvPr>
          <p:cNvSpPr/>
          <p:nvPr/>
        </p:nvSpPr>
        <p:spPr>
          <a:xfrm>
            <a:off x="86123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A9D4DF-C201-4235-A777-CC1887BBC22C}"/>
              </a:ext>
            </a:extLst>
          </p:cNvPr>
          <p:cNvSpPr/>
          <p:nvPr/>
        </p:nvSpPr>
        <p:spPr>
          <a:xfrm>
            <a:off x="8093854" y="2820992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7846FF-95A4-471D-9C2D-C78A0F82F999}"/>
              </a:ext>
            </a:extLst>
          </p:cNvPr>
          <p:cNvSpPr/>
          <p:nvPr/>
        </p:nvSpPr>
        <p:spPr>
          <a:xfrm>
            <a:off x="9639766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880</Words>
  <Application>Microsoft Office PowerPoint</Application>
  <PresentationFormat>Widescreen</PresentationFormat>
  <Paragraphs>310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MENGKORNG.LY</cp:lastModifiedBy>
  <cp:revision>68</cp:revision>
  <dcterms:created xsi:type="dcterms:W3CDTF">2023-03-15T06:34:02Z</dcterms:created>
  <dcterms:modified xsi:type="dcterms:W3CDTF">2023-05-01T07:24:23Z</dcterms:modified>
</cp:coreProperties>
</file>