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69797" autoAdjust="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893109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12556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Position of black pixel</a:t>
                      </a:r>
                      <a:endParaRPr lang="en-US" sz="2000" dirty="0"/>
                    </a:p>
                    <a:p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front of : 0</a:t>
                      </a:r>
                    </a:p>
                    <a:p>
                      <a:r>
                        <a:rPr lang="en-US" sz="2000" dirty="0" smtClean="0"/>
                        <a:t>Midle         : 1</a:t>
                      </a:r>
                    </a:p>
                    <a:p>
                      <a:r>
                        <a:rPr lang="en-US" sz="2000" dirty="0" smtClean="0"/>
                        <a:t>behind       :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Can’t apply the encoding rule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66247"/>
              </p:ext>
            </p:extLst>
          </p:nvPr>
        </p:nvGraphicFramePr>
        <p:xfrm>
          <a:off x="1454918" y="4223167"/>
          <a:ext cx="990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Color of  pixel</a:t>
                      </a:r>
                      <a:endParaRPr lang="en-US" sz="2000" dirty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Position</a:t>
                      </a:r>
                      <a:r>
                        <a:rPr lang="en-US" sz="2000" baseline="0" dirty="0" smtClean="0"/>
                        <a:t> of black pixel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White</a:t>
                      </a:r>
                      <a:r>
                        <a:rPr lang="en-US" sz="2000" baseline="0" dirty="0" smtClean="0"/>
                        <a:t> : 1</a:t>
                      </a:r>
                    </a:p>
                    <a:p>
                      <a:r>
                        <a:rPr lang="en-US" sz="2000" baseline="0" dirty="0" smtClean="0"/>
                        <a:t>1 black Stay alone       : 0</a:t>
                      </a:r>
                    </a:p>
                    <a:p>
                      <a:r>
                        <a:rPr lang="en-US" sz="2000" baseline="0" dirty="0" smtClean="0"/>
                        <a:t>2 black Stay together : 1</a:t>
                      </a:r>
                    </a:p>
                    <a:p>
                      <a:r>
                        <a:rPr lang="en-US" sz="2000" dirty="0" smtClean="0"/>
                        <a:t>3 black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Stay</a:t>
                      </a:r>
                      <a:r>
                        <a:rPr lang="en-US" sz="2000" baseline="0" dirty="0" smtClean="0"/>
                        <a:t> together :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757187" y="497721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861044" y="3698718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37735" y="5577839"/>
            <a:ext cx="99470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748426" y="5808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</a:t>
            </a:r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80365"/>
              </p:ext>
            </p:extLst>
          </p:nvPr>
        </p:nvGraphicFramePr>
        <p:xfrm>
          <a:off x="1118302" y="3048811"/>
          <a:ext cx="9906000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Color</a:t>
                      </a:r>
                      <a:r>
                        <a:rPr lang="en-US" sz="1800" baseline="0" dirty="0" smtClean="0"/>
                        <a:t> of pixel</a:t>
                      </a:r>
                      <a:endParaRPr lang="en-US" sz="1800" baseline="0" dirty="0"/>
                    </a:p>
                    <a:p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black</a:t>
                      </a:r>
                      <a:r>
                        <a:rPr lang="en-US" sz="1800" baseline="0" dirty="0" smtClean="0"/>
                        <a:t>  : 0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White :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black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black :</a:t>
                      </a:r>
                      <a:r>
                        <a:rPr lang="en-US" sz="1800" baseline="0" dirty="0" smtClean="0"/>
                        <a:t> 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2 black : 1</a:t>
                      </a:r>
                    </a:p>
                    <a:p>
                      <a:r>
                        <a:rPr lang="en-US" sz="1800" dirty="0" smtClean="0"/>
                        <a:t>3 black :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Position</a:t>
                      </a:r>
                      <a:r>
                        <a:rPr lang="en-US" sz="1800" baseline="0" dirty="0" smtClean="0"/>
                        <a:t> of black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Stay alone</a:t>
                      </a:r>
                      <a:r>
                        <a:rPr lang="en-US" sz="1800" baseline="0" dirty="0" smtClean="0"/>
                        <a:t>      : 0</a:t>
                      </a:r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Stay together</a:t>
                      </a:r>
                      <a:r>
                        <a:rPr lang="en-US" sz="1800" baseline="0" dirty="0" smtClean="0"/>
                        <a:t> :1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0864" y="373555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54783" y="475194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54783" y="576833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45767"/>
              </p:ext>
            </p:extLst>
          </p:nvPr>
        </p:nvGraphicFramePr>
        <p:xfrm>
          <a:off x="1177059" y="3160538"/>
          <a:ext cx="9906000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Color of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  : 0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White :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Number of black pixel</a:t>
                      </a:r>
                      <a:endParaRPr lang="en-US" sz="1800" dirty="0"/>
                    </a:p>
                    <a:p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black  : 0</a:t>
                      </a:r>
                    </a:p>
                    <a:p>
                      <a:r>
                        <a:rPr lang="en-US" sz="1800" dirty="0" smtClean="0"/>
                        <a:t>2 black</a:t>
                      </a:r>
                      <a:r>
                        <a:rPr lang="en-US" sz="1800" baseline="0" dirty="0" smtClean="0"/>
                        <a:t>  : 1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3</a:t>
                      </a:r>
                      <a:r>
                        <a:rPr lang="en-US" sz="1800" baseline="0" dirty="0" smtClean="0"/>
                        <a:t> black  :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Position</a:t>
                      </a:r>
                      <a:r>
                        <a:rPr lang="en-US" sz="1800" baseline="0" dirty="0" smtClean="0"/>
                        <a:t> of each black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Stay</a:t>
                      </a:r>
                      <a:r>
                        <a:rPr lang="en-US" sz="1800" baseline="0" dirty="0" smtClean="0"/>
                        <a:t> alone      : 0</a:t>
                      </a:r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Stay together :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486192" y="387454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486193" y="485471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486194" y="580334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173425" y="8786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9031649" y="8786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8102537" y="8786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9929688" y="8786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830275" y="8786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01191"/>
              </p:ext>
            </p:extLst>
          </p:nvPr>
        </p:nvGraphicFramePr>
        <p:xfrm>
          <a:off x="1118302" y="3037335"/>
          <a:ext cx="9906000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Color of pixel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 : 0</a:t>
                      </a:r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White :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967882"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black 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 black :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 black 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of black pixel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front 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Midle    :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Behind</a:t>
                      </a:r>
                      <a:r>
                        <a:rPr lang="en-US" sz="1800" baseline="0" dirty="0" smtClean="0"/>
                        <a:t>  :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0863" y="373737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73151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72566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14413"/>
              </p:ext>
            </p:extLst>
          </p:nvPr>
        </p:nvGraphicFramePr>
        <p:xfrm>
          <a:off x="1140583" y="1665457"/>
          <a:ext cx="9906000" cy="491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1523947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Number of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pixel 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 pixel :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 pixel :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 pixel :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 pixel 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</a:p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1140935"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r>
                        <a:rPr lang="en-US" sz="1800" baseline="0" dirty="0" smtClean="0"/>
                        <a:t> black  : 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2 black  :</a:t>
                      </a:r>
                      <a:r>
                        <a:rPr lang="en-US" sz="1800" baseline="0" dirty="0" smtClean="0"/>
                        <a:t> 1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3 black  : 2</a:t>
                      </a:r>
                    </a:p>
                    <a:p>
                      <a:r>
                        <a:rPr lang="en-US" sz="1800" dirty="0" smtClean="0"/>
                        <a:t>4 black  :</a:t>
                      </a:r>
                      <a:r>
                        <a:rPr lang="en-US" sz="1800" baseline="0" dirty="0" smtClean="0"/>
                        <a:t>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First</a:t>
                      </a:r>
                      <a:r>
                        <a:rPr lang="en-US" sz="1800" baseline="0" dirty="0" smtClean="0"/>
                        <a:t>      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Second :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Third     :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4 th       :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5 th       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525350" y="260195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525349" y="424222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525349" y="55186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9724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2112878" y="592349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229065" y="59234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1896744" y="600390"/>
            <a:ext cx="4545876" cy="10076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7511134" y="374803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8438897" y="374803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9339934" y="374803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10254334" y="374803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1154931" y="374803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59260"/>
              </p:ext>
            </p:extLst>
          </p:nvPr>
        </p:nvGraphicFramePr>
        <p:xfrm>
          <a:off x="1118302" y="2911868"/>
          <a:ext cx="9906000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 smtClean="0"/>
                        <a:t>Number of</a:t>
                      </a:r>
                      <a:r>
                        <a:rPr lang="en-US" sz="1800" baseline="0" dirty="0" smtClean="0"/>
                        <a:t> black pixel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pixel 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 pixel :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 pixel 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each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pixel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   : 0</a:t>
                      </a:r>
                    </a:p>
                    <a:p>
                      <a:r>
                        <a:rPr lang="en-US" sz="1800" dirty="0" smtClean="0"/>
                        <a:t>Midle : 1</a:t>
                      </a:r>
                    </a:p>
                    <a:p>
                      <a:r>
                        <a:rPr lang="en-US" sz="1800" dirty="0" smtClean="0"/>
                        <a:t>last     :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Alone      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Together :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0864" y="35909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1658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57600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57897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Color of pixel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 : 0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White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37636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Position of black</a:t>
                      </a:r>
                      <a:r>
                        <a:rPr lang="en-US" sz="2000" baseline="0" dirty="0" smtClean="0"/>
                        <a:t> pixel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Last </a:t>
                      </a:r>
                      <a:r>
                        <a:rPr lang="en-US" sz="2000" baseline="0" dirty="0" smtClean="0"/>
                        <a:t>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25708"/>
              </p:ext>
            </p:extLst>
          </p:nvPr>
        </p:nvGraphicFramePr>
        <p:xfrm>
          <a:off x="1454918" y="4080828"/>
          <a:ext cx="9906000" cy="1419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38484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1053305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Position of black pixel</a:t>
                      </a:r>
                      <a:r>
                        <a:rPr lang="en-US" sz="2000" baseline="0" dirty="0" smtClean="0"/>
                        <a:t> in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Last 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3" y="4970421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809330" y="3621706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19204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Color of pixel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 : 0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White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r>
                        <a:rPr lang="en-US" sz="2000" baseline="0" dirty="0" smtClean="0"/>
                        <a:t>, because black pixel stand forever. (don’t change position)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80091" y="517180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60526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Color of black pixel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 : 0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White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Can’t apply the encoding</a:t>
                      </a:r>
                      <a:r>
                        <a:rPr lang="en-US" sz="2000" baseline="0" dirty="0" smtClean="0"/>
                        <a:t> rule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20730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Color of pixel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 : 0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White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Can’t apply</a:t>
                      </a:r>
                      <a:r>
                        <a:rPr lang="en-US" sz="2000" baseline="0" dirty="0" smtClean="0"/>
                        <a:t> the encoding rule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03729"/>
              </p:ext>
            </p:extLst>
          </p:nvPr>
        </p:nvGraphicFramePr>
        <p:xfrm>
          <a:off x="1454918" y="4183744"/>
          <a:ext cx="9906000" cy="1404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8991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1038866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Color of pixe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: 0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White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674690" y="49915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809330" y="3621706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1044</Words>
  <Application>Microsoft Office PowerPoint</Application>
  <PresentationFormat>Widescreen</PresentationFormat>
  <Paragraphs>401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MENGKORNG.LY</cp:lastModifiedBy>
  <cp:revision>81</cp:revision>
  <dcterms:created xsi:type="dcterms:W3CDTF">2023-03-15T06:34:02Z</dcterms:created>
  <dcterms:modified xsi:type="dcterms:W3CDTF">2023-03-24T10:59:32Z</dcterms:modified>
</cp:coreProperties>
</file>