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4398" r:id="rId3"/>
    <p:sldId id="4399" r:id="rId4"/>
    <p:sldId id="4400" r:id="rId5"/>
    <p:sldId id="44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86-AC41-AF3A-C3E81BD6D705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86-AC41-AF3A-C3E81BD6D7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86-AC41-AF3A-C3E81BD6D70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5.8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86-AC41-AF3A-C3E81BD6D7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86-AC41-AF3A-C3E81BD6D705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86-AC41-AF3A-C3E81BD6D7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86-AC41-AF3A-C3E81BD6D70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86-AC41-AF3A-C3E81BD6D7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6291-8AD3-4C38-9BE5-3233376EA14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41C61-E6F0-4B44-9710-1CEE8CC40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Lato Light" panose="020F0302020204030203" pitchFamily="34" charset="77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Lato Light" panose="020F0302020204030203" pitchFamily="34" charset="77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41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9BD0-E7BD-68FF-5355-6C4C8226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F316C-C747-9B74-9F39-73CE55D54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635E-6E0B-39C2-F29A-DA9D437B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7A34-81A0-BCF6-619A-9233EC2D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227A-94A3-D111-62A3-D93AF2B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6266-9BD6-0C34-D7F8-454CE9F1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94D0D-F045-D212-20D2-519CACCE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6E78-86CE-7F84-DEEE-91366404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7832-8191-355A-B345-237B4F6E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2A3F-F691-A29D-C881-54CD97A3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0600-0A3F-5CC3-78C5-C0311134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8548A-7700-961D-5329-A7851529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8F18-E899-DC83-99AE-67D99A6A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D62A-598C-5A13-0E89-F64B6E0E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2793-8C75-393E-F60D-43EA80E3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01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D0EB-FC88-3131-771D-870917B0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092F-1FF5-7E68-8EC6-692FD362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0482-CEF4-C023-C71B-F914BD43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2460-FC2F-4C71-4270-5B6E3E69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5A77-1C25-6330-6070-73E916D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62F6-87BE-120D-9ED1-5556FF60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370A-FB4D-F6DF-0746-DE6FD04A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E0A4-4C24-55BF-7669-39F6BC5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2A0F-3E50-E318-E02A-75C629F5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4310-6246-F117-1E7B-84ED1E3B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85EB-360D-B3C7-9CBD-F7A93772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8E7D-63C1-F827-66D2-805D0DD8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CDDD-67A1-F483-2CC6-C70C0B8F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3580-91F0-BFE4-EDBE-1E351F1D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6403-C0DC-EE43-82AC-DF8B67C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6ACFA-199E-5BC9-FD9F-C9240D54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5A6-CF96-5F8D-2B26-8E1FF274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D3E8-66D1-4BB4-04F4-F7DE6E83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000E-4356-F059-1771-DF3595BD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A09E5-7660-FBA8-68E7-4DEAA430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89191-D4E8-9B1E-D398-DA57F463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5AD1E-B5FD-D0B9-3238-4E87D256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27489-3FBB-ABEA-8FBD-ADEA4D6B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F3B56-B729-CF8C-ECC6-B00E893A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D2A9-02F2-A97E-8B0B-8B19982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45FA8-8584-E478-0D21-17E7C67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DFB3C-A3C8-B477-81DF-C2EEECE5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9B393-3644-E5E7-5107-33D7B2CF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D7BA1-4AC5-55C0-11E6-7A5CADB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8B0A8-50C4-5B10-EE68-C1DB994B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69AC4-26E7-9D35-EC1D-CEB9ABEC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071-B68D-D151-5297-F032900D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B46D-DA43-7DF7-CCA8-AEB8F5C5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5D032-D31A-030E-2391-C831E9BC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E4C3-56E7-21CC-B473-F23B3B92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2EE-2A72-6480-5444-54682951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DEE4-998C-C416-B5FA-5775985D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26C1-9F26-0FC5-5AB3-B88EC1D0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CAE1E-F8A2-B594-A547-7C8D849E4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5B819-B765-C0E3-126E-9DEE959F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C6D0-6849-4ABF-DFA8-67406FD6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0B01-E816-21C8-C521-BA2E9CC8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95F3-763C-79DA-449D-C53001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4CE43-7001-E91F-64EA-8566C7EE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C0DA-E78C-B79B-A055-8183C17F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4C47-2D6C-78E7-B9E0-77105136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D790-A1CA-397B-8776-542037E8E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7A4-5E15-BD7A-8E50-2F96F90F2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3F408-E27F-712E-30A6-CDAF573A5A20}"/>
              </a:ext>
            </a:extLst>
          </p:cNvPr>
          <p:cNvSpPr txBox="1"/>
          <p:nvPr/>
        </p:nvSpPr>
        <p:spPr>
          <a:xfrm>
            <a:off x="510986" y="3105911"/>
            <a:ext cx="4076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 ACTIVITY 1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8AA0-604B-7562-A7F5-69A5F9859E1A}"/>
              </a:ext>
            </a:extLst>
          </p:cNvPr>
          <p:cNvSpPr txBox="1"/>
          <p:nvPr/>
        </p:nvSpPr>
        <p:spPr>
          <a:xfrm>
            <a:off x="789709" y="4551339"/>
            <a:ext cx="452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Analyze  the 3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81FBD-2E6F-2F9A-3F34-1D9636E2B644}"/>
              </a:ext>
            </a:extLst>
          </p:cNvPr>
          <p:cNvSpPr txBox="1"/>
          <p:nvPr/>
        </p:nvSpPr>
        <p:spPr>
          <a:xfrm>
            <a:off x="789709" y="5447373"/>
            <a:ext cx="803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Why they </a:t>
            </a:r>
            <a:r>
              <a:rPr lang="en-US" sz="3600" b="1" dirty="0"/>
              <a:t>respect</a:t>
            </a:r>
            <a:r>
              <a:rPr lang="en-US" sz="3600" dirty="0"/>
              <a:t> the design principle?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BEB45E-8D7B-BAB5-6105-FBB29F74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8506">
            <a:off x="5782164" y="1173709"/>
            <a:ext cx="5824516" cy="23215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85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9">
            <a:extLst>
              <a:ext uri="{FF2B5EF4-FFF2-40B4-BE49-F238E27FC236}">
                <a16:creationId xmlns:a16="http://schemas.microsoft.com/office/drawing/2014/main" id="{CA6F6C0D-7663-F24F-9D2A-7DD30776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417" y="3730806"/>
            <a:ext cx="27978" cy="63587"/>
          </a:xfrm>
          <a:custGeom>
            <a:avLst/>
            <a:gdLst>
              <a:gd name="T0" fmla="*/ 63 w 95"/>
              <a:gd name="T1" fmla="*/ 219 h 220"/>
              <a:gd name="T2" fmla="*/ 63 w 95"/>
              <a:gd name="T3" fmla="*/ 219 h 220"/>
              <a:gd name="T4" fmla="*/ 31 w 95"/>
              <a:gd name="T5" fmla="*/ 188 h 220"/>
              <a:gd name="T6" fmla="*/ 0 w 95"/>
              <a:gd name="T7" fmla="*/ 32 h 220"/>
              <a:gd name="T8" fmla="*/ 31 w 95"/>
              <a:gd name="T9" fmla="*/ 0 h 220"/>
              <a:gd name="T10" fmla="*/ 63 w 95"/>
              <a:gd name="T11" fmla="*/ 32 h 220"/>
              <a:gd name="T12" fmla="*/ 94 w 95"/>
              <a:gd name="T13" fmla="*/ 157 h 220"/>
              <a:gd name="T14" fmla="*/ 63 w 95"/>
              <a:gd name="T15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20">
                <a:moveTo>
                  <a:pt x="63" y="219"/>
                </a:moveTo>
                <a:lnTo>
                  <a:pt x="63" y="219"/>
                </a:lnTo>
                <a:cubicBezTo>
                  <a:pt x="31" y="219"/>
                  <a:pt x="31" y="188"/>
                  <a:pt x="31" y="188"/>
                </a:cubicBezTo>
                <a:cubicBezTo>
                  <a:pt x="31" y="188"/>
                  <a:pt x="31" y="125"/>
                  <a:pt x="0" y="32"/>
                </a:cubicBezTo>
                <a:cubicBezTo>
                  <a:pt x="0" y="0"/>
                  <a:pt x="31" y="0"/>
                  <a:pt x="31" y="0"/>
                </a:cubicBezTo>
                <a:cubicBezTo>
                  <a:pt x="63" y="0"/>
                  <a:pt x="63" y="0"/>
                  <a:pt x="63" y="32"/>
                </a:cubicBezTo>
                <a:cubicBezTo>
                  <a:pt x="94" y="125"/>
                  <a:pt x="94" y="157"/>
                  <a:pt x="94" y="157"/>
                </a:cubicBezTo>
                <a:cubicBezTo>
                  <a:pt x="94" y="188"/>
                  <a:pt x="94" y="219"/>
                  <a:pt x="63" y="219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0" name="Freeform 12">
            <a:extLst>
              <a:ext uri="{FF2B5EF4-FFF2-40B4-BE49-F238E27FC236}">
                <a16:creationId xmlns:a16="http://schemas.microsoft.com/office/drawing/2014/main" id="{EDFA5769-0CEF-BC4F-976E-CC34603A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052" y="5384919"/>
            <a:ext cx="63587" cy="36881"/>
          </a:xfrm>
          <a:custGeom>
            <a:avLst/>
            <a:gdLst>
              <a:gd name="T0" fmla="*/ 31 w 219"/>
              <a:gd name="T1" fmla="*/ 125 h 126"/>
              <a:gd name="T2" fmla="*/ 31 w 219"/>
              <a:gd name="T3" fmla="*/ 125 h 126"/>
              <a:gd name="T4" fmla="*/ 0 w 219"/>
              <a:gd name="T5" fmla="*/ 94 h 126"/>
              <a:gd name="T6" fmla="*/ 31 w 219"/>
              <a:gd name="T7" fmla="*/ 32 h 126"/>
              <a:gd name="T8" fmla="*/ 156 w 219"/>
              <a:gd name="T9" fmla="*/ 0 h 126"/>
              <a:gd name="T10" fmla="*/ 187 w 219"/>
              <a:gd name="T11" fmla="*/ 32 h 126"/>
              <a:gd name="T12" fmla="*/ 187 w 219"/>
              <a:gd name="T13" fmla="*/ 94 h 126"/>
              <a:gd name="T14" fmla="*/ 31 w 219"/>
              <a:gd name="T15" fmla="*/ 94 h 126"/>
              <a:gd name="T16" fmla="*/ 31 w 219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" h="126">
                <a:moveTo>
                  <a:pt x="31" y="125"/>
                </a:moveTo>
                <a:lnTo>
                  <a:pt x="31" y="125"/>
                </a:lnTo>
                <a:cubicBezTo>
                  <a:pt x="0" y="125"/>
                  <a:pt x="0" y="94"/>
                  <a:pt x="0" y="94"/>
                </a:cubicBezTo>
                <a:cubicBezTo>
                  <a:pt x="0" y="63"/>
                  <a:pt x="0" y="32"/>
                  <a:pt x="31" y="32"/>
                </a:cubicBezTo>
                <a:cubicBezTo>
                  <a:pt x="31" y="32"/>
                  <a:pt x="62" y="32"/>
                  <a:pt x="156" y="0"/>
                </a:cubicBezTo>
                <a:cubicBezTo>
                  <a:pt x="187" y="0"/>
                  <a:pt x="187" y="32"/>
                  <a:pt x="187" y="32"/>
                </a:cubicBezTo>
                <a:cubicBezTo>
                  <a:pt x="218" y="63"/>
                  <a:pt x="187" y="63"/>
                  <a:pt x="187" y="94"/>
                </a:cubicBezTo>
                <a:cubicBezTo>
                  <a:pt x="93" y="94"/>
                  <a:pt x="31" y="94"/>
                  <a:pt x="31" y="94"/>
                </a:cubicBezTo>
                <a:cubicBezTo>
                  <a:pt x="31" y="125"/>
                  <a:pt x="31" y="125"/>
                  <a:pt x="31" y="125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AEF2D3-C8AD-0D40-A209-A798CAAF0D3A}"/>
              </a:ext>
            </a:extLst>
          </p:cNvPr>
          <p:cNvGrpSpPr/>
          <p:nvPr/>
        </p:nvGrpSpPr>
        <p:grpSpPr>
          <a:xfrm>
            <a:off x="4834443" y="2996609"/>
            <a:ext cx="738876" cy="2388311"/>
            <a:chOff x="9665710" y="5993218"/>
            <a:chExt cx="1477751" cy="4776621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6DB6D53-BF91-9444-8A49-36A9B5A9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512" y="6049174"/>
              <a:ext cx="1225949" cy="1353122"/>
            </a:xfrm>
            <a:custGeom>
              <a:avLst/>
              <a:gdLst>
                <a:gd name="T0" fmla="*/ 2063 w 2126"/>
                <a:gd name="T1" fmla="*/ 2344 h 2345"/>
                <a:gd name="T2" fmla="*/ 2063 w 2126"/>
                <a:gd name="T3" fmla="*/ 2344 h 2345"/>
                <a:gd name="T4" fmla="*/ 2032 w 2126"/>
                <a:gd name="T5" fmla="*/ 2312 h 2345"/>
                <a:gd name="T6" fmla="*/ 1969 w 2126"/>
                <a:gd name="T7" fmla="*/ 2031 h 2345"/>
                <a:gd name="T8" fmla="*/ 1969 w 2126"/>
                <a:gd name="T9" fmla="*/ 2000 h 2345"/>
                <a:gd name="T10" fmla="*/ 2032 w 2126"/>
                <a:gd name="T11" fmla="*/ 2031 h 2345"/>
                <a:gd name="T12" fmla="*/ 2125 w 2126"/>
                <a:gd name="T13" fmla="*/ 2312 h 2345"/>
                <a:gd name="T14" fmla="*/ 2094 w 2126"/>
                <a:gd name="T15" fmla="*/ 2344 h 2345"/>
                <a:gd name="T16" fmla="*/ 2063 w 2126"/>
                <a:gd name="T17" fmla="*/ 2344 h 2345"/>
                <a:gd name="T18" fmla="*/ 1875 w 2126"/>
                <a:gd name="T19" fmla="*/ 1781 h 2345"/>
                <a:gd name="T20" fmla="*/ 1875 w 2126"/>
                <a:gd name="T21" fmla="*/ 1781 h 2345"/>
                <a:gd name="T22" fmla="*/ 1844 w 2126"/>
                <a:gd name="T23" fmla="*/ 1781 h 2345"/>
                <a:gd name="T24" fmla="*/ 1719 w 2126"/>
                <a:gd name="T25" fmla="*/ 1500 h 2345"/>
                <a:gd name="T26" fmla="*/ 1750 w 2126"/>
                <a:gd name="T27" fmla="*/ 1469 h 2345"/>
                <a:gd name="T28" fmla="*/ 1782 w 2126"/>
                <a:gd name="T29" fmla="*/ 1469 h 2345"/>
                <a:gd name="T30" fmla="*/ 1938 w 2126"/>
                <a:gd name="T31" fmla="*/ 1750 h 2345"/>
                <a:gd name="T32" fmla="*/ 1907 w 2126"/>
                <a:gd name="T33" fmla="*/ 1781 h 2345"/>
                <a:gd name="T34" fmla="*/ 1875 w 2126"/>
                <a:gd name="T35" fmla="*/ 1781 h 2345"/>
                <a:gd name="T36" fmla="*/ 1625 w 2126"/>
                <a:gd name="T37" fmla="*/ 1281 h 2345"/>
                <a:gd name="T38" fmla="*/ 1625 w 2126"/>
                <a:gd name="T39" fmla="*/ 1281 h 2345"/>
                <a:gd name="T40" fmla="*/ 1594 w 2126"/>
                <a:gd name="T41" fmla="*/ 1281 h 2345"/>
                <a:gd name="T42" fmla="*/ 1407 w 2126"/>
                <a:gd name="T43" fmla="*/ 1031 h 2345"/>
                <a:gd name="T44" fmla="*/ 1438 w 2126"/>
                <a:gd name="T45" fmla="*/ 969 h 2345"/>
                <a:gd name="T46" fmla="*/ 1469 w 2126"/>
                <a:gd name="T47" fmla="*/ 1000 h 2345"/>
                <a:gd name="T48" fmla="*/ 1657 w 2126"/>
                <a:gd name="T49" fmla="*/ 1219 h 2345"/>
                <a:gd name="T50" fmla="*/ 1625 w 2126"/>
                <a:gd name="T51" fmla="*/ 1281 h 2345"/>
                <a:gd name="T52" fmla="*/ 1250 w 2126"/>
                <a:gd name="T53" fmla="*/ 844 h 2345"/>
                <a:gd name="T54" fmla="*/ 1250 w 2126"/>
                <a:gd name="T55" fmla="*/ 844 h 2345"/>
                <a:gd name="T56" fmla="*/ 1219 w 2126"/>
                <a:gd name="T57" fmla="*/ 812 h 2345"/>
                <a:gd name="T58" fmla="*/ 1032 w 2126"/>
                <a:gd name="T59" fmla="*/ 625 h 2345"/>
                <a:gd name="T60" fmla="*/ 1032 w 2126"/>
                <a:gd name="T61" fmla="*/ 562 h 2345"/>
                <a:gd name="T62" fmla="*/ 1063 w 2126"/>
                <a:gd name="T63" fmla="*/ 562 h 2345"/>
                <a:gd name="T64" fmla="*/ 1282 w 2126"/>
                <a:gd name="T65" fmla="*/ 781 h 2345"/>
                <a:gd name="T66" fmla="*/ 1282 w 2126"/>
                <a:gd name="T67" fmla="*/ 812 h 2345"/>
                <a:gd name="T68" fmla="*/ 1250 w 2126"/>
                <a:gd name="T69" fmla="*/ 844 h 2345"/>
                <a:gd name="T70" fmla="*/ 813 w 2126"/>
                <a:gd name="T71" fmla="*/ 469 h 2345"/>
                <a:gd name="T72" fmla="*/ 813 w 2126"/>
                <a:gd name="T73" fmla="*/ 469 h 2345"/>
                <a:gd name="T74" fmla="*/ 782 w 2126"/>
                <a:gd name="T75" fmla="*/ 437 h 2345"/>
                <a:gd name="T76" fmla="*/ 563 w 2126"/>
                <a:gd name="T77" fmla="*/ 312 h 2345"/>
                <a:gd name="T78" fmla="*/ 532 w 2126"/>
                <a:gd name="T79" fmla="*/ 250 h 2345"/>
                <a:gd name="T80" fmla="*/ 594 w 2126"/>
                <a:gd name="T81" fmla="*/ 250 h 2345"/>
                <a:gd name="T82" fmla="*/ 844 w 2126"/>
                <a:gd name="T83" fmla="*/ 375 h 2345"/>
                <a:gd name="T84" fmla="*/ 844 w 2126"/>
                <a:gd name="T85" fmla="*/ 437 h 2345"/>
                <a:gd name="T86" fmla="*/ 813 w 2126"/>
                <a:gd name="T87" fmla="*/ 469 h 2345"/>
                <a:gd name="T88" fmla="*/ 313 w 2126"/>
                <a:gd name="T89" fmla="*/ 187 h 2345"/>
                <a:gd name="T90" fmla="*/ 313 w 2126"/>
                <a:gd name="T91" fmla="*/ 187 h 2345"/>
                <a:gd name="T92" fmla="*/ 282 w 2126"/>
                <a:gd name="T93" fmla="*/ 187 h 2345"/>
                <a:gd name="T94" fmla="*/ 32 w 2126"/>
                <a:gd name="T95" fmla="*/ 94 h 2345"/>
                <a:gd name="T96" fmla="*/ 0 w 2126"/>
                <a:gd name="T97" fmla="*/ 31 h 2345"/>
                <a:gd name="T98" fmla="*/ 32 w 2126"/>
                <a:gd name="T99" fmla="*/ 0 h 2345"/>
                <a:gd name="T100" fmla="*/ 313 w 2126"/>
                <a:gd name="T101" fmla="*/ 125 h 2345"/>
                <a:gd name="T102" fmla="*/ 344 w 2126"/>
                <a:gd name="T103" fmla="*/ 156 h 2345"/>
                <a:gd name="T104" fmla="*/ 313 w 2126"/>
                <a:gd name="T105" fmla="*/ 187 h 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6" h="2345">
                  <a:moveTo>
                    <a:pt x="2063" y="2344"/>
                  </a:moveTo>
                  <a:lnTo>
                    <a:pt x="2063" y="2344"/>
                  </a:lnTo>
                  <a:cubicBezTo>
                    <a:pt x="2063" y="2344"/>
                    <a:pt x="2032" y="2344"/>
                    <a:pt x="2032" y="2312"/>
                  </a:cubicBezTo>
                  <a:cubicBezTo>
                    <a:pt x="2032" y="2219"/>
                    <a:pt x="2000" y="2125"/>
                    <a:pt x="1969" y="2031"/>
                  </a:cubicBezTo>
                  <a:cubicBezTo>
                    <a:pt x="1938" y="2031"/>
                    <a:pt x="1969" y="2000"/>
                    <a:pt x="1969" y="2000"/>
                  </a:cubicBezTo>
                  <a:cubicBezTo>
                    <a:pt x="2000" y="2000"/>
                    <a:pt x="2032" y="2000"/>
                    <a:pt x="2032" y="2031"/>
                  </a:cubicBezTo>
                  <a:cubicBezTo>
                    <a:pt x="2063" y="2094"/>
                    <a:pt x="2094" y="2219"/>
                    <a:pt x="2125" y="2312"/>
                  </a:cubicBezTo>
                  <a:lnTo>
                    <a:pt x="2094" y="2344"/>
                  </a:lnTo>
                  <a:cubicBezTo>
                    <a:pt x="2094" y="2344"/>
                    <a:pt x="2094" y="2344"/>
                    <a:pt x="2063" y="2344"/>
                  </a:cubicBezTo>
                  <a:close/>
                  <a:moveTo>
                    <a:pt x="1875" y="1781"/>
                  </a:moveTo>
                  <a:lnTo>
                    <a:pt x="1875" y="1781"/>
                  </a:lnTo>
                  <a:cubicBezTo>
                    <a:pt x="1875" y="1781"/>
                    <a:pt x="1875" y="1781"/>
                    <a:pt x="1844" y="1781"/>
                  </a:cubicBezTo>
                  <a:cubicBezTo>
                    <a:pt x="1813" y="1687"/>
                    <a:pt x="1782" y="1594"/>
                    <a:pt x="1719" y="1500"/>
                  </a:cubicBezTo>
                  <a:cubicBezTo>
                    <a:pt x="1719" y="1500"/>
                    <a:pt x="1719" y="1469"/>
                    <a:pt x="1750" y="1469"/>
                  </a:cubicBezTo>
                  <a:lnTo>
                    <a:pt x="1782" y="1469"/>
                  </a:lnTo>
                  <a:cubicBezTo>
                    <a:pt x="1844" y="1562"/>
                    <a:pt x="1875" y="1656"/>
                    <a:pt x="1938" y="1750"/>
                  </a:cubicBezTo>
                  <a:cubicBezTo>
                    <a:pt x="1938" y="1750"/>
                    <a:pt x="1938" y="1781"/>
                    <a:pt x="1907" y="1781"/>
                  </a:cubicBezTo>
                  <a:cubicBezTo>
                    <a:pt x="1907" y="1781"/>
                    <a:pt x="1907" y="1781"/>
                    <a:pt x="1875" y="1781"/>
                  </a:cubicBezTo>
                  <a:close/>
                  <a:moveTo>
                    <a:pt x="1625" y="1281"/>
                  </a:moveTo>
                  <a:lnTo>
                    <a:pt x="1625" y="1281"/>
                  </a:lnTo>
                  <a:cubicBezTo>
                    <a:pt x="1594" y="1281"/>
                    <a:pt x="1594" y="1281"/>
                    <a:pt x="1594" y="1281"/>
                  </a:cubicBezTo>
                  <a:cubicBezTo>
                    <a:pt x="1532" y="1187"/>
                    <a:pt x="1469" y="1094"/>
                    <a:pt x="1407" y="1031"/>
                  </a:cubicBezTo>
                  <a:cubicBezTo>
                    <a:pt x="1407" y="1031"/>
                    <a:pt x="1407" y="1000"/>
                    <a:pt x="1438" y="969"/>
                  </a:cubicBezTo>
                  <a:cubicBezTo>
                    <a:pt x="1438" y="969"/>
                    <a:pt x="1469" y="969"/>
                    <a:pt x="1469" y="1000"/>
                  </a:cubicBezTo>
                  <a:cubicBezTo>
                    <a:pt x="1532" y="1062"/>
                    <a:pt x="1594" y="1156"/>
                    <a:pt x="1657" y="1219"/>
                  </a:cubicBezTo>
                  <a:cubicBezTo>
                    <a:pt x="1657" y="1250"/>
                    <a:pt x="1657" y="1281"/>
                    <a:pt x="1625" y="1281"/>
                  </a:cubicBezTo>
                  <a:close/>
                  <a:moveTo>
                    <a:pt x="1250" y="844"/>
                  </a:moveTo>
                  <a:lnTo>
                    <a:pt x="1250" y="844"/>
                  </a:lnTo>
                  <a:cubicBezTo>
                    <a:pt x="1250" y="844"/>
                    <a:pt x="1250" y="812"/>
                    <a:pt x="1219" y="812"/>
                  </a:cubicBezTo>
                  <a:cubicBezTo>
                    <a:pt x="1157" y="750"/>
                    <a:pt x="1094" y="687"/>
                    <a:pt x="1032" y="625"/>
                  </a:cubicBezTo>
                  <a:cubicBezTo>
                    <a:pt x="1000" y="625"/>
                    <a:pt x="1000" y="594"/>
                    <a:pt x="1032" y="562"/>
                  </a:cubicBezTo>
                  <a:lnTo>
                    <a:pt x="1063" y="562"/>
                  </a:lnTo>
                  <a:cubicBezTo>
                    <a:pt x="1157" y="625"/>
                    <a:pt x="1219" y="687"/>
                    <a:pt x="1282" y="781"/>
                  </a:cubicBezTo>
                  <a:cubicBezTo>
                    <a:pt x="1313" y="781"/>
                    <a:pt x="1313" y="812"/>
                    <a:pt x="1282" y="812"/>
                  </a:cubicBezTo>
                  <a:cubicBezTo>
                    <a:pt x="1282" y="812"/>
                    <a:pt x="1282" y="844"/>
                    <a:pt x="1250" y="844"/>
                  </a:cubicBezTo>
                  <a:close/>
                  <a:moveTo>
                    <a:pt x="813" y="469"/>
                  </a:moveTo>
                  <a:lnTo>
                    <a:pt x="813" y="469"/>
                  </a:lnTo>
                  <a:cubicBezTo>
                    <a:pt x="813" y="469"/>
                    <a:pt x="813" y="469"/>
                    <a:pt x="782" y="437"/>
                  </a:cubicBezTo>
                  <a:cubicBezTo>
                    <a:pt x="719" y="406"/>
                    <a:pt x="625" y="344"/>
                    <a:pt x="563" y="312"/>
                  </a:cubicBezTo>
                  <a:cubicBezTo>
                    <a:pt x="532" y="281"/>
                    <a:pt x="532" y="281"/>
                    <a:pt x="532" y="250"/>
                  </a:cubicBezTo>
                  <a:cubicBezTo>
                    <a:pt x="532" y="250"/>
                    <a:pt x="563" y="219"/>
                    <a:pt x="594" y="250"/>
                  </a:cubicBezTo>
                  <a:cubicBezTo>
                    <a:pt x="657" y="281"/>
                    <a:pt x="750" y="344"/>
                    <a:pt x="844" y="375"/>
                  </a:cubicBezTo>
                  <a:cubicBezTo>
                    <a:pt x="844" y="406"/>
                    <a:pt x="844" y="437"/>
                    <a:pt x="844" y="437"/>
                  </a:cubicBezTo>
                  <a:lnTo>
                    <a:pt x="813" y="469"/>
                  </a:lnTo>
                  <a:close/>
                  <a:moveTo>
                    <a:pt x="313" y="187"/>
                  </a:moveTo>
                  <a:lnTo>
                    <a:pt x="313" y="187"/>
                  </a:lnTo>
                  <a:cubicBezTo>
                    <a:pt x="313" y="187"/>
                    <a:pt x="313" y="187"/>
                    <a:pt x="282" y="187"/>
                  </a:cubicBezTo>
                  <a:cubicBezTo>
                    <a:pt x="219" y="156"/>
                    <a:pt x="125" y="94"/>
                    <a:pt x="32" y="94"/>
                  </a:cubicBezTo>
                  <a:cubicBezTo>
                    <a:pt x="0" y="62"/>
                    <a:pt x="0" y="62"/>
                    <a:pt x="0" y="31"/>
                  </a:cubicBezTo>
                  <a:lnTo>
                    <a:pt x="32" y="0"/>
                  </a:lnTo>
                  <a:cubicBezTo>
                    <a:pt x="125" y="31"/>
                    <a:pt x="219" y="62"/>
                    <a:pt x="313" y="125"/>
                  </a:cubicBezTo>
                  <a:cubicBezTo>
                    <a:pt x="344" y="125"/>
                    <a:pt x="344" y="156"/>
                    <a:pt x="344" y="156"/>
                  </a:cubicBezTo>
                  <a:cubicBezTo>
                    <a:pt x="344" y="187"/>
                    <a:pt x="313" y="187"/>
                    <a:pt x="313" y="187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C3C63D4D-6DAB-6B49-A62D-AF8B0EBD9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5710" y="5993218"/>
              <a:ext cx="127173" cy="55956"/>
            </a:xfrm>
            <a:custGeom>
              <a:avLst/>
              <a:gdLst>
                <a:gd name="T0" fmla="*/ 187 w 220"/>
                <a:gd name="T1" fmla="*/ 94 h 95"/>
                <a:gd name="T2" fmla="*/ 187 w 220"/>
                <a:gd name="T3" fmla="*/ 94 h 95"/>
                <a:gd name="T4" fmla="*/ 187 w 220"/>
                <a:gd name="T5" fmla="*/ 94 h 95"/>
                <a:gd name="T6" fmla="*/ 31 w 220"/>
                <a:gd name="T7" fmla="*/ 63 h 95"/>
                <a:gd name="T8" fmla="*/ 0 w 220"/>
                <a:gd name="T9" fmla="*/ 31 h 95"/>
                <a:gd name="T10" fmla="*/ 62 w 220"/>
                <a:gd name="T11" fmla="*/ 0 h 95"/>
                <a:gd name="T12" fmla="*/ 187 w 220"/>
                <a:gd name="T13" fmla="*/ 31 h 95"/>
                <a:gd name="T14" fmla="*/ 219 w 220"/>
                <a:gd name="T15" fmla="*/ 63 h 95"/>
                <a:gd name="T16" fmla="*/ 187 w 220"/>
                <a:gd name="T17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95">
                  <a:moveTo>
                    <a:pt x="187" y="94"/>
                  </a:moveTo>
                  <a:lnTo>
                    <a:pt x="187" y="94"/>
                  </a:lnTo>
                  <a:lnTo>
                    <a:pt x="187" y="94"/>
                  </a:lnTo>
                  <a:cubicBezTo>
                    <a:pt x="125" y="94"/>
                    <a:pt x="94" y="94"/>
                    <a:pt x="31" y="63"/>
                  </a:cubicBezTo>
                  <a:cubicBezTo>
                    <a:pt x="31" y="63"/>
                    <a:pt x="0" y="63"/>
                    <a:pt x="0" y="31"/>
                  </a:cubicBezTo>
                  <a:cubicBezTo>
                    <a:pt x="31" y="0"/>
                    <a:pt x="31" y="0"/>
                    <a:pt x="62" y="0"/>
                  </a:cubicBezTo>
                  <a:cubicBezTo>
                    <a:pt x="94" y="0"/>
                    <a:pt x="156" y="31"/>
                    <a:pt x="187" y="31"/>
                  </a:cubicBezTo>
                  <a:cubicBezTo>
                    <a:pt x="219" y="31"/>
                    <a:pt x="219" y="63"/>
                    <a:pt x="219" y="63"/>
                  </a:cubicBezTo>
                  <a:cubicBezTo>
                    <a:pt x="219" y="94"/>
                    <a:pt x="219" y="94"/>
                    <a:pt x="187" y="94"/>
                  </a:cubicBezTo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F9B672AA-EFCB-874C-9BC2-B77902D18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927" y="9454870"/>
              <a:ext cx="1261557" cy="1314969"/>
            </a:xfrm>
            <a:custGeom>
              <a:avLst/>
              <a:gdLst>
                <a:gd name="T0" fmla="*/ 31 w 2188"/>
                <a:gd name="T1" fmla="*/ 2281 h 2282"/>
                <a:gd name="T2" fmla="*/ 31 w 2188"/>
                <a:gd name="T3" fmla="*/ 2281 h 2282"/>
                <a:gd name="T4" fmla="*/ 0 w 2188"/>
                <a:gd name="T5" fmla="*/ 2250 h 2282"/>
                <a:gd name="T6" fmla="*/ 31 w 2188"/>
                <a:gd name="T7" fmla="*/ 2219 h 2282"/>
                <a:gd name="T8" fmla="*/ 281 w 2188"/>
                <a:gd name="T9" fmla="*/ 2094 h 2282"/>
                <a:gd name="T10" fmla="*/ 344 w 2188"/>
                <a:gd name="T11" fmla="*/ 2125 h 2282"/>
                <a:gd name="T12" fmla="*/ 312 w 2188"/>
                <a:gd name="T13" fmla="*/ 2188 h 2282"/>
                <a:gd name="T14" fmla="*/ 62 w 2188"/>
                <a:gd name="T15" fmla="*/ 2281 h 2282"/>
                <a:gd name="T16" fmla="*/ 31 w 2188"/>
                <a:gd name="T17" fmla="*/ 2281 h 2282"/>
                <a:gd name="T18" fmla="*/ 562 w 2188"/>
                <a:gd name="T19" fmla="*/ 2063 h 2282"/>
                <a:gd name="T20" fmla="*/ 562 w 2188"/>
                <a:gd name="T21" fmla="*/ 2063 h 2282"/>
                <a:gd name="T22" fmla="*/ 531 w 2188"/>
                <a:gd name="T23" fmla="*/ 2031 h 2282"/>
                <a:gd name="T24" fmla="*/ 562 w 2188"/>
                <a:gd name="T25" fmla="*/ 2000 h 2282"/>
                <a:gd name="T26" fmla="*/ 812 w 2188"/>
                <a:gd name="T27" fmla="*/ 1844 h 2282"/>
                <a:gd name="T28" fmla="*/ 844 w 2188"/>
                <a:gd name="T29" fmla="*/ 1844 h 2282"/>
                <a:gd name="T30" fmla="*/ 844 w 2188"/>
                <a:gd name="T31" fmla="*/ 1906 h 2282"/>
                <a:gd name="T32" fmla="*/ 594 w 2188"/>
                <a:gd name="T33" fmla="*/ 2063 h 2282"/>
                <a:gd name="T34" fmla="*/ 562 w 2188"/>
                <a:gd name="T35" fmla="*/ 2063 h 2282"/>
                <a:gd name="T36" fmla="*/ 1062 w 2188"/>
                <a:gd name="T37" fmla="*/ 1750 h 2282"/>
                <a:gd name="T38" fmla="*/ 1062 w 2188"/>
                <a:gd name="T39" fmla="*/ 1750 h 2282"/>
                <a:gd name="T40" fmla="*/ 1031 w 2188"/>
                <a:gd name="T41" fmla="*/ 1719 h 2282"/>
                <a:gd name="T42" fmla="*/ 1031 w 2188"/>
                <a:gd name="T43" fmla="*/ 1688 h 2282"/>
                <a:gd name="T44" fmla="*/ 1250 w 2188"/>
                <a:gd name="T45" fmla="*/ 1500 h 2282"/>
                <a:gd name="T46" fmla="*/ 1312 w 2188"/>
                <a:gd name="T47" fmla="*/ 1500 h 2282"/>
                <a:gd name="T48" fmla="*/ 1312 w 2188"/>
                <a:gd name="T49" fmla="*/ 1563 h 2282"/>
                <a:gd name="T50" fmla="*/ 1094 w 2188"/>
                <a:gd name="T51" fmla="*/ 1750 h 2282"/>
                <a:gd name="T52" fmla="*/ 1062 w 2188"/>
                <a:gd name="T53" fmla="*/ 1750 h 2282"/>
                <a:gd name="T54" fmla="*/ 1500 w 2188"/>
                <a:gd name="T55" fmla="*/ 1344 h 2282"/>
                <a:gd name="T56" fmla="*/ 1500 w 2188"/>
                <a:gd name="T57" fmla="*/ 1344 h 2282"/>
                <a:gd name="T58" fmla="*/ 1469 w 2188"/>
                <a:gd name="T59" fmla="*/ 1344 h 2282"/>
                <a:gd name="T60" fmla="*/ 1469 w 2188"/>
                <a:gd name="T61" fmla="*/ 1281 h 2282"/>
                <a:gd name="T62" fmla="*/ 1656 w 2188"/>
                <a:gd name="T63" fmla="*/ 1063 h 2282"/>
                <a:gd name="T64" fmla="*/ 1687 w 2188"/>
                <a:gd name="T65" fmla="*/ 1063 h 2282"/>
                <a:gd name="T66" fmla="*/ 1687 w 2188"/>
                <a:gd name="T67" fmla="*/ 1125 h 2282"/>
                <a:gd name="T68" fmla="*/ 1500 w 2188"/>
                <a:gd name="T69" fmla="*/ 1344 h 2282"/>
                <a:gd name="T70" fmla="*/ 1812 w 2188"/>
                <a:gd name="T71" fmla="*/ 875 h 2282"/>
                <a:gd name="T72" fmla="*/ 1812 w 2188"/>
                <a:gd name="T73" fmla="*/ 875 h 2282"/>
                <a:gd name="T74" fmla="*/ 1812 w 2188"/>
                <a:gd name="T75" fmla="*/ 875 h 2282"/>
                <a:gd name="T76" fmla="*/ 1781 w 2188"/>
                <a:gd name="T77" fmla="*/ 844 h 2282"/>
                <a:gd name="T78" fmla="*/ 1937 w 2188"/>
                <a:gd name="T79" fmla="*/ 563 h 2282"/>
                <a:gd name="T80" fmla="*/ 1969 w 2188"/>
                <a:gd name="T81" fmla="*/ 563 h 2282"/>
                <a:gd name="T82" fmla="*/ 2000 w 2188"/>
                <a:gd name="T83" fmla="*/ 594 h 2282"/>
                <a:gd name="T84" fmla="*/ 1844 w 2188"/>
                <a:gd name="T85" fmla="*/ 875 h 2282"/>
                <a:gd name="T86" fmla="*/ 1812 w 2188"/>
                <a:gd name="T87" fmla="*/ 875 h 2282"/>
                <a:gd name="T88" fmla="*/ 2062 w 2188"/>
                <a:gd name="T89" fmla="*/ 344 h 2282"/>
                <a:gd name="T90" fmla="*/ 2062 w 2188"/>
                <a:gd name="T91" fmla="*/ 344 h 2282"/>
                <a:gd name="T92" fmla="*/ 2062 w 2188"/>
                <a:gd name="T93" fmla="*/ 344 h 2282"/>
                <a:gd name="T94" fmla="*/ 2031 w 2188"/>
                <a:gd name="T95" fmla="*/ 313 h 2282"/>
                <a:gd name="T96" fmla="*/ 2094 w 2188"/>
                <a:gd name="T97" fmla="*/ 31 h 2282"/>
                <a:gd name="T98" fmla="*/ 2156 w 2188"/>
                <a:gd name="T99" fmla="*/ 0 h 2282"/>
                <a:gd name="T100" fmla="*/ 2187 w 2188"/>
                <a:gd name="T101" fmla="*/ 63 h 2282"/>
                <a:gd name="T102" fmla="*/ 2094 w 2188"/>
                <a:gd name="T103" fmla="*/ 344 h 2282"/>
                <a:gd name="T104" fmla="*/ 2062 w 2188"/>
                <a:gd name="T105" fmla="*/ 344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88" h="2282">
                  <a:moveTo>
                    <a:pt x="31" y="2281"/>
                  </a:moveTo>
                  <a:lnTo>
                    <a:pt x="31" y="2281"/>
                  </a:lnTo>
                  <a:cubicBezTo>
                    <a:pt x="31" y="2281"/>
                    <a:pt x="0" y="2281"/>
                    <a:pt x="0" y="2250"/>
                  </a:cubicBezTo>
                  <a:cubicBezTo>
                    <a:pt x="0" y="2250"/>
                    <a:pt x="0" y="2219"/>
                    <a:pt x="31" y="2219"/>
                  </a:cubicBezTo>
                  <a:cubicBezTo>
                    <a:pt x="125" y="2188"/>
                    <a:pt x="219" y="2156"/>
                    <a:pt x="281" y="2094"/>
                  </a:cubicBezTo>
                  <a:cubicBezTo>
                    <a:pt x="312" y="2094"/>
                    <a:pt x="344" y="2094"/>
                    <a:pt x="344" y="2125"/>
                  </a:cubicBezTo>
                  <a:cubicBezTo>
                    <a:pt x="344" y="2156"/>
                    <a:pt x="344" y="2156"/>
                    <a:pt x="312" y="2188"/>
                  </a:cubicBezTo>
                  <a:cubicBezTo>
                    <a:pt x="250" y="2219"/>
                    <a:pt x="156" y="2250"/>
                    <a:pt x="62" y="2281"/>
                  </a:cubicBezTo>
                  <a:lnTo>
                    <a:pt x="31" y="2281"/>
                  </a:lnTo>
                  <a:close/>
                  <a:moveTo>
                    <a:pt x="562" y="2063"/>
                  </a:moveTo>
                  <a:lnTo>
                    <a:pt x="562" y="2063"/>
                  </a:lnTo>
                  <a:cubicBezTo>
                    <a:pt x="562" y="2063"/>
                    <a:pt x="562" y="2063"/>
                    <a:pt x="531" y="2031"/>
                  </a:cubicBezTo>
                  <a:cubicBezTo>
                    <a:pt x="531" y="2031"/>
                    <a:pt x="531" y="2000"/>
                    <a:pt x="562" y="2000"/>
                  </a:cubicBezTo>
                  <a:cubicBezTo>
                    <a:pt x="656" y="1938"/>
                    <a:pt x="719" y="1906"/>
                    <a:pt x="812" y="1844"/>
                  </a:cubicBezTo>
                  <a:lnTo>
                    <a:pt x="844" y="1844"/>
                  </a:lnTo>
                  <a:cubicBezTo>
                    <a:pt x="875" y="1875"/>
                    <a:pt x="875" y="1906"/>
                    <a:pt x="844" y="1906"/>
                  </a:cubicBezTo>
                  <a:cubicBezTo>
                    <a:pt x="750" y="1969"/>
                    <a:pt x="687" y="2000"/>
                    <a:pt x="594" y="2063"/>
                  </a:cubicBezTo>
                  <a:cubicBezTo>
                    <a:pt x="594" y="2063"/>
                    <a:pt x="594" y="2063"/>
                    <a:pt x="562" y="2063"/>
                  </a:cubicBezTo>
                  <a:close/>
                  <a:moveTo>
                    <a:pt x="1062" y="1750"/>
                  </a:moveTo>
                  <a:lnTo>
                    <a:pt x="1062" y="1750"/>
                  </a:lnTo>
                  <a:cubicBezTo>
                    <a:pt x="1062" y="1750"/>
                    <a:pt x="1031" y="1750"/>
                    <a:pt x="1031" y="1719"/>
                  </a:cubicBezTo>
                  <a:lnTo>
                    <a:pt x="1031" y="1688"/>
                  </a:lnTo>
                  <a:cubicBezTo>
                    <a:pt x="1125" y="1625"/>
                    <a:pt x="1187" y="1563"/>
                    <a:pt x="1250" y="1500"/>
                  </a:cubicBezTo>
                  <a:cubicBezTo>
                    <a:pt x="1281" y="1469"/>
                    <a:pt x="1312" y="1500"/>
                    <a:pt x="1312" y="1500"/>
                  </a:cubicBezTo>
                  <a:cubicBezTo>
                    <a:pt x="1312" y="1500"/>
                    <a:pt x="1312" y="1531"/>
                    <a:pt x="1312" y="1563"/>
                  </a:cubicBezTo>
                  <a:cubicBezTo>
                    <a:pt x="1250" y="1625"/>
                    <a:pt x="1156" y="1688"/>
                    <a:pt x="1094" y="1750"/>
                  </a:cubicBezTo>
                  <a:cubicBezTo>
                    <a:pt x="1062" y="1750"/>
                    <a:pt x="1062" y="1750"/>
                    <a:pt x="1062" y="1750"/>
                  </a:cubicBezTo>
                  <a:close/>
                  <a:moveTo>
                    <a:pt x="1500" y="1344"/>
                  </a:moveTo>
                  <a:lnTo>
                    <a:pt x="1500" y="1344"/>
                  </a:lnTo>
                  <a:cubicBezTo>
                    <a:pt x="1469" y="1344"/>
                    <a:pt x="1469" y="1344"/>
                    <a:pt x="1469" y="1344"/>
                  </a:cubicBezTo>
                  <a:cubicBezTo>
                    <a:pt x="1437" y="1344"/>
                    <a:pt x="1437" y="1313"/>
                    <a:pt x="1469" y="1281"/>
                  </a:cubicBezTo>
                  <a:cubicBezTo>
                    <a:pt x="1531" y="1219"/>
                    <a:pt x="1594" y="1156"/>
                    <a:pt x="1656" y="1063"/>
                  </a:cubicBezTo>
                  <a:lnTo>
                    <a:pt x="1687" y="1063"/>
                  </a:lnTo>
                  <a:cubicBezTo>
                    <a:pt x="1719" y="1063"/>
                    <a:pt x="1719" y="1094"/>
                    <a:pt x="1687" y="1125"/>
                  </a:cubicBezTo>
                  <a:cubicBezTo>
                    <a:pt x="1656" y="1188"/>
                    <a:pt x="1594" y="1281"/>
                    <a:pt x="1500" y="1344"/>
                  </a:cubicBezTo>
                  <a:close/>
                  <a:moveTo>
                    <a:pt x="1812" y="875"/>
                  </a:moveTo>
                  <a:lnTo>
                    <a:pt x="1812" y="875"/>
                  </a:lnTo>
                  <a:lnTo>
                    <a:pt x="1812" y="875"/>
                  </a:lnTo>
                  <a:cubicBezTo>
                    <a:pt x="1781" y="875"/>
                    <a:pt x="1781" y="844"/>
                    <a:pt x="1781" y="844"/>
                  </a:cubicBezTo>
                  <a:cubicBezTo>
                    <a:pt x="1844" y="750"/>
                    <a:pt x="1875" y="656"/>
                    <a:pt x="1937" y="563"/>
                  </a:cubicBezTo>
                  <a:lnTo>
                    <a:pt x="1969" y="563"/>
                  </a:lnTo>
                  <a:cubicBezTo>
                    <a:pt x="2000" y="563"/>
                    <a:pt x="2000" y="594"/>
                    <a:pt x="2000" y="594"/>
                  </a:cubicBezTo>
                  <a:cubicBezTo>
                    <a:pt x="1937" y="688"/>
                    <a:pt x="1906" y="781"/>
                    <a:pt x="1844" y="875"/>
                  </a:cubicBezTo>
                  <a:cubicBezTo>
                    <a:pt x="1844" y="875"/>
                    <a:pt x="1844" y="875"/>
                    <a:pt x="1812" y="875"/>
                  </a:cubicBezTo>
                  <a:close/>
                  <a:moveTo>
                    <a:pt x="2062" y="344"/>
                  </a:moveTo>
                  <a:lnTo>
                    <a:pt x="2062" y="344"/>
                  </a:lnTo>
                  <a:lnTo>
                    <a:pt x="2062" y="344"/>
                  </a:lnTo>
                  <a:cubicBezTo>
                    <a:pt x="2031" y="344"/>
                    <a:pt x="2031" y="344"/>
                    <a:pt x="2031" y="313"/>
                  </a:cubicBezTo>
                  <a:cubicBezTo>
                    <a:pt x="2062" y="219"/>
                    <a:pt x="2094" y="125"/>
                    <a:pt x="2094" y="31"/>
                  </a:cubicBezTo>
                  <a:cubicBezTo>
                    <a:pt x="2125" y="0"/>
                    <a:pt x="2125" y="0"/>
                    <a:pt x="2156" y="0"/>
                  </a:cubicBezTo>
                  <a:cubicBezTo>
                    <a:pt x="2156" y="0"/>
                    <a:pt x="2187" y="31"/>
                    <a:pt x="2187" y="63"/>
                  </a:cubicBezTo>
                  <a:cubicBezTo>
                    <a:pt x="2156" y="156"/>
                    <a:pt x="2125" y="250"/>
                    <a:pt x="2094" y="344"/>
                  </a:cubicBezTo>
                  <a:cubicBezTo>
                    <a:pt x="2094" y="344"/>
                    <a:pt x="2094" y="344"/>
                    <a:pt x="2062" y="344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72" name="Freeform 14">
            <a:extLst>
              <a:ext uri="{FF2B5EF4-FFF2-40B4-BE49-F238E27FC236}">
                <a16:creationId xmlns:a16="http://schemas.microsoft.com/office/drawing/2014/main" id="{1D21FD0D-1D0C-FC44-B664-4C60248A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928" y="4568876"/>
            <a:ext cx="27978" cy="63587"/>
          </a:xfrm>
          <a:custGeom>
            <a:avLst/>
            <a:gdLst>
              <a:gd name="T0" fmla="*/ 31 w 95"/>
              <a:gd name="T1" fmla="*/ 218 h 219"/>
              <a:gd name="T2" fmla="*/ 31 w 95"/>
              <a:gd name="T3" fmla="*/ 218 h 219"/>
              <a:gd name="T4" fmla="*/ 31 w 95"/>
              <a:gd name="T5" fmla="*/ 218 h 219"/>
              <a:gd name="T6" fmla="*/ 0 w 95"/>
              <a:gd name="T7" fmla="*/ 187 h 219"/>
              <a:gd name="T8" fmla="*/ 31 w 95"/>
              <a:gd name="T9" fmla="*/ 62 h 219"/>
              <a:gd name="T10" fmla="*/ 63 w 95"/>
              <a:gd name="T11" fmla="*/ 31 h 219"/>
              <a:gd name="T12" fmla="*/ 94 w 95"/>
              <a:gd name="T13" fmla="*/ 62 h 219"/>
              <a:gd name="T14" fmla="*/ 63 w 95"/>
              <a:gd name="T15" fmla="*/ 187 h 219"/>
              <a:gd name="T16" fmla="*/ 31 w 95"/>
              <a:gd name="T17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219">
                <a:moveTo>
                  <a:pt x="31" y="218"/>
                </a:moveTo>
                <a:lnTo>
                  <a:pt x="31" y="218"/>
                </a:lnTo>
                <a:lnTo>
                  <a:pt x="31" y="218"/>
                </a:lnTo>
                <a:cubicBezTo>
                  <a:pt x="31" y="218"/>
                  <a:pt x="0" y="218"/>
                  <a:pt x="0" y="187"/>
                </a:cubicBezTo>
                <a:cubicBezTo>
                  <a:pt x="0" y="156"/>
                  <a:pt x="31" y="93"/>
                  <a:pt x="31" y="62"/>
                </a:cubicBezTo>
                <a:cubicBezTo>
                  <a:pt x="31" y="31"/>
                  <a:pt x="31" y="0"/>
                  <a:pt x="63" y="31"/>
                </a:cubicBezTo>
                <a:cubicBezTo>
                  <a:pt x="94" y="31"/>
                  <a:pt x="94" y="31"/>
                  <a:pt x="94" y="62"/>
                </a:cubicBezTo>
                <a:cubicBezTo>
                  <a:pt x="94" y="93"/>
                  <a:pt x="94" y="156"/>
                  <a:pt x="63" y="187"/>
                </a:cubicBezTo>
                <a:cubicBezTo>
                  <a:pt x="63" y="218"/>
                  <a:pt x="63" y="218"/>
                  <a:pt x="31" y="218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3" name="Freeform 17">
            <a:extLst>
              <a:ext uri="{FF2B5EF4-FFF2-40B4-BE49-F238E27FC236}">
                <a16:creationId xmlns:a16="http://schemas.microsoft.com/office/drawing/2014/main" id="{C66E1C9C-58DC-3544-894B-0FADBCD5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511" y="4207705"/>
            <a:ext cx="63587" cy="36881"/>
          </a:xfrm>
          <a:custGeom>
            <a:avLst/>
            <a:gdLst>
              <a:gd name="T0" fmla="*/ 187 w 220"/>
              <a:gd name="T1" fmla="*/ 125 h 126"/>
              <a:gd name="T2" fmla="*/ 187 w 220"/>
              <a:gd name="T3" fmla="*/ 125 h 126"/>
              <a:gd name="T4" fmla="*/ 187 w 220"/>
              <a:gd name="T5" fmla="*/ 125 h 126"/>
              <a:gd name="T6" fmla="*/ 31 w 220"/>
              <a:gd name="T7" fmla="*/ 93 h 126"/>
              <a:gd name="T8" fmla="*/ 31 w 220"/>
              <a:gd name="T9" fmla="*/ 31 h 126"/>
              <a:gd name="T10" fmla="*/ 62 w 220"/>
              <a:gd name="T11" fmla="*/ 0 h 126"/>
              <a:gd name="T12" fmla="*/ 187 w 220"/>
              <a:gd name="T13" fmla="*/ 62 h 126"/>
              <a:gd name="T14" fmla="*/ 219 w 220"/>
              <a:gd name="T15" fmla="*/ 93 h 126"/>
              <a:gd name="T16" fmla="*/ 187 w 220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126">
                <a:moveTo>
                  <a:pt x="187" y="125"/>
                </a:moveTo>
                <a:lnTo>
                  <a:pt x="187" y="125"/>
                </a:lnTo>
                <a:lnTo>
                  <a:pt x="187" y="125"/>
                </a:lnTo>
                <a:cubicBezTo>
                  <a:pt x="125" y="125"/>
                  <a:pt x="94" y="93"/>
                  <a:pt x="31" y="93"/>
                </a:cubicBezTo>
                <a:cubicBezTo>
                  <a:pt x="31" y="62"/>
                  <a:pt x="0" y="62"/>
                  <a:pt x="31" y="31"/>
                </a:cubicBezTo>
                <a:cubicBezTo>
                  <a:pt x="31" y="31"/>
                  <a:pt x="31" y="0"/>
                  <a:pt x="62" y="0"/>
                </a:cubicBezTo>
                <a:cubicBezTo>
                  <a:pt x="94" y="31"/>
                  <a:pt x="156" y="31"/>
                  <a:pt x="187" y="62"/>
                </a:cubicBezTo>
                <a:cubicBezTo>
                  <a:pt x="219" y="62"/>
                  <a:pt x="219" y="93"/>
                  <a:pt x="219" y="93"/>
                </a:cubicBezTo>
                <a:cubicBezTo>
                  <a:pt x="219" y="125"/>
                  <a:pt x="219" y="125"/>
                  <a:pt x="187" y="125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4" name="Freeform 3">
            <a:extLst>
              <a:ext uri="{FF2B5EF4-FFF2-40B4-BE49-F238E27FC236}">
                <a16:creationId xmlns:a16="http://schemas.microsoft.com/office/drawing/2014/main" id="{E41BF2BE-9946-B14B-AA38-B35B2F4A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805" y="3964805"/>
            <a:ext cx="63587" cy="36880"/>
          </a:xfrm>
          <a:custGeom>
            <a:avLst/>
            <a:gdLst>
              <a:gd name="T0" fmla="*/ 31 w 220"/>
              <a:gd name="T1" fmla="*/ 125 h 126"/>
              <a:gd name="T2" fmla="*/ 31 w 220"/>
              <a:gd name="T3" fmla="*/ 125 h 126"/>
              <a:gd name="T4" fmla="*/ 0 w 220"/>
              <a:gd name="T5" fmla="*/ 94 h 126"/>
              <a:gd name="T6" fmla="*/ 31 w 220"/>
              <a:gd name="T7" fmla="*/ 31 h 126"/>
              <a:gd name="T8" fmla="*/ 156 w 220"/>
              <a:gd name="T9" fmla="*/ 0 h 126"/>
              <a:gd name="T10" fmla="*/ 219 w 220"/>
              <a:gd name="T11" fmla="*/ 31 h 126"/>
              <a:gd name="T12" fmla="*/ 188 w 220"/>
              <a:gd name="T13" fmla="*/ 62 h 126"/>
              <a:gd name="T14" fmla="*/ 63 w 220"/>
              <a:gd name="T15" fmla="*/ 125 h 126"/>
              <a:gd name="T16" fmla="*/ 31 w 220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126">
                <a:moveTo>
                  <a:pt x="31" y="125"/>
                </a:moveTo>
                <a:lnTo>
                  <a:pt x="31" y="125"/>
                </a:lnTo>
                <a:lnTo>
                  <a:pt x="0" y="94"/>
                </a:lnTo>
                <a:cubicBezTo>
                  <a:pt x="0" y="62"/>
                  <a:pt x="0" y="62"/>
                  <a:pt x="31" y="31"/>
                </a:cubicBezTo>
                <a:cubicBezTo>
                  <a:pt x="63" y="31"/>
                  <a:pt x="125" y="0"/>
                  <a:pt x="156" y="0"/>
                </a:cubicBezTo>
                <a:cubicBezTo>
                  <a:pt x="188" y="0"/>
                  <a:pt x="188" y="0"/>
                  <a:pt x="219" y="31"/>
                </a:cubicBezTo>
                <a:cubicBezTo>
                  <a:pt x="219" y="31"/>
                  <a:pt x="219" y="62"/>
                  <a:pt x="188" y="62"/>
                </a:cubicBezTo>
                <a:cubicBezTo>
                  <a:pt x="125" y="94"/>
                  <a:pt x="94" y="94"/>
                  <a:pt x="63" y="125"/>
                </a:cubicBezTo>
                <a:cubicBezTo>
                  <a:pt x="31" y="125"/>
                  <a:pt x="31" y="125"/>
                  <a:pt x="31" y="125"/>
                </a:cubicBezTo>
              </a:path>
            </a:pathLst>
          </a:custGeom>
          <a:solidFill>
            <a:srgbClr val="BF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97A050C8-8DF6-5844-9DDC-35D3AC06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82" y="4875591"/>
            <a:ext cx="1018656" cy="1018657"/>
          </a:xfrm>
          <a:custGeom>
            <a:avLst/>
            <a:gdLst>
              <a:gd name="T0" fmla="*/ 3531 w 3532"/>
              <a:gd name="T1" fmla="*/ 1750 h 3532"/>
              <a:gd name="T2" fmla="*/ 3531 w 3532"/>
              <a:gd name="T3" fmla="*/ 1750 h 3532"/>
              <a:gd name="T4" fmla="*/ 1781 w 3532"/>
              <a:gd name="T5" fmla="*/ 3531 h 3532"/>
              <a:gd name="T6" fmla="*/ 0 w 3532"/>
              <a:gd name="T7" fmla="*/ 1750 h 3532"/>
              <a:gd name="T8" fmla="*/ 1781 w 3532"/>
              <a:gd name="T9" fmla="*/ 0 h 3532"/>
              <a:gd name="T10" fmla="*/ 3531 w 3532"/>
              <a:gd name="T11" fmla="*/ 1750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50"/>
                </a:moveTo>
                <a:lnTo>
                  <a:pt x="3531" y="1750"/>
                </a:lnTo>
                <a:cubicBezTo>
                  <a:pt x="3531" y="2750"/>
                  <a:pt x="2750" y="3531"/>
                  <a:pt x="1781" y="3531"/>
                </a:cubicBezTo>
                <a:cubicBezTo>
                  <a:pt x="812" y="3531"/>
                  <a:pt x="0" y="2750"/>
                  <a:pt x="0" y="1750"/>
                </a:cubicBezTo>
                <a:cubicBezTo>
                  <a:pt x="0" y="781"/>
                  <a:pt x="812" y="0"/>
                  <a:pt x="1781" y="0"/>
                </a:cubicBezTo>
                <a:cubicBezTo>
                  <a:pt x="2750" y="0"/>
                  <a:pt x="3531" y="781"/>
                  <a:pt x="3531" y="17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9B135ECB-AA83-C448-97C8-F3F29584B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82" y="2294614"/>
            <a:ext cx="1018657" cy="1018657"/>
          </a:xfrm>
          <a:custGeom>
            <a:avLst/>
            <a:gdLst>
              <a:gd name="T0" fmla="*/ 3531 w 3532"/>
              <a:gd name="T1" fmla="*/ 1781 h 3532"/>
              <a:gd name="T2" fmla="*/ 3531 w 3532"/>
              <a:gd name="T3" fmla="*/ 1781 h 3532"/>
              <a:gd name="T4" fmla="*/ 1750 w 3532"/>
              <a:gd name="T5" fmla="*/ 3531 h 3532"/>
              <a:gd name="T6" fmla="*/ 0 w 3532"/>
              <a:gd name="T7" fmla="*/ 1781 h 3532"/>
              <a:gd name="T8" fmla="*/ 1750 w 3532"/>
              <a:gd name="T9" fmla="*/ 0 h 3532"/>
              <a:gd name="T10" fmla="*/ 3531 w 3532"/>
              <a:gd name="T11" fmla="*/ 1781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81"/>
                </a:moveTo>
                <a:lnTo>
                  <a:pt x="3531" y="1781"/>
                </a:lnTo>
                <a:cubicBezTo>
                  <a:pt x="3531" y="2750"/>
                  <a:pt x="2719" y="3531"/>
                  <a:pt x="1750" y="3531"/>
                </a:cubicBezTo>
                <a:cubicBezTo>
                  <a:pt x="781" y="3531"/>
                  <a:pt x="0" y="2750"/>
                  <a:pt x="0" y="1781"/>
                </a:cubicBezTo>
                <a:cubicBezTo>
                  <a:pt x="0" y="812"/>
                  <a:pt x="781" y="0"/>
                  <a:pt x="1750" y="0"/>
                </a:cubicBezTo>
                <a:cubicBezTo>
                  <a:pt x="2719" y="0"/>
                  <a:pt x="3531" y="812"/>
                  <a:pt x="3531" y="17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563ECB52-4FF8-744F-869D-8D1FC3C6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343" y="3631611"/>
            <a:ext cx="1018657" cy="1018656"/>
          </a:xfrm>
          <a:custGeom>
            <a:avLst/>
            <a:gdLst>
              <a:gd name="T0" fmla="*/ 3530 w 3531"/>
              <a:gd name="T1" fmla="*/ 1780 h 3531"/>
              <a:gd name="T2" fmla="*/ 3530 w 3531"/>
              <a:gd name="T3" fmla="*/ 1780 h 3531"/>
              <a:gd name="T4" fmla="*/ 1781 w 3531"/>
              <a:gd name="T5" fmla="*/ 3530 h 3531"/>
              <a:gd name="T6" fmla="*/ 0 w 3531"/>
              <a:gd name="T7" fmla="*/ 1780 h 3531"/>
              <a:gd name="T8" fmla="*/ 1781 w 3531"/>
              <a:gd name="T9" fmla="*/ 0 h 3531"/>
              <a:gd name="T10" fmla="*/ 3530 w 3531"/>
              <a:gd name="T11" fmla="*/ 1780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1" h="3531">
                <a:moveTo>
                  <a:pt x="3530" y="1780"/>
                </a:moveTo>
                <a:lnTo>
                  <a:pt x="3530" y="1780"/>
                </a:lnTo>
                <a:cubicBezTo>
                  <a:pt x="3530" y="2749"/>
                  <a:pt x="2750" y="3530"/>
                  <a:pt x="1781" y="3530"/>
                </a:cubicBezTo>
                <a:cubicBezTo>
                  <a:pt x="812" y="3530"/>
                  <a:pt x="0" y="2749"/>
                  <a:pt x="0" y="1780"/>
                </a:cubicBezTo>
                <a:cubicBezTo>
                  <a:pt x="0" y="812"/>
                  <a:pt x="812" y="0"/>
                  <a:pt x="1781" y="0"/>
                </a:cubicBezTo>
                <a:cubicBezTo>
                  <a:pt x="2750" y="0"/>
                  <a:pt x="3530" y="812"/>
                  <a:pt x="3530" y="17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C24E47F-01F1-BA41-BC22-4610B096D14D}"/>
              </a:ext>
            </a:extLst>
          </p:cNvPr>
          <p:cNvGrpSpPr/>
          <p:nvPr/>
        </p:nvGrpSpPr>
        <p:grpSpPr>
          <a:xfrm flipH="1">
            <a:off x="567434" y="2396361"/>
            <a:ext cx="2980762" cy="869545"/>
            <a:chOff x="16184072" y="5253194"/>
            <a:chExt cx="5961523" cy="1739090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10353EE6-CD2B-EC49-950C-42EAE006453B}"/>
                </a:ext>
              </a:extLst>
            </p:cNvPr>
            <p:cNvSpPr txBox="1"/>
            <p:nvPr/>
          </p:nvSpPr>
          <p:spPr>
            <a:xfrm>
              <a:off x="16212642" y="5253194"/>
              <a:ext cx="23826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309A296E-33DD-A947-84E8-1B8D3656E450}"/>
                </a:ext>
              </a:extLst>
            </p:cNvPr>
            <p:cNvSpPr/>
            <p:nvPr/>
          </p:nvSpPr>
          <p:spPr>
            <a:xfrm>
              <a:off x="16184072" y="5945844"/>
              <a:ext cx="5961523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B4E726-0056-4D4D-BC9B-EA41957C8A4F}"/>
              </a:ext>
            </a:extLst>
          </p:cNvPr>
          <p:cNvGrpSpPr/>
          <p:nvPr/>
        </p:nvGrpSpPr>
        <p:grpSpPr>
          <a:xfrm flipH="1">
            <a:off x="567434" y="4999961"/>
            <a:ext cx="2980762" cy="869545"/>
            <a:chOff x="16184072" y="5253194"/>
            <a:chExt cx="5961523" cy="1739090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3C732B35-213B-6C42-AE7B-2A06A6481F92}"/>
                </a:ext>
              </a:extLst>
            </p:cNvPr>
            <p:cNvSpPr txBox="1"/>
            <p:nvPr/>
          </p:nvSpPr>
          <p:spPr>
            <a:xfrm>
              <a:off x="16212642" y="5253194"/>
              <a:ext cx="23826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A1AEC5EE-E1E9-394D-9B10-A302C1F67665}"/>
                </a:ext>
              </a:extLst>
            </p:cNvPr>
            <p:cNvSpPr/>
            <p:nvPr/>
          </p:nvSpPr>
          <p:spPr>
            <a:xfrm>
              <a:off x="16184072" y="5945844"/>
              <a:ext cx="5961523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D28B04-379C-DF4D-A723-090DDCFEFFD5}"/>
              </a:ext>
            </a:extLst>
          </p:cNvPr>
          <p:cNvGrpSpPr/>
          <p:nvPr/>
        </p:nvGrpSpPr>
        <p:grpSpPr>
          <a:xfrm flipH="1">
            <a:off x="1879654" y="3711480"/>
            <a:ext cx="2980762" cy="869545"/>
            <a:chOff x="16184072" y="5253194"/>
            <a:chExt cx="5961523" cy="1739090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5BA76C6A-CB0A-A94D-A496-CB6A32DC893A}"/>
                </a:ext>
              </a:extLst>
            </p:cNvPr>
            <p:cNvSpPr txBox="1"/>
            <p:nvPr/>
          </p:nvSpPr>
          <p:spPr>
            <a:xfrm>
              <a:off x="16212642" y="5253194"/>
              <a:ext cx="23826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6CA6CCC8-75CA-A041-9ED7-B960E6E7D8B5}"/>
                </a:ext>
              </a:extLst>
            </p:cNvPr>
            <p:cNvSpPr/>
            <p:nvPr/>
          </p:nvSpPr>
          <p:spPr>
            <a:xfrm>
              <a:off x="16184072" y="5945844"/>
              <a:ext cx="5961523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5F988D-70B5-4B4D-8730-0CA356A2191F}"/>
              </a:ext>
            </a:extLst>
          </p:cNvPr>
          <p:cNvGrpSpPr/>
          <p:nvPr/>
        </p:nvGrpSpPr>
        <p:grpSpPr>
          <a:xfrm>
            <a:off x="5310962" y="3923280"/>
            <a:ext cx="557777" cy="435318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A7DD128-D77B-7245-B3DE-7C1E9E36B5DF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582F789-10AB-5B4B-8BA8-42E5B943FD3F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22E2914C-0984-204C-BEB2-2FAA10F9C9B1}"/>
              </a:ext>
            </a:extLst>
          </p:cNvPr>
          <p:cNvSpPr/>
          <p:nvPr/>
        </p:nvSpPr>
        <p:spPr>
          <a:xfrm>
            <a:off x="4116787" y="5097049"/>
            <a:ext cx="380379" cy="5623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BBAA6F-99A7-9642-8BF6-E71B76412FC9}"/>
              </a:ext>
            </a:extLst>
          </p:cNvPr>
          <p:cNvGrpSpPr/>
          <p:nvPr/>
        </p:nvGrpSpPr>
        <p:grpSpPr>
          <a:xfrm>
            <a:off x="4044006" y="2536667"/>
            <a:ext cx="499902" cy="494870"/>
            <a:chOff x="6748578" y="14459581"/>
            <a:chExt cx="999804" cy="989739"/>
          </a:xfrm>
          <a:solidFill>
            <a:schemeClr val="bg1"/>
          </a:solidFill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4C9A88C-459D-D24D-975C-0CD1D6758A23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A4123F2-84BD-B841-9EB6-B5166A7B9200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510FCD2-AB07-F241-87A3-7DCE4F3EF2B2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5FC0548-F5F2-174C-8859-B221F90BF142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C02E3DA-EFB4-4D4C-A20F-7061881E8E9E}"/>
              </a:ext>
            </a:extLst>
          </p:cNvPr>
          <p:cNvGrpSpPr/>
          <p:nvPr/>
        </p:nvGrpSpPr>
        <p:grpSpPr>
          <a:xfrm>
            <a:off x="9309718" y="2636391"/>
            <a:ext cx="2005257" cy="2796508"/>
            <a:chOff x="9822017" y="4081325"/>
            <a:chExt cx="4719400" cy="5354340"/>
          </a:xfrm>
        </p:grpSpPr>
        <p:sp>
          <p:nvSpPr>
            <p:cNvPr id="99" name="Freeform 1">
              <a:extLst>
                <a:ext uri="{FF2B5EF4-FFF2-40B4-BE49-F238E27FC236}">
                  <a16:creationId xmlns:a16="http://schemas.microsoft.com/office/drawing/2014/main" id="{6FF1A1DD-66BF-5347-85DB-99C5D9A7E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763028"/>
              <a:ext cx="4719400" cy="1672637"/>
            </a:xfrm>
            <a:custGeom>
              <a:avLst/>
              <a:gdLst>
                <a:gd name="T0" fmla="*/ 4391 w 4392"/>
                <a:gd name="T1" fmla="*/ 985 h 1555"/>
                <a:gd name="T2" fmla="*/ 4391 w 4392"/>
                <a:gd name="T3" fmla="*/ 985 h 1555"/>
                <a:gd name="T4" fmla="*/ 4228 w 4392"/>
                <a:gd name="T5" fmla="*/ 1220 h 1555"/>
                <a:gd name="T6" fmla="*/ 2222 w 4392"/>
                <a:gd name="T7" fmla="*/ 1554 h 1555"/>
                <a:gd name="T8" fmla="*/ 163 w 4392"/>
                <a:gd name="T9" fmla="*/ 1220 h 1555"/>
                <a:gd name="T10" fmla="*/ 0 w 4392"/>
                <a:gd name="T11" fmla="*/ 985 h 1555"/>
                <a:gd name="T12" fmla="*/ 0 w 4392"/>
                <a:gd name="T13" fmla="*/ 0 h 1555"/>
                <a:gd name="T14" fmla="*/ 4391 w 4392"/>
                <a:gd name="T15" fmla="*/ 0 h 1555"/>
                <a:gd name="T16" fmla="*/ 4391 w 4392"/>
                <a:gd name="T17" fmla="*/ 98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55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84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54"/>
                    <a:pt x="651" y="1383"/>
                    <a:pt x="163" y="1220"/>
                  </a:cubicBezTo>
                  <a:cubicBezTo>
                    <a:pt x="63" y="1184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0" name="Freeform 2">
              <a:extLst>
                <a:ext uri="{FF2B5EF4-FFF2-40B4-BE49-F238E27FC236}">
                  <a16:creationId xmlns:a16="http://schemas.microsoft.com/office/drawing/2014/main" id="{06CC3035-D9F0-3846-9F58-C3109AA6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118611"/>
              <a:ext cx="4719400" cy="1194065"/>
            </a:xfrm>
            <a:custGeom>
              <a:avLst/>
              <a:gdLst>
                <a:gd name="T0" fmla="*/ 4391 w 4392"/>
                <a:gd name="T1" fmla="*/ 551 h 1113"/>
                <a:gd name="T2" fmla="*/ 4391 w 4392"/>
                <a:gd name="T3" fmla="*/ 551 h 1113"/>
                <a:gd name="T4" fmla="*/ 2196 w 4392"/>
                <a:gd name="T5" fmla="*/ 1112 h 1113"/>
                <a:gd name="T6" fmla="*/ 0 w 4392"/>
                <a:gd name="T7" fmla="*/ 551 h 1113"/>
                <a:gd name="T8" fmla="*/ 2196 w 4392"/>
                <a:gd name="T9" fmla="*/ 0 h 1113"/>
                <a:gd name="T10" fmla="*/ 4391 w 4392"/>
                <a:gd name="T11" fmla="*/ 551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3">
                  <a:moveTo>
                    <a:pt x="4391" y="551"/>
                  </a:moveTo>
                  <a:lnTo>
                    <a:pt x="4391" y="551"/>
                  </a:lnTo>
                  <a:cubicBezTo>
                    <a:pt x="4391" y="859"/>
                    <a:pt x="3415" y="1112"/>
                    <a:pt x="2196" y="1112"/>
                  </a:cubicBezTo>
                  <a:cubicBezTo>
                    <a:pt x="985" y="1112"/>
                    <a:pt x="0" y="859"/>
                    <a:pt x="0" y="551"/>
                  </a:cubicBezTo>
                  <a:cubicBezTo>
                    <a:pt x="0" y="244"/>
                    <a:pt x="985" y="0"/>
                    <a:pt x="2196" y="0"/>
                  </a:cubicBezTo>
                  <a:cubicBezTo>
                    <a:pt x="3415" y="0"/>
                    <a:pt x="4391" y="244"/>
                    <a:pt x="4391" y="551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1" name="Freeform 3">
              <a:extLst>
                <a:ext uri="{FF2B5EF4-FFF2-40B4-BE49-F238E27FC236}">
                  <a16:creationId xmlns:a16="http://schemas.microsoft.com/office/drawing/2014/main" id="{2A5EB686-D005-D941-B8E2-EC6B963A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6237278"/>
              <a:ext cx="4719400" cy="1677377"/>
            </a:xfrm>
            <a:custGeom>
              <a:avLst/>
              <a:gdLst>
                <a:gd name="T0" fmla="*/ 4391 w 4392"/>
                <a:gd name="T1" fmla="*/ 993 h 1563"/>
                <a:gd name="T2" fmla="*/ 4391 w 4392"/>
                <a:gd name="T3" fmla="*/ 993 h 1563"/>
                <a:gd name="T4" fmla="*/ 4228 w 4392"/>
                <a:gd name="T5" fmla="*/ 1228 h 1563"/>
                <a:gd name="T6" fmla="*/ 2222 w 4392"/>
                <a:gd name="T7" fmla="*/ 1562 h 1563"/>
                <a:gd name="T8" fmla="*/ 163 w 4392"/>
                <a:gd name="T9" fmla="*/ 1228 h 1563"/>
                <a:gd name="T10" fmla="*/ 0 w 4392"/>
                <a:gd name="T11" fmla="*/ 993 h 1563"/>
                <a:gd name="T12" fmla="*/ 0 w 4392"/>
                <a:gd name="T13" fmla="*/ 0 h 1563"/>
                <a:gd name="T14" fmla="*/ 4391 w 4392"/>
                <a:gd name="T15" fmla="*/ 0 h 1563"/>
                <a:gd name="T16" fmla="*/ 4391 w 4392"/>
                <a:gd name="T17" fmla="*/ 993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3">
                  <a:moveTo>
                    <a:pt x="4391" y="993"/>
                  </a:moveTo>
                  <a:lnTo>
                    <a:pt x="4391" y="993"/>
                  </a:lnTo>
                  <a:cubicBezTo>
                    <a:pt x="4391" y="1092"/>
                    <a:pt x="4327" y="1191"/>
                    <a:pt x="4228" y="1228"/>
                  </a:cubicBezTo>
                  <a:cubicBezTo>
                    <a:pt x="3749" y="1381"/>
                    <a:pt x="3062" y="1553"/>
                    <a:pt x="2222" y="1562"/>
                  </a:cubicBezTo>
                  <a:cubicBezTo>
                    <a:pt x="1356" y="1562"/>
                    <a:pt x="651" y="1390"/>
                    <a:pt x="163" y="1228"/>
                  </a:cubicBezTo>
                  <a:cubicBezTo>
                    <a:pt x="63" y="1191"/>
                    <a:pt x="0" y="1092"/>
                    <a:pt x="0" y="9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93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2" name="Freeform 4">
              <a:extLst>
                <a:ext uri="{FF2B5EF4-FFF2-40B4-BE49-F238E27FC236}">
                  <a16:creationId xmlns:a16="http://schemas.microsoft.com/office/drawing/2014/main" id="{6E73575A-98E0-7D4D-AD50-F31F92644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5597598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7"/>
                    <a:pt x="3415" y="1111"/>
                    <a:pt x="2196" y="1111"/>
                  </a:cubicBezTo>
                  <a:cubicBezTo>
                    <a:pt x="985" y="1111"/>
                    <a:pt x="0" y="867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17E63436-9A4D-8841-A201-6AA3DA756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721004"/>
              <a:ext cx="4719400" cy="1682114"/>
            </a:xfrm>
            <a:custGeom>
              <a:avLst/>
              <a:gdLst>
                <a:gd name="T0" fmla="*/ 4391 w 4392"/>
                <a:gd name="T1" fmla="*/ 985 h 1564"/>
                <a:gd name="T2" fmla="*/ 4391 w 4392"/>
                <a:gd name="T3" fmla="*/ 985 h 1564"/>
                <a:gd name="T4" fmla="*/ 4228 w 4392"/>
                <a:gd name="T5" fmla="*/ 1220 h 1564"/>
                <a:gd name="T6" fmla="*/ 2222 w 4392"/>
                <a:gd name="T7" fmla="*/ 1554 h 1564"/>
                <a:gd name="T8" fmla="*/ 163 w 4392"/>
                <a:gd name="T9" fmla="*/ 1220 h 1564"/>
                <a:gd name="T10" fmla="*/ 0 w 4392"/>
                <a:gd name="T11" fmla="*/ 985 h 1564"/>
                <a:gd name="T12" fmla="*/ 0 w 4392"/>
                <a:gd name="T13" fmla="*/ 0 h 1564"/>
                <a:gd name="T14" fmla="*/ 4391 w 4392"/>
                <a:gd name="T15" fmla="*/ 0 h 1564"/>
                <a:gd name="T16" fmla="*/ 4391 w 4392"/>
                <a:gd name="T17" fmla="*/ 98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4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93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63"/>
                    <a:pt x="651" y="1383"/>
                    <a:pt x="163" y="1220"/>
                  </a:cubicBezTo>
                  <a:cubicBezTo>
                    <a:pt x="63" y="1193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80748E34-3FE7-3343-9EEE-0C268D7DF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081325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8"/>
                    <a:pt x="3415" y="1111"/>
                    <a:pt x="2196" y="1111"/>
                  </a:cubicBezTo>
                  <a:cubicBezTo>
                    <a:pt x="985" y="1111"/>
                    <a:pt x="0" y="868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F7AD3-BA8A-774F-83DE-8F74EA939A7F}"/>
              </a:ext>
            </a:extLst>
          </p:cNvPr>
          <p:cNvCxnSpPr/>
          <p:nvPr/>
        </p:nvCxnSpPr>
        <p:spPr>
          <a:xfrm>
            <a:off x="6096000" y="4207705"/>
            <a:ext cx="2869973" cy="0"/>
          </a:xfrm>
          <a:prstGeom prst="line">
            <a:avLst/>
          </a:prstGeom>
          <a:ln w="50800">
            <a:solidFill>
              <a:schemeClr val="bg1">
                <a:lumMod val="5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46C2750-AE73-6448-8884-A69A3D9A17DB}"/>
              </a:ext>
            </a:extLst>
          </p:cNvPr>
          <p:cNvGrpSpPr/>
          <p:nvPr/>
        </p:nvGrpSpPr>
        <p:grpSpPr>
          <a:xfrm>
            <a:off x="6000215" y="3081596"/>
            <a:ext cx="2965759" cy="835870"/>
            <a:chOff x="1959951" y="4562569"/>
            <a:chExt cx="5931517" cy="167173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B5933F9-716B-6240-927E-FDDD4B5527E0}"/>
                </a:ext>
              </a:extLst>
            </p:cNvPr>
            <p:cNvSpPr txBox="1"/>
            <p:nvPr/>
          </p:nvSpPr>
          <p:spPr>
            <a:xfrm>
              <a:off x="4165981" y="4562569"/>
              <a:ext cx="3725487" cy="167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1FEE4B1-9276-AF47-9FA8-8E59F085C759}"/>
                </a:ext>
              </a:extLst>
            </p:cNvPr>
            <p:cNvSpPr txBox="1"/>
            <p:nvPr/>
          </p:nvSpPr>
          <p:spPr>
            <a:xfrm>
              <a:off x="1959951" y="4579659"/>
              <a:ext cx="2095530" cy="120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300" b="1" dirty="0">
                  <a:solidFill>
                    <a:schemeClr val="tx2"/>
                  </a:solidFill>
                  <a:latin typeface="Lato" panose="020F0502020204030203" pitchFamily="34" charset="77"/>
                  <a:ea typeface="Roboto Medium" panose="02000000000000000000" pitchFamily="2" charset="0"/>
                  <a:cs typeface="Lato Black" charset="0"/>
                </a:rPr>
                <a:t>+35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47012EE-C7DB-434C-A595-808BF639504B}"/>
              </a:ext>
            </a:extLst>
          </p:cNvPr>
          <p:cNvGrpSpPr/>
          <p:nvPr/>
        </p:nvGrpSpPr>
        <p:grpSpPr>
          <a:xfrm>
            <a:off x="6000215" y="4702189"/>
            <a:ext cx="2965759" cy="835870"/>
            <a:chOff x="1959951" y="4562569"/>
            <a:chExt cx="5931517" cy="167173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1BEC4C9-E79D-1547-BEE9-BEB3AB3CEDE1}"/>
                </a:ext>
              </a:extLst>
            </p:cNvPr>
            <p:cNvSpPr txBox="1"/>
            <p:nvPr/>
          </p:nvSpPr>
          <p:spPr>
            <a:xfrm>
              <a:off x="4165981" y="4562569"/>
              <a:ext cx="3725487" cy="167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08C2ADE-0200-3046-AE68-C8C127B431FA}"/>
                </a:ext>
              </a:extLst>
            </p:cNvPr>
            <p:cNvSpPr txBox="1"/>
            <p:nvPr/>
          </p:nvSpPr>
          <p:spPr>
            <a:xfrm>
              <a:off x="1959951" y="4579659"/>
              <a:ext cx="2095530" cy="120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300" b="1" dirty="0">
                  <a:solidFill>
                    <a:schemeClr val="tx2"/>
                  </a:solidFill>
                  <a:latin typeface="Lato" panose="020F0502020204030203" pitchFamily="34" charset="77"/>
                  <a:ea typeface="Roboto Medium" panose="02000000000000000000" pitchFamily="2" charset="0"/>
                  <a:cs typeface="Lato Black" charset="0"/>
                </a:rPr>
                <a:t>+10</a:t>
              </a:r>
            </a:p>
          </p:txBody>
        </p:sp>
      </p:grpSp>
      <p:grpSp>
        <p:nvGrpSpPr>
          <p:cNvPr id="50" name="Grupo 349">
            <a:extLst>
              <a:ext uri="{FF2B5EF4-FFF2-40B4-BE49-F238E27FC236}">
                <a16:creationId xmlns:a16="http://schemas.microsoft.com/office/drawing/2014/main" id="{24709A18-2561-F64B-AEE0-9C0014D20F48}"/>
              </a:ext>
            </a:extLst>
          </p:cNvPr>
          <p:cNvGrpSpPr/>
          <p:nvPr/>
        </p:nvGrpSpPr>
        <p:grpSpPr>
          <a:xfrm>
            <a:off x="1335742" y="511095"/>
            <a:ext cx="9520518" cy="911393"/>
            <a:chOff x="2668308" y="861425"/>
            <a:chExt cx="19041035" cy="1822785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89D7E091-B5A8-354F-BD8A-90FB02979DE0}"/>
                </a:ext>
              </a:extLst>
            </p:cNvPr>
            <p:cNvSpPr txBox="1"/>
            <p:nvPr/>
          </p:nvSpPr>
          <p:spPr>
            <a:xfrm>
              <a:off x="5008686" y="861425"/>
              <a:ext cx="14360343" cy="141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AF6C433E-623D-F94A-BE73-9331B27C354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66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1335742" y="511095"/>
            <a:ext cx="9520518" cy="911393"/>
            <a:chOff x="2668308" y="861425"/>
            <a:chExt cx="19041035" cy="1822785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863624" y="861425"/>
              <a:ext cx="8650446" cy="141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DFF499-A066-1A4F-A5CB-BBE3064ED380}"/>
              </a:ext>
            </a:extLst>
          </p:cNvPr>
          <p:cNvGrpSpPr/>
          <p:nvPr/>
        </p:nvGrpSpPr>
        <p:grpSpPr>
          <a:xfrm>
            <a:off x="6806684" y="2101770"/>
            <a:ext cx="2649820" cy="2484158"/>
            <a:chOff x="12406134" y="5091677"/>
            <a:chExt cx="7495722" cy="7027106"/>
          </a:xfrm>
        </p:grpSpPr>
        <p:graphicFrame>
          <p:nvGraphicFramePr>
            <p:cNvPr id="64" name="Chart 63">
              <a:extLst>
                <a:ext uri="{FF2B5EF4-FFF2-40B4-BE49-F238E27FC236}">
                  <a16:creationId xmlns:a16="http://schemas.microsoft.com/office/drawing/2014/main" id="{354411D3-2274-1E42-8DAE-FFC99D0DC66F}"/>
                </a:ext>
              </a:extLst>
            </p:cNvPr>
            <p:cNvGraphicFramePr/>
            <p:nvPr/>
          </p:nvGraphicFramePr>
          <p:xfrm>
            <a:off x="12406134" y="5091677"/>
            <a:ext cx="7495722" cy="70271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111357-62C9-5B48-830F-361FC39A3044}"/>
                </a:ext>
              </a:extLst>
            </p:cNvPr>
            <p:cNvGrpSpPr/>
            <p:nvPr/>
          </p:nvGrpSpPr>
          <p:grpSpPr>
            <a:xfrm>
              <a:off x="15406630" y="7050505"/>
              <a:ext cx="1494730" cy="3124640"/>
              <a:chOff x="12197942" y="6129261"/>
              <a:chExt cx="2261009" cy="4726498"/>
            </a:xfrm>
            <a:solidFill>
              <a:schemeClr val="accent2"/>
            </a:solidFill>
          </p:grpSpPr>
          <p:sp>
            <p:nvSpPr>
              <p:cNvPr id="45" name="Freeform 2">
                <a:extLst>
                  <a:ext uri="{FF2B5EF4-FFF2-40B4-BE49-F238E27FC236}">
                    <a16:creationId xmlns:a16="http://schemas.microsoft.com/office/drawing/2014/main" id="{93B3E6F2-D006-854F-9CE5-B4B5A638D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7942" y="7089148"/>
                <a:ext cx="2261009" cy="3765308"/>
              </a:xfrm>
              <a:custGeom>
                <a:avLst/>
                <a:gdLst>
                  <a:gd name="T0" fmla="*/ 2750 w 7657"/>
                  <a:gd name="T1" fmla="*/ 12749 h 12750"/>
                  <a:gd name="T2" fmla="*/ 2750 w 7657"/>
                  <a:gd name="T3" fmla="*/ 12749 h 12750"/>
                  <a:gd name="T4" fmla="*/ 2343 w 7657"/>
                  <a:gd name="T5" fmla="*/ 12499 h 12750"/>
                  <a:gd name="T6" fmla="*/ 2093 w 7657"/>
                  <a:gd name="T7" fmla="*/ 11843 h 12750"/>
                  <a:gd name="T8" fmla="*/ 2125 w 7657"/>
                  <a:gd name="T9" fmla="*/ 3219 h 12750"/>
                  <a:gd name="T10" fmla="*/ 2093 w 7657"/>
                  <a:gd name="T11" fmla="*/ 2250 h 12750"/>
                  <a:gd name="T12" fmla="*/ 1968 w 7657"/>
                  <a:gd name="T13" fmla="*/ 2969 h 12750"/>
                  <a:gd name="T14" fmla="*/ 1625 w 7657"/>
                  <a:gd name="T15" fmla="*/ 5155 h 12750"/>
                  <a:gd name="T16" fmla="*/ 781 w 7657"/>
                  <a:gd name="T17" fmla="*/ 5843 h 12750"/>
                  <a:gd name="T18" fmla="*/ 31 w 7657"/>
                  <a:gd name="T19" fmla="*/ 4999 h 12750"/>
                  <a:gd name="T20" fmla="*/ 250 w 7657"/>
                  <a:gd name="T21" fmla="*/ 3625 h 12750"/>
                  <a:gd name="T22" fmla="*/ 812 w 7657"/>
                  <a:gd name="T23" fmla="*/ 719 h 12750"/>
                  <a:gd name="T24" fmla="*/ 1656 w 7657"/>
                  <a:gd name="T25" fmla="*/ 0 h 12750"/>
                  <a:gd name="T26" fmla="*/ 5937 w 7657"/>
                  <a:gd name="T27" fmla="*/ 0 h 12750"/>
                  <a:gd name="T28" fmla="*/ 6781 w 7657"/>
                  <a:gd name="T29" fmla="*/ 719 h 12750"/>
                  <a:gd name="T30" fmla="*/ 7562 w 7657"/>
                  <a:gd name="T31" fmla="*/ 4750 h 12750"/>
                  <a:gd name="T32" fmla="*/ 6906 w 7657"/>
                  <a:gd name="T33" fmla="*/ 5812 h 12750"/>
                  <a:gd name="T34" fmla="*/ 5968 w 7657"/>
                  <a:gd name="T35" fmla="*/ 5124 h 12750"/>
                  <a:gd name="T36" fmla="*/ 5531 w 7657"/>
                  <a:gd name="T37" fmla="*/ 2344 h 12750"/>
                  <a:gd name="T38" fmla="*/ 5468 w 7657"/>
                  <a:gd name="T39" fmla="*/ 2281 h 12750"/>
                  <a:gd name="T40" fmla="*/ 5468 w 7657"/>
                  <a:gd name="T41" fmla="*/ 2406 h 12750"/>
                  <a:gd name="T42" fmla="*/ 5500 w 7657"/>
                  <a:gd name="T43" fmla="*/ 11749 h 12750"/>
                  <a:gd name="T44" fmla="*/ 4843 w 7657"/>
                  <a:gd name="T45" fmla="*/ 12749 h 12750"/>
                  <a:gd name="T46" fmla="*/ 4531 w 7657"/>
                  <a:gd name="T47" fmla="*/ 12749 h 12750"/>
                  <a:gd name="T48" fmla="*/ 3875 w 7657"/>
                  <a:gd name="T49" fmla="*/ 11749 h 12750"/>
                  <a:gd name="T50" fmla="*/ 3906 w 7657"/>
                  <a:gd name="T51" fmla="*/ 7280 h 12750"/>
                  <a:gd name="T52" fmla="*/ 3906 w 7657"/>
                  <a:gd name="T53" fmla="*/ 7062 h 12750"/>
                  <a:gd name="T54" fmla="*/ 3687 w 7657"/>
                  <a:gd name="T55" fmla="*/ 7062 h 12750"/>
                  <a:gd name="T56" fmla="*/ 3687 w 7657"/>
                  <a:gd name="T57" fmla="*/ 7280 h 12750"/>
                  <a:gd name="T58" fmla="*/ 3687 w 7657"/>
                  <a:gd name="T59" fmla="*/ 11874 h 12750"/>
                  <a:gd name="T60" fmla="*/ 3250 w 7657"/>
                  <a:gd name="T61" fmla="*/ 12655 h 12750"/>
                  <a:gd name="T62" fmla="*/ 3062 w 7657"/>
                  <a:gd name="T63" fmla="*/ 12749 h 12750"/>
                  <a:gd name="T64" fmla="*/ 2750 w 7657"/>
                  <a:gd name="T65" fmla="*/ 12749 h 12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57" h="12750">
                    <a:moveTo>
                      <a:pt x="2750" y="12749"/>
                    </a:moveTo>
                    <a:lnTo>
                      <a:pt x="2750" y="12749"/>
                    </a:lnTo>
                    <a:cubicBezTo>
                      <a:pt x="2625" y="12655"/>
                      <a:pt x="2468" y="12624"/>
                      <a:pt x="2343" y="12499"/>
                    </a:cubicBezTo>
                    <a:cubicBezTo>
                      <a:pt x="2156" y="12343"/>
                      <a:pt x="2093" y="12093"/>
                      <a:pt x="2093" y="11843"/>
                    </a:cubicBezTo>
                    <a:cubicBezTo>
                      <a:pt x="2093" y="8968"/>
                      <a:pt x="2093" y="6093"/>
                      <a:pt x="2125" y="3219"/>
                    </a:cubicBezTo>
                    <a:cubicBezTo>
                      <a:pt x="2125" y="2906"/>
                      <a:pt x="2125" y="2594"/>
                      <a:pt x="2093" y="2250"/>
                    </a:cubicBezTo>
                    <a:cubicBezTo>
                      <a:pt x="2062" y="2500"/>
                      <a:pt x="2000" y="2719"/>
                      <a:pt x="1968" y="2969"/>
                    </a:cubicBezTo>
                    <a:cubicBezTo>
                      <a:pt x="1843" y="3688"/>
                      <a:pt x="1750" y="4438"/>
                      <a:pt x="1625" y="5155"/>
                    </a:cubicBezTo>
                    <a:cubicBezTo>
                      <a:pt x="1562" y="5593"/>
                      <a:pt x="1156" y="5874"/>
                      <a:pt x="781" y="5843"/>
                    </a:cubicBezTo>
                    <a:cubicBezTo>
                      <a:pt x="343" y="5780"/>
                      <a:pt x="0" y="5437"/>
                      <a:pt x="31" y="4999"/>
                    </a:cubicBezTo>
                    <a:cubicBezTo>
                      <a:pt x="93" y="4531"/>
                      <a:pt x="187" y="4094"/>
                      <a:pt x="250" y="3625"/>
                    </a:cubicBezTo>
                    <a:cubicBezTo>
                      <a:pt x="437" y="2656"/>
                      <a:pt x="625" y="1688"/>
                      <a:pt x="812" y="719"/>
                    </a:cubicBezTo>
                    <a:cubicBezTo>
                      <a:pt x="906" y="250"/>
                      <a:pt x="1187" y="0"/>
                      <a:pt x="1656" y="0"/>
                    </a:cubicBezTo>
                    <a:cubicBezTo>
                      <a:pt x="3093" y="0"/>
                      <a:pt x="4500" y="0"/>
                      <a:pt x="5937" y="0"/>
                    </a:cubicBezTo>
                    <a:cubicBezTo>
                      <a:pt x="6406" y="0"/>
                      <a:pt x="6687" y="250"/>
                      <a:pt x="6781" y="719"/>
                    </a:cubicBezTo>
                    <a:cubicBezTo>
                      <a:pt x="7031" y="2063"/>
                      <a:pt x="7281" y="3406"/>
                      <a:pt x="7562" y="4750"/>
                    </a:cubicBezTo>
                    <a:cubicBezTo>
                      <a:pt x="7656" y="5280"/>
                      <a:pt x="7375" y="5749"/>
                      <a:pt x="6906" y="5812"/>
                    </a:cubicBezTo>
                    <a:cubicBezTo>
                      <a:pt x="6437" y="5905"/>
                      <a:pt x="6031" y="5593"/>
                      <a:pt x="5968" y="5124"/>
                    </a:cubicBezTo>
                    <a:cubicBezTo>
                      <a:pt x="5812" y="4219"/>
                      <a:pt x="5687" y="3281"/>
                      <a:pt x="5531" y="2344"/>
                    </a:cubicBezTo>
                    <a:cubicBezTo>
                      <a:pt x="5531" y="2313"/>
                      <a:pt x="5500" y="2281"/>
                      <a:pt x="5468" y="2281"/>
                    </a:cubicBezTo>
                    <a:cubicBezTo>
                      <a:pt x="5468" y="2313"/>
                      <a:pt x="5468" y="2344"/>
                      <a:pt x="5468" y="2406"/>
                    </a:cubicBezTo>
                    <a:cubicBezTo>
                      <a:pt x="5500" y="5530"/>
                      <a:pt x="5500" y="8624"/>
                      <a:pt x="5500" y="11749"/>
                    </a:cubicBezTo>
                    <a:cubicBezTo>
                      <a:pt x="5500" y="12249"/>
                      <a:pt x="5343" y="12593"/>
                      <a:pt x="4843" y="12749"/>
                    </a:cubicBezTo>
                    <a:cubicBezTo>
                      <a:pt x="4750" y="12749"/>
                      <a:pt x="4625" y="12749"/>
                      <a:pt x="4531" y="12749"/>
                    </a:cubicBezTo>
                    <a:cubicBezTo>
                      <a:pt x="4031" y="12593"/>
                      <a:pt x="3875" y="12249"/>
                      <a:pt x="3875" y="11749"/>
                    </a:cubicBezTo>
                    <a:cubicBezTo>
                      <a:pt x="3906" y="10249"/>
                      <a:pt x="3906" y="8749"/>
                      <a:pt x="3906" y="7280"/>
                    </a:cubicBezTo>
                    <a:cubicBezTo>
                      <a:pt x="3906" y="7218"/>
                      <a:pt x="3906" y="7155"/>
                      <a:pt x="3906" y="7062"/>
                    </a:cubicBezTo>
                    <a:cubicBezTo>
                      <a:pt x="3812" y="7062"/>
                      <a:pt x="3781" y="7062"/>
                      <a:pt x="3687" y="7062"/>
                    </a:cubicBezTo>
                    <a:cubicBezTo>
                      <a:pt x="3687" y="7155"/>
                      <a:pt x="3687" y="7218"/>
                      <a:pt x="3687" y="7280"/>
                    </a:cubicBezTo>
                    <a:cubicBezTo>
                      <a:pt x="3687" y="8812"/>
                      <a:pt x="3687" y="10343"/>
                      <a:pt x="3687" y="11874"/>
                    </a:cubicBezTo>
                    <a:cubicBezTo>
                      <a:pt x="3718" y="12218"/>
                      <a:pt x="3562" y="12499"/>
                      <a:pt x="3250" y="12655"/>
                    </a:cubicBezTo>
                    <a:cubicBezTo>
                      <a:pt x="3187" y="12687"/>
                      <a:pt x="3125" y="12718"/>
                      <a:pt x="3062" y="12749"/>
                    </a:cubicBezTo>
                    <a:cubicBezTo>
                      <a:pt x="2968" y="12749"/>
                      <a:pt x="2843" y="12749"/>
                      <a:pt x="2750" y="1274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47" name="Freeform 4">
                <a:extLst>
                  <a:ext uri="{FF2B5EF4-FFF2-40B4-BE49-F238E27FC236}">
                    <a16:creationId xmlns:a16="http://schemas.microsoft.com/office/drawing/2014/main" id="{E7D6C80E-7C11-AC41-8745-B4863E81D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5711" y="6129261"/>
                <a:ext cx="1006775" cy="950770"/>
              </a:xfrm>
              <a:custGeom>
                <a:avLst/>
                <a:gdLst>
                  <a:gd name="T0" fmla="*/ 1875 w 3407"/>
                  <a:gd name="T1" fmla="*/ 0 h 3220"/>
                  <a:gd name="T2" fmla="*/ 1875 w 3407"/>
                  <a:gd name="T3" fmla="*/ 0 h 3220"/>
                  <a:gd name="T4" fmla="*/ 2531 w 3407"/>
                  <a:gd name="T5" fmla="*/ 250 h 3220"/>
                  <a:gd name="T6" fmla="*/ 3156 w 3407"/>
                  <a:gd name="T7" fmla="*/ 2094 h 3220"/>
                  <a:gd name="T8" fmla="*/ 1562 w 3407"/>
                  <a:gd name="T9" fmla="*/ 3156 h 3220"/>
                  <a:gd name="T10" fmla="*/ 125 w 3407"/>
                  <a:gd name="T11" fmla="*/ 1813 h 3220"/>
                  <a:gd name="T12" fmla="*/ 1375 w 3407"/>
                  <a:gd name="T13" fmla="*/ 31 h 3220"/>
                  <a:gd name="T14" fmla="*/ 1468 w 3407"/>
                  <a:gd name="T15" fmla="*/ 0 h 3220"/>
                  <a:gd name="T16" fmla="*/ 1875 w 3407"/>
                  <a:gd name="T17" fmla="*/ 0 h 3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7" h="3220">
                    <a:moveTo>
                      <a:pt x="1875" y="0"/>
                    </a:moveTo>
                    <a:lnTo>
                      <a:pt x="1875" y="0"/>
                    </a:lnTo>
                    <a:cubicBezTo>
                      <a:pt x="2093" y="94"/>
                      <a:pt x="2312" y="125"/>
                      <a:pt x="2531" y="250"/>
                    </a:cubicBezTo>
                    <a:cubicBezTo>
                      <a:pt x="3125" y="625"/>
                      <a:pt x="3406" y="1406"/>
                      <a:pt x="3156" y="2094"/>
                    </a:cubicBezTo>
                    <a:cubicBezTo>
                      <a:pt x="2937" y="2750"/>
                      <a:pt x="2250" y="3219"/>
                      <a:pt x="1562" y="3156"/>
                    </a:cubicBezTo>
                    <a:cubicBezTo>
                      <a:pt x="812" y="3094"/>
                      <a:pt x="218" y="2531"/>
                      <a:pt x="125" y="1813"/>
                    </a:cubicBezTo>
                    <a:cubicBezTo>
                      <a:pt x="0" y="969"/>
                      <a:pt x="531" y="219"/>
                      <a:pt x="1375" y="31"/>
                    </a:cubicBezTo>
                    <a:cubicBezTo>
                      <a:pt x="1406" y="31"/>
                      <a:pt x="1437" y="0"/>
                      <a:pt x="1468" y="0"/>
                    </a:cubicBezTo>
                    <a:cubicBezTo>
                      <a:pt x="1593" y="0"/>
                      <a:pt x="1750" y="0"/>
                      <a:pt x="18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E05235CF-E306-C640-8523-D9CF732D9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3127" y="9175632"/>
                <a:ext cx="433707" cy="1680127"/>
              </a:xfrm>
              <a:custGeom>
                <a:avLst/>
                <a:gdLst>
                  <a:gd name="T0" fmla="*/ 0 w 1470"/>
                  <a:gd name="T1" fmla="*/ 5687 h 5688"/>
                  <a:gd name="T2" fmla="*/ 0 w 1470"/>
                  <a:gd name="T3" fmla="*/ 5687 h 5688"/>
                  <a:gd name="T4" fmla="*/ 188 w 1470"/>
                  <a:gd name="T5" fmla="*/ 5593 h 5688"/>
                  <a:gd name="T6" fmla="*/ 625 w 1470"/>
                  <a:gd name="T7" fmla="*/ 4812 h 5688"/>
                  <a:gd name="T8" fmla="*/ 625 w 1470"/>
                  <a:gd name="T9" fmla="*/ 218 h 5688"/>
                  <a:gd name="T10" fmla="*/ 625 w 1470"/>
                  <a:gd name="T11" fmla="*/ 0 h 5688"/>
                  <a:gd name="T12" fmla="*/ 844 w 1470"/>
                  <a:gd name="T13" fmla="*/ 0 h 5688"/>
                  <a:gd name="T14" fmla="*/ 844 w 1470"/>
                  <a:gd name="T15" fmla="*/ 218 h 5688"/>
                  <a:gd name="T16" fmla="*/ 813 w 1470"/>
                  <a:gd name="T17" fmla="*/ 4687 h 5688"/>
                  <a:gd name="T18" fmla="*/ 1469 w 1470"/>
                  <a:gd name="T19" fmla="*/ 5687 h 5688"/>
                  <a:gd name="T20" fmla="*/ 0 w 1470"/>
                  <a:gd name="T21" fmla="*/ 5687 h 5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0" h="5688">
                    <a:moveTo>
                      <a:pt x="0" y="5687"/>
                    </a:moveTo>
                    <a:lnTo>
                      <a:pt x="0" y="5687"/>
                    </a:lnTo>
                    <a:cubicBezTo>
                      <a:pt x="63" y="5656"/>
                      <a:pt x="125" y="5625"/>
                      <a:pt x="188" y="5593"/>
                    </a:cubicBezTo>
                    <a:cubicBezTo>
                      <a:pt x="500" y="5437"/>
                      <a:pt x="656" y="5156"/>
                      <a:pt x="625" y="4812"/>
                    </a:cubicBezTo>
                    <a:cubicBezTo>
                      <a:pt x="625" y="3281"/>
                      <a:pt x="625" y="1750"/>
                      <a:pt x="625" y="218"/>
                    </a:cubicBezTo>
                    <a:cubicBezTo>
                      <a:pt x="625" y="156"/>
                      <a:pt x="625" y="93"/>
                      <a:pt x="625" y="0"/>
                    </a:cubicBezTo>
                    <a:cubicBezTo>
                      <a:pt x="719" y="0"/>
                      <a:pt x="750" y="0"/>
                      <a:pt x="844" y="0"/>
                    </a:cubicBezTo>
                    <a:cubicBezTo>
                      <a:pt x="844" y="93"/>
                      <a:pt x="844" y="156"/>
                      <a:pt x="844" y="218"/>
                    </a:cubicBezTo>
                    <a:cubicBezTo>
                      <a:pt x="844" y="1687"/>
                      <a:pt x="844" y="3187"/>
                      <a:pt x="813" y="4687"/>
                    </a:cubicBezTo>
                    <a:cubicBezTo>
                      <a:pt x="813" y="5187"/>
                      <a:pt x="969" y="5531"/>
                      <a:pt x="1469" y="5687"/>
                    </a:cubicBezTo>
                    <a:cubicBezTo>
                      <a:pt x="969" y="5687"/>
                      <a:pt x="500" y="5687"/>
                      <a:pt x="0" y="56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 panose="020F0302020204030203" pitchFamily="34" charset="77"/>
                </a:endParaRPr>
              </a:p>
            </p:txBody>
          </p:sp>
        </p:grpSp>
      </p:grp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622ABAD3-3524-1845-9A92-5E8EC085D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062709"/>
              </p:ext>
            </p:extLst>
          </p:nvPr>
        </p:nvGraphicFramePr>
        <p:xfrm>
          <a:off x="2631726" y="2101770"/>
          <a:ext cx="2649820" cy="2484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BC40F68-504D-1D4A-B8AA-58CFFB6DDB39}"/>
              </a:ext>
            </a:extLst>
          </p:cNvPr>
          <p:cNvGrpSpPr/>
          <p:nvPr/>
        </p:nvGrpSpPr>
        <p:grpSpPr>
          <a:xfrm>
            <a:off x="3691369" y="2794237"/>
            <a:ext cx="530535" cy="1104594"/>
            <a:chOff x="9918699" y="6129261"/>
            <a:chExt cx="2270126" cy="4726498"/>
          </a:xfrm>
          <a:solidFill>
            <a:schemeClr val="accent1"/>
          </a:solidFill>
        </p:grpSpPr>
        <p:sp>
          <p:nvSpPr>
            <p:cNvPr id="44" name="Freeform 1">
              <a:extLst>
                <a:ext uri="{FF2B5EF4-FFF2-40B4-BE49-F238E27FC236}">
                  <a16:creationId xmlns:a16="http://schemas.microsoft.com/office/drawing/2014/main" id="{09D0586B-33AF-B74F-B718-24756EA2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8699" y="7089148"/>
              <a:ext cx="2270126" cy="3765308"/>
            </a:xfrm>
            <a:custGeom>
              <a:avLst/>
              <a:gdLst>
                <a:gd name="T0" fmla="*/ 2750 w 7687"/>
                <a:gd name="T1" fmla="*/ 12749 h 12750"/>
                <a:gd name="T2" fmla="*/ 2750 w 7687"/>
                <a:gd name="T3" fmla="*/ 12749 h 12750"/>
                <a:gd name="T4" fmla="*/ 2656 w 7687"/>
                <a:gd name="T5" fmla="*/ 12718 h 12750"/>
                <a:gd name="T6" fmla="*/ 2094 w 7687"/>
                <a:gd name="T7" fmla="*/ 11874 h 12750"/>
                <a:gd name="T8" fmla="*/ 2094 w 7687"/>
                <a:gd name="T9" fmla="*/ 8687 h 12750"/>
                <a:gd name="T10" fmla="*/ 2094 w 7687"/>
                <a:gd name="T11" fmla="*/ 8499 h 12750"/>
                <a:gd name="T12" fmla="*/ 1844 w 7687"/>
                <a:gd name="T13" fmla="*/ 8499 h 12750"/>
                <a:gd name="T14" fmla="*/ 1250 w 7687"/>
                <a:gd name="T15" fmla="*/ 7499 h 12750"/>
                <a:gd name="T16" fmla="*/ 2000 w 7687"/>
                <a:gd name="T17" fmla="*/ 3906 h 12750"/>
                <a:gd name="T18" fmla="*/ 1969 w 7687"/>
                <a:gd name="T19" fmla="*/ 3844 h 12750"/>
                <a:gd name="T20" fmla="*/ 1812 w 7687"/>
                <a:gd name="T21" fmla="*/ 4438 h 12750"/>
                <a:gd name="T22" fmla="*/ 1594 w 7687"/>
                <a:gd name="T23" fmla="*/ 5249 h 12750"/>
                <a:gd name="T24" fmla="*/ 719 w 7687"/>
                <a:gd name="T25" fmla="*/ 5812 h 12750"/>
                <a:gd name="T26" fmla="*/ 31 w 7687"/>
                <a:gd name="T27" fmla="*/ 5030 h 12750"/>
                <a:gd name="T28" fmla="*/ 187 w 7687"/>
                <a:gd name="T29" fmla="*/ 4250 h 12750"/>
                <a:gd name="T30" fmla="*/ 1250 w 7687"/>
                <a:gd name="T31" fmla="*/ 563 h 12750"/>
                <a:gd name="T32" fmla="*/ 2000 w 7687"/>
                <a:gd name="T33" fmla="*/ 0 h 12750"/>
                <a:gd name="T34" fmla="*/ 5594 w 7687"/>
                <a:gd name="T35" fmla="*/ 0 h 12750"/>
                <a:gd name="T36" fmla="*/ 6344 w 7687"/>
                <a:gd name="T37" fmla="*/ 563 h 12750"/>
                <a:gd name="T38" fmla="*/ 7531 w 7687"/>
                <a:gd name="T39" fmla="*/ 4688 h 12750"/>
                <a:gd name="T40" fmla="*/ 6875 w 7687"/>
                <a:gd name="T41" fmla="*/ 5812 h 12750"/>
                <a:gd name="T42" fmla="*/ 6000 w 7687"/>
                <a:gd name="T43" fmla="*/ 5249 h 12750"/>
                <a:gd name="T44" fmla="*/ 5656 w 7687"/>
                <a:gd name="T45" fmla="*/ 4000 h 12750"/>
                <a:gd name="T46" fmla="*/ 5594 w 7687"/>
                <a:gd name="T47" fmla="*/ 3844 h 12750"/>
                <a:gd name="T48" fmla="*/ 5719 w 7687"/>
                <a:gd name="T49" fmla="*/ 4500 h 12750"/>
                <a:gd name="T50" fmla="*/ 6312 w 7687"/>
                <a:gd name="T51" fmla="*/ 7343 h 12750"/>
                <a:gd name="T52" fmla="*/ 6344 w 7687"/>
                <a:gd name="T53" fmla="*/ 7843 h 12750"/>
                <a:gd name="T54" fmla="*/ 5500 w 7687"/>
                <a:gd name="T55" fmla="*/ 8499 h 12750"/>
                <a:gd name="T56" fmla="*/ 5500 w 7687"/>
                <a:gd name="T57" fmla="*/ 8687 h 12750"/>
                <a:gd name="T58" fmla="*/ 5500 w 7687"/>
                <a:gd name="T59" fmla="*/ 11749 h 12750"/>
                <a:gd name="T60" fmla="*/ 4844 w 7687"/>
                <a:gd name="T61" fmla="*/ 12749 h 12750"/>
                <a:gd name="T62" fmla="*/ 4531 w 7687"/>
                <a:gd name="T63" fmla="*/ 12749 h 12750"/>
                <a:gd name="T64" fmla="*/ 3875 w 7687"/>
                <a:gd name="T65" fmla="*/ 11749 h 12750"/>
                <a:gd name="T66" fmla="*/ 3906 w 7687"/>
                <a:gd name="T67" fmla="*/ 8687 h 12750"/>
                <a:gd name="T68" fmla="*/ 3906 w 7687"/>
                <a:gd name="T69" fmla="*/ 8499 h 12750"/>
                <a:gd name="T70" fmla="*/ 3687 w 7687"/>
                <a:gd name="T71" fmla="*/ 8499 h 12750"/>
                <a:gd name="T72" fmla="*/ 3687 w 7687"/>
                <a:gd name="T73" fmla="*/ 8718 h 12750"/>
                <a:gd name="T74" fmla="*/ 3687 w 7687"/>
                <a:gd name="T75" fmla="*/ 11874 h 12750"/>
                <a:gd name="T76" fmla="*/ 3219 w 7687"/>
                <a:gd name="T77" fmla="*/ 12687 h 12750"/>
                <a:gd name="T78" fmla="*/ 3062 w 7687"/>
                <a:gd name="T79" fmla="*/ 12749 h 12750"/>
                <a:gd name="T80" fmla="*/ 2750 w 7687"/>
                <a:gd name="T81" fmla="*/ 12749 h 1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687" h="12750">
                  <a:moveTo>
                    <a:pt x="2750" y="12749"/>
                  </a:moveTo>
                  <a:lnTo>
                    <a:pt x="2750" y="12749"/>
                  </a:lnTo>
                  <a:cubicBezTo>
                    <a:pt x="2719" y="12749"/>
                    <a:pt x="2687" y="12718"/>
                    <a:pt x="2656" y="12718"/>
                  </a:cubicBezTo>
                  <a:cubicBezTo>
                    <a:pt x="2312" y="12593"/>
                    <a:pt x="2094" y="12312"/>
                    <a:pt x="2094" y="11874"/>
                  </a:cubicBezTo>
                  <a:cubicBezTo>
                    <a:pt x="2094" y="10812"/>
                    <a:pt x="2094" y="9749"/>
                    <a:pt x="2094" y="8687"/>
                  </a:cubicBezTo>
                  <a:cubicBezTo>
                    <a:pt x="2094" y="8624"/>
                    <a:pt x="2094" y="8593"/>
                    <a:pt x="2094" y="8499"/>
                  </a:cubicBezTo>
                  <a:cubicBezTo>
                    <a:pt x="2000" y="8499"/>
                    <a:pt x="1937" y="8499"/>
                    <a:pt x="1844" y="8499"/>
                  </a:cubicBezTo>
                  <a:cubicBezTo>
                    <a:pt x="1406" y="8374"/>
                    <a:pt x="1156" y="7937"/>
                    <a:pt x="1250" y="7499"/>
                  </a:cubicBezTo>
                  <a:cubicBezTo>
                    <a:pt x="1500" y="6280"/>
                    <a:pt x="1750" y="5093"/>
                    <a:pt x="2000" y="3906"/>
                  </a:cubicBezTo>
                  <a:cubicBezTo>
                    <a:pt x="2000" y="3875"/>
                    <a:pt x="2000" y="3875"/>
                    <a:pt x="1969" y="3844"/>
                  </a:cubicBezTo>
                  <a:cubicBezTo>
                    <a:pt x="1937" y="4031"/>
                    <a:pt x="1875" y="4250"/>
                    <a:pt x="1812" y="4438"/>
                  </a:cubicBezTo>
                  <a:cubicBezTo>
                    <a:pt x="1750" y="4688"/>
                    <a:pt x="1687" y="4968"/>
                    <a:pt x="1594" y="5249"/>
                  </a:cubicBezTo>
                  <a:cubicBezTo>
                    <a:pt x="1500" y="5624"/>
                    <a:pt x="1125" y="5874"/>
                    <a:pt x="719" y="5812"/>
                  </a:cubicBezTo>
                  <a:cubicBezTo>
                    <a:pt x="312" y="5749"/>
                    <a:pt x="0" y="5437"/>
                    <a:pt x="31" y="5030"/>
                  </a:cubicBezTo>
                  <a:cubicBezTo>
                    <a:pt x="62" y="4750"/>
                    <a:pt x="125" y="4500"/>
                    <a:pt x="187" y="4250"/>
                  </a:cubicBezTo>
                  <a:cubicBezTo>
                    <a:pt x="531" y="3031"/>
                    <a:pt x="906" y="1813"/>
                    <a:pt x="1250" y="563"/>
                  </a:cubicBezTo>
                  <a:cubicBezTo>
                    <a:pt x="1344" y="250"/>
                    <a:pt x="1656" y="0"/>
                    <a:pt x="2000" y="0"/>
                  </a:cubicBezTo>
                  <a:cubicBezTo>
                    <a:pt x="3187" y="0"/>
                    <a:pt x="4406" y="0"/>
                    <a:pt x="5594" y="0"/>
                  </a:cubicBezTo>
                  <a:cubicBezTo>
                    <a:pt x="5937" y="0"/>
                    <a:pt x="6250" y="250"/>
                    <a:pt x="6344" y="563"/>
                  </a:cubicBezTo>
                  <a:cubicBezTo>
                    <a:pt x="6750" y="1938"/>
                    <a:pt x="7125" y="3313"/>
                    <a:pt x="7531" y="4688"/>
                  </a:cubicBezTo>
                  <a:cubicBezTo>
                    <a:pt x="7686" y="5249"/>
                    <a:pt x="7406" y="5749"/>
                    <a:pt x="6875" y="5812"/>
                  </a:cubicBezTo>
                  <a:cubicBezTo>
                    <a:pt x="6469" y="5874"/>
                    <a:pt x="6094" y="5624"/>
                    <a:pt x="6000" y="5249"/>
                  </a:cubicBezTo>
                  <a:cubicBezTo>
                    <a:pt x="5875" y="4812"/>
                    <a:pt x="5781" y="4406"/>
                    <a:pt x="5656" y="4000"/>
                  </a:cubicBezTo>
                  <a:cubicBezTo>
                    <a:pt x="5656" y="3938"/>
                    <a:pt x="5625" y="3906"/>
                    <a:pt x="5594" y="3844"/>
                  </a:cubicBezTo>
                  <a:cubicBezTo>
                    <a:pt x="5625" y="4063"/>
                    <a:pt x="5687" y="4281"/>
                    <a:pt x="5719" y="4500"/>
                  </a:cubicBezTo>
                  <a:cubicBezTo>
                    <a:pt x="5906" y="5437"/>
                    <a:pt x="6125" y="6405"/>
                    <a:pt x="6312" y="7343"/>
                  </a:cubicBezTo>
                  <a:cubicBezTo>
                    <a:pt x="6344" y="7499"/>
                    <a:pt x="6375" y="7687"/>
                    <a:pt x="6344" y="7843"/>
                  </a:cubicBezTo>
                  <a:cubicBezTo>
                    <a:pt x="6312" y="8249"/>
                    <a:pt x="6000" y="8468"/>
                    <a:pt x="5500" y="8499"/>
                  </a:cubicBezTo>
                  <a:cubicBezTo>
                    <a:pt x="5500" y="8562"/>
                    <a:pt x="5500" y="8624"/>
                    <a:pt x="5500" y="8687"/>
                  </a:cubicBezTo>
                  <a:cubicBezTo>
                    <a:pt x="5500" y="9718"/>
                    <a:pt x="5469" y="10718"/>
                    <a:pt x="5500" y="11749"/>
                  </a:cubicBezTo>
                  <a:cubicBezTo>
                    <a:pt x="5500" y="12249"/>
                    <a:pt x="5344" y="12593"/>
                    <a:pt x="4844" y="12749"/>
                  </a:cubicBezTo>
                  <a:cubicBezTo>
                    <a:pt x="4750" y="12749"/>
                    <a:pt x="4625" y="12749"/>
                    <a:pt x="4531" y="12749"/>
                  </a:cubicBezTo>
                  <a:cubicBezTo>
                    <a:pt x="4031" y="12593"/>
                    <a:pt x="3875" y="12249"/>
                    <a:pt x="3875" y="11749"/>
                  </a:cubicBezTo>
                  <a:cubicBezTo>
                    <a:pt x="3906" y="10718"/>
                    <a:pt x="3906" y="9718"/>
                    <a:pt x="3906" y="8687"/>
                  </a:cubicBezTo>
                  <a:cubicBezTo>
                    <a:pt x="3906" y="8624"/>
                    <a:pt x="3906" y="8562"/>
                    <a:pt x="3906" y="8499"/>
                  </a:cubicBezTo>
                  <a:cubicBezTo>
                    <a:pt x="3812" y="8499"/>
                    <a:pt x="3781" y="8499"/>
                    <a:pt x="3687" y="8499"/>
                  </a:cubicBezTo>
                  <a:cubicBezTo>
                    <a:pt x="3687" y="8593"/>
                    <a:pt x="3687" y="8655"/>
                    <a:pt x="3687" y="8718"/>
                  </a:cubicBezTo>
                  <a:cubicBezTo>
                    <a:pt x="3687" y="9780"/>
                    <a:pt x="3687" y="10812"/>
                    <a:pt x="3687" y="11874"/>
                  </a:cubicBezTo>
                  <a:cubicBezTo>
                    <a:pt x="3719" y="12249"/>
                    <a:pt x="3562" y="12499"/>
                    <a:pt x="3219" y="12687"/>
                  </a:cubicBezTo>
                  <a:cubicBezTo>
                    <a:pt x="3187" y="12718"/>
                    <a:pt x="3125" y="12718"/>
                    <a:pt x="3062" y="12749"/>
                  </a:cubicBezTo>
                  <a:cubicBezTo>
                    <a:pt x="2969" y="12749"/>
                    <a:pt x="2844" y="12749"/>
                    <a:pt x="2750" y="127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4E590401-9746-864A-9799-C769E9DF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702" y="6129261"/>
              <a:ext cx="988541" cy="969004"/>
            </a:xfrm>
            <a:custGeom>
              <a:avLst/>
              <a:gdLst>
                <a:gd name="T0" fmla="*/ 1813 w 3345"/>
                <a:gd name="T1" fmla="*/ 0 h 3282"/>
                <a:gd name="T2" fmla="*/ 1813 w 3345"/>
                <a:gd name="T3" fmla="*/ 0 h 3282"/>
                <a:gd name="T4" fmla="*/ 2438 w 3345"/>
                <a:gd name="T5" fmla="*/ 250 h 3282"/>
                <a:gd name="T6" fmla="*/ 3063 w 3345"/>
                <a:gd name="T7" fmla="*/ 2156 h 3282"/>
                <a:gd name="T8" fmla="*/ 1282 w 3345"/>
                <a:gd name="T9" fmla="*/ 3125 h 3282"/>
                <a:gd name="T10" fmla="*/ 32 w 3345"/>
                <a:gd name="T11" fmla="*/ 1500 h 3282"/>
                <a:gd name="T12" fmla="*/ 1313 w 3345"/>
                <a:gd name="T13" fmla="*/ 31 h 3282"/>
                <a:gd name="T14" fmla="*/ 1407 w 3345"/>
                <a:gd name="T15" fmla="*/ 0 h 3282"/>
                <a:gd name="T16" fmla="*/ 1813 w 3345"/>
                <a:gd name="T17" fmla="*/ 0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5" h="3282">
                  <a:moveTo>
                    <a:pt x="1813" y="0"/>
                  </a:moveTo>
                  <a:lnTo>
                    <a:pt x="1813" y="0"/>
                  </a:lnTo>
                  <a:cubicBezTo>
                    <a:pt x="2032" y="94"/>
                    <a:pt x="2250" y="125"/>
                    <a:pt x="2438" y="250"/>
                  </a:cubicBezTo>
                  <a:cubicBezTo>
                    <a:pt x="3094" y="625"/>
                    <a:pt x="3344" y="1469"/>
                    <a:pt x="3063" y="2156"/>
                  </a:cubicBezTo>
                  <a:cubicBezTo>
                    <a:pt x="2782" y="2875"/>
                    <a:pt x="2032" y="3281"/>
                    <a:pt x="1282" y="3125"/>
                  </a:cubicBezTo>
                  <a:cubicBezTo>
                    <a:pt x="532" y="2969"/>
                    <a:pt x="0" y="2281"/>
                    <a:pt x="32" y="1500"/>
                  </a:cubicBezTo>
                  <a:cubicBezTo>
                    <a:pt x="63" y="781"/>
                    <a:pt x="594" y="188"/>
                    <a:pt x="1313" y="31"/>
                  </a:cubicBezTo>
                  <a:cubicBezTo>
                    <a:pt x="1344" y="31"/>
                    <a:pt x="1375" y="0"/>
                    <a:pt x="1407" y="0"/>
                  </a:cubicBezTo>
                  <a:cubicBezTo>
                    <a:pt x="1532" y="0"/>
                    <a:pt x="1688" y="0"/>
                    <a:pt x="181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C5BF0B26-3BE0-4C49-8771-EA60674B4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3884" y="9600222"/>
              <a:ext cx="433707" cy="1255537"/>
            </a:xfrm>
            <a:custGeom>
              <a:avLst/>
              <a:gdLst>
                <a:gd name="T0" fmla="*/ 0 w 1470"/>
                <a:gd name="T1" fmla="*/ 4250 h 4251"/>
                <a:gd name="T2" fmla="*/ 0 w 1470"/>
                <a:gd name="T3" fmla="*/ 4250 h 4251"/>
                <a:gd name="T4" fmla="*/ 157 w 1470"/>
                <a:gd name="T5" fmla="*/ 4188 h 4251"/>
                <a:gd name="T6" fmla="*/ 625 w 1470"/>
                <a:gd name="T7" fmla="*/ 3375 h 4251"/>
                <a:gd name="T8" fmla="*/ 625 w 1470"/>
                <a:gd name="T9" fmla="*/ 219 h 4251"/>
                <a:gd name="T10" fmla="*/ 625 w 1470"/>
                <a:gd name="T11" fmla="*/ 0 h 4251"/>
                <a:gd name="T12" fmla="*/ 844 w 1470"/>
                <a:gd name="T13" fmla="*/ 0 h 4251"/>
                <a:gd name="T14" fmla="*/ 844 w 1470"/>
                <a:gd name="T15" fmla="*/ 188 h 4251"/>
                <a:gd name="T16" fmla="*/ 813 w 1470"/>
                <a:gd name="T17" fmla="*/ 3250 h 4251"/>
                <a:gd name="T18" fmla="*/ 1469 w 1470"/>
                <a:gd name="T19" fmla="*/ 4250 h 4251"/>
                <a:gd name="T20" fmla="*/ 0 w 1470"/>
                <a:gd name="T21" fmla="*/ 4250 h 4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0" h="4251">
                  <a:moveTo>
                    <a:pt x="0" y="4250"/>
                  </a:moveTo>
                  <a:lnTo>
                    <a:pt x="0" y="4250"/>
                  </a:lnTo>
                  <a:cubicBezTo>
                    <a:pt x="63" y="4219"/>
                    <a:pt x="125" y="4219"/>
                    <a:pt x="157" y="4188"/>
                  </a:cubicBezTo>
                  <a:cubicBezTo>
                    <a:pt x="500" y="4000"/>
                    <a:pt x="657" y="3750"/>
                    <a:pt x="625" y="3375"/>
                  </a:cubicBezTo>
                  <a:cubicBezTo>
                    <a:pt x="625" y="2313"/>
                    <a:pt x="625" y="1281"/>
                    <a:pt x="625" y="219"/>
                  </a:cubicBezTo>
                  <a:cubicBezTo>
                    <a:pt x="625" y="156"/>
                    <a:pt x="625" y="94"/>
                    <a:pt x="625" y="0"/>
                  </a:cubicBezTo>
                  <a:cubicBezTo>
                    <a:pt x="719" y="0"/>
                    <a:pt x="750" y="0"/>
                    <a:pt x="844" y="0"/>
                  </a:cubicBezTo>
                  <a:cubicBezTo>
                    <a:pt x="844" y="63"/>
                    <a:pt x="844" y="125"/>
                    <a:pt x="844" y="188"/>
                  </a:cubicBezTo>
                  <a:cubicBezTo>
                    <a:pt x="844" y="1219"/>
                    <a:pt x="844" y="2219"/>
                    <a:pt x="813" y="3250"/>
                  </a:cubicBezTo>
                  <a:cubicBezTo>
                    <a:pt x="813" y="3750"/>
                    <a:pt x="969" y="4094"/>
                    <a:pt x="1469" y="4250"/>
                  </a:cubicBezTo>
                  <a:cubicBezTo>
                    <a:pt x="969" y="4250"/>
                    <a:pt x="500" y="4250"/>
                    <a:pt x="0" y="42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5EE10E3-2EF1-5245-9C49-0E73C6B1EF34}"/>
              </a:ext>
            </a:extLst>
          </p:cNvPr>
          <p:cNvGrpSpPr/>
          <p:nvPr/>
        </p:nvGrpSpPr>
        <p:grpSpPr>
          <a:xfrm>
            <a:off x="5731288" y="3029718"/>
            <a:ext cx="625654" cy="908083"/>
            <a:chOff x="11563171" y="7442554"/>
            <a:chExt cx="1251308" cy="181616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E98461-9E87-2D40-8F36-10E9E8789EE4}"/>
                </a:ext>
              </a:extLst>
            </p:cNvPr>
            <p:cNvSpPr/>
            <p:nvPr/>
          </p:nvSpPr>
          <p:spPr>
            <a:xfrm>
              <a:off x="11563171" y="7442554"/>
              <a:ext cx="1251308" cy="125130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0C1D40B-2A44-8548-9ACE-61628233529D}"/>
                </a:ext>
              </a:extLst>
            </p:cNvPr>
            <p:cNvSpPr/>
            <p:nvPr/>
          </p:nvSpPr>
          <p:spPr>
            <a:xfrm>
              <a:off x="11688017" y="7596726"/>
              <a:ext cx="1001616" cy="1661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vs.</a:t>
              </a:r>
              <a:endParaRPr lang="en-US" sz="3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3FE0B79-51D9-D64E-9CE3-FA38376874C4}"/>
              </a:ext>
            </a:extLst>
          </p:cNvPr>
          <p:cNvGrpSpPr/>
          <p:nvPr/>
        </p:nvGrpSpPr>
        <p:grpSpPr>
          <a:xfrm>
            <a:off x="553692" y="2763009"/>
            <a:ext cx="1955590" cy="1333922"/>
            <a:chOff x="17658028" y="4849466"/>
            <a:chExt cx="3911179" cy="2667841"/>
          </a:xfrm>
        </p:grpSpPr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C2361D52-B1B2-7D4C-88E4-1797C188CCA1}"/>
                </a:ext>
              </a:extLst>
            </p:cNvPr>
            <p:cNvSpPr/>
            <p:nvPr/>
          </p:nvSpPr>
          <p:spPr>
            <a:xfrm>
              <a:off x="17658030" y="5485983"/>
              <a:ext cx="3522297" cy="2031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</a:t>
              </a: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F1AD4997-1952-E243-B373-64DE10E9E1D2}"/>
                </a:ext>
              </a:extLst>
            </p:cNvPr>
            <p:cNvSpPr txBox="1"/>
            <p:nvPr/>
          </p:nvSpPr>
          <p:spPr>
            <a:xfrm>
              <a:off x="17658028" y="4849466"/>
              <a:ext cx="3911179" cy="46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8C5CF2-0E5B-0C42-B6EC-212DC4BA30CB}"/>
              </a:ext>
            </a:extLst>
          </p:cNvPr>
          <p:cNvGrpSpPr/>
          <p:nvPr/>
        </p:nvGrpSpPr>
        <p:grpSpPr>
          <a:xfrm flipH="1">
            <a:off x="9788737" y="2763009"/>
            <a:ext cx="1955590" cy="1149256"/>
            <a:chOff x="17658028" y="4849466"/>
            <a:chExt cx="3911179" cy="229850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401CE16-3DD6-DD4C-9C36-885BE8153D1B}"/>
                </a:ext>
              </a:extLst>
            </p:cNvPr>
            <p:cNvSpPr/>
            <p:nvPr/>
          </p:nvSpPr>
          <p:spPr>
            <a:xfrm>
              <a:off x="17658028" y="5485983"/>
              <a:ext cx="3753097" cy="1661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</a:t>
              </a:r>
            </a:p>
          </p:txBody>
        </p:sp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8D9E21FB-1D45-B842-9D19-83A4F800C1DE}"/>
                </a:ext>
              </a:extLst>
            </p:cNvPr>
            <p:cNvSpPr txBox="1"/>
            <p:nvPr/>
          </p:nvSpPr>
          <p:spPr>
            <a:xfrm>
              <a:off x="17658028" y="4849466"/>
              <a:ext cx="3911179" cy="46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0A7B40E-11E0-A646-8A7E-3559A1038511}"/>
              </a:ext>
            </a:extLst>
          </p:cNvPr>
          <p:cNvSpPr/>
          <p:nvPr/>
        </p:nvSpPr>
        <p:spPr>
          <a:xfrm>
            <a:off x="4146641" y="4914445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4271AF-741D-824A-A587-2DC1B65C8934}"/>
              </a:ext>
            </a:extLst>
          </p:cNvPr>
          <p:cNvSpPr txBox="1"/>
          <p:nvPr/>
        </p:nvSpPr>
        <p:spPr>
          <a:xfrm>
            <a:off x="4325108" y="4964576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DEVELOP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DDB47AE-29A6-5A48-AEEA-69C1FF30C33B}"/>
              </a:ext>
            </a:extLst>
          </p:cNvPr>
          <p:cNvSpPr/>
          <p:nvPr/>
        </p:nvSpPr>
        <p:spPr>
          <a:xfrm>
            <a:off x="4146641" y="5350863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FAD801-781C-5D42-8617-6237F4083D1E}"/>
              </a:ext>
            </a:extLst>
          </p:cNvPr>
          <p:cNvSpPr txBox="1"/>
          <p:nvPr/>
        </p:nvSpPr>
        <p:spPr>
          <a:xfrm>
            <a:off x="4329919" y="540099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ANALYZE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3B48EC4-E7BE-D441-96E2-8D08A7DEFF6F}"/>
              </a:ext>
            </a:extLst>
          </p:cNvPr>
          <p:cNvSpPr/>
          <p:nvPr/>
        </p:nvSpPr>
        <p:spPr>
          <a:xfrm>
            <a:off x="4146641" y="5787280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82252B-FA19-6947-80B7-2F8F014C296D}"/>
              </a:ext>
            </a:extLst>
          </p:cNvPr>
          <p:cNvSpPr txBox="1"/>
          <p:nvPr/>
        </p:nvSpPr>
        <p:spPr>
          <a:xfrm>
            <a:off x="4310683" y="5837411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IDENTIFY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1DDC71-C189-4945-8A57-C59CACBDBDE8}"/>
              </a:ext>
            </a:extLst>
          </p:cNvPr>
          <p:cNvSpPr txBox="1"/>
          <p:nvPr/>
        </p:nvSpPr>
        <p:spPr>
          <a:xfrm>
            <a:off x="553692" y="4804045"/>
            <a:ext cx="3422271" cy="77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B653D7-0EE4-584C-9839-09A0D1B9F5EC}"/>
              </a:ext>
            </a:extLst>
          </p:cNvPr>
          <p:cNvSpPr txBox="1"/>
          <p:nvPr/>
        </p:nvSpPr>
        <p:spPr>
          <a:xfrm>
            <a:off x="553691" y="5575475"/>
            <a:ext cx="3422271" cy="77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80EDE014-01AA-7D47-8B3D-554896BF03EF}"/>
              </a:ext>
            </a:extLst>
          </p:cNvPr>
          <p:cNvSpPr/>
          <p:nvPr/>
        </p:nvSpPr>
        <p:spPr>
          <a:xfrm flipH="1">
            <a:off x="6763393" y="4914445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5F7619-7EDC-6842-A832-2094C7983435}"/>
              </a:ext>
            </a:extLst>
          </p:cNvPr>
          <p:cNvSpPr txBox="1"/>
          <p:nvPr/>
        </p:nvSpPr>
        <p:spPr>
          <a:xfrm flipH="1">
            <a:off x="6941860" y="4964576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DEVELOP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FEE6F6-1C3B-A540-B8DE-8873B8226B14}"/>
              </a:ext>
            </a:extLst>
          </p:cNvPr>
          <p:cNvSpPr/>
          <p:nvPr/>
        </p:nvSpPr>
        <p:spPr>
          <a:xfrm flipH="1">
            <a:off x="6763393" y="5350863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558D97-50EE-0145-AD13-A224C7AC1DD5}"/>
              </a:ext>
            </a:extLst>
          </p:cNvPr>
          <p:cNvSpPr txBox="1"/>
          <p:nvPr/>
        </p:nvSpPr>
        <p:spPr>
          <a:xfrm flipH="1">
            <a:off x="6946669" y="540099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ANALYZE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08C684A9-D4F4-2E4C-A8BE-895C92F748C6}"/>
              </a:ext>
            </a:extLst>
          </p:cNvPr>
          <p:cNvSpPr/>
          <p:nvPr/>
        </p:nvSpPr>
        <p:spPr>
          <a:xfrm flipH="1">
            <a:off x="6763393" y="5787280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F95D1B-2453-C949-805B-0579391B6D18}"/>
              </a:ext>
            </a:extLst>
          </p:cNvPr>
          <p:cNvSpPr txBox="1"/>
          <p:nvPr/>
        </p:nvSpPr>
        <p:spPr>
          <a:xfrm flipH="1">
            <a:off x="6927433" y="5837411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IDENTIFY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ED2EB7-D311-0741-A489-9D48FBB4E6EF}"/>
              </a:ext>
            </a:extLst>
          </p:cNvPr>
          <p:cNvGrpSpPr/>
          <p:nvPr/>
        </p:nvGrpSpPr>
        <p:grpSpPr>
          <a:xfrm flipH="1">
            <a:off x="8322056" y="4804045"/>
            <a:ext cx="3422272" cy="1519109"/>
            <a:chOff x="998190" y="10017904"/>
            <a:chExt cx="6844544" cy="303821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26354BC-14EF-ED4D-87EF-165179BC55A7}"/>
                </a:ext>
              </a:extLst>
            </p:cNvPr>
            <p:cNvSpPr txBox="1"/>
            <p:nvPr/>
          </p:nvSpPr>
          <p:spPr>
            <a:xfrm>
              <a:off x="998190" y="10017904"/>
              <a:ext cx="6844542" cy="1542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24178D4-16BF-8240-B078-B01B81CAE50E}"/>
                </a:ext>
              </a:extLst>
            </p:cNvPr>
            <p:cNvSpPr txBox="1"/>
            <p:nvPr/>
          </p:nvSpPr>
          <p:spPr>
            <a:xfrm>
              <a:off x="998192" y="11513262"/>
              <a:ext cx="6844542" cy="1542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7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1">
            <a:extLst>
              <a:ext uri="{FF2B5EF4-FFF2-40B4-BE49-F238E27FC236}">
                <a16:creationId xmlns:a16="http://schemas.microsoft.com/office/drawing/2014/main" id="{A38DFDAA-60DB-4C48-8ECB-2A3516975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78" y="874701"/>
            <a:ext cx="2132787" cy="5158829"/>
          </a:xfrm>
          <a:custGeom>
            <a:avLst/>
            <a:gdLst>
              <a:gd name="T0" fmla="*/ 4264 w 4265"/>
              <a:gd name="T1" fmla="*/ 3121 h 10314"/>
              <a:gd name="T2" fmla="*/ 4264 w 4265"/>
              <a:gd name="T3" fmla="*/ 3121 h 10314"/>
              <a:gd name="T4" fmla="*/ 4264 w 4265"/>
              <a:gd name="T5" fmla="*/ 0 h 10314"/>
              <a:gd name="T6" fmla="*/ 0 w 4265"/>
              <a:gd name="T7" fmla="*/ 0 h 10314"/>
              <a:gd name="T8" fmla="*/ 0 w 4265"/>
              <a:gd name="T9" fmla="*/ 3121 h 10314"/>
              <a:gd name="T10" fmla="*/ 1028 w 4265"/>
              <a:gd name="T11" fmla="*/ 4783 h 10314"/>
              <a:gd name="T12" fmla="*/ 1196 w 4265"/>
              <a:gd name="T13" fmla="*/ 4862 h 10314"/>
              <a:gd name="T14" fmla="*/ 1196 w 4265"/>
              <a:gd name="T15" fmla="*/ 5459 h 10314"/>
              <a:gd name="T16" fmla="*/ 1028 w 4265"/>
              <a:gd name="T17" fmla="*/ 5538 h 10314"/>
              <a:gd name="T18" fmla="*/ 0 w 4265"/>
              <a:gd name="T19" fmla="*/ 7200 h 10314"/>
              <a:gd name="T20" fmla="*/ 0 w 4265"/>
              <a:gd name="T21" fmla="*/ 10313 h 10314"/>
              <a:gd name="T22" fmla="*/ 4264 w 4265"/>
              <a:gd name="T23" fmla="*/ 10313 h 10314"/>
              <a:gd name="T24" fmla="*/ 4264 w 4265"/>
              <a:gd name="T25" fmla="*/ 7200 h 10314"/>
              <a:gd name="T26" fmla="*/ 3235 w 4265"/>
              <a:gd name="T27" fmla="*/ 5538 h 10314"/>
              <a:gd name="T28" fmla="*/ 3068 w 4265"/>
              <a:gd name="T29" fmla="*/ 5459 h 10314"/>
              <a:gd name="T30" fmla="*/ 3068 w 4265"/>
              <a:gd name="T31" fmla="*/ 4862 h 10314"/>
              <a:gd name="T32" fmla="*/ 3235 w 4265"/>
              <a:gd name="T33" fmla="*/ 4783 h 10314"/>
              <a:gd name="T34" fmla="*/ 4264 w 4265"/>
              <a:gd name="T35" fmla="*/ 3121 h 10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65" h="10314">
                <a:moveTo>
                  <a:pt x="4264" y="3121"/>
                </a:moveTo>
                <a:lnTo>
                  <a:pt x="4264" y="3121"/>
                </a:lnTo>
                <a:cubicBezTo>
                  <a:pt x="4264" y="0"/>
                  <a:pt x="4264" y="0"/>
                  <a:pt x="42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21"/>
                  <a:pt x="0" y="3121"/>
                  <a:pt x="0" y="3121"/>
                </a:cubicBezTo>
                <a:cubicBezTo>
                  <a:pt x="0" y="3825"/>
                  <a:pt x="395" y="4467"/>
                  <a:pt x="1028" y="4783"/>
                </a:cubicBezTo>
                <a:cubicBezTo>
                  <a:pt x="1196" y="4862"/>
                  <a:pt x="1196" y="4862"/>
                  <a:pt x="1196" y="4862"/>
                </a:cubicBezTo>
                <a:cubicBezTo>
                  <a:pt x="1442" y="4985"/>
                  <a:pt x="1442" y="5336"/>
                  <a:pt x="1196" y="5459"/>
                </a:cubicBezTo>
                <a:cubicBezTo>
                  <a:pt x="1028" y="5538"/>
                  <a:pt x="1028" y="5538"/>
                  <a:pt x="1028" y="5538"/>
                </a:cubicBezTo>
                <a:cubicBezTo>
                  <a:pt x="395" y="5846"/>
                  <a:pt x="0" y="6497"/>
                  <a:pt x="0" y="7200"/>
                </a:cubicBezTo>
                <a:cubicBezTo>
                  <a:pt x="0" y="10313"/>
                  <a:pt x="0" y="10313"/>
                  <a:pt x="0" y="10313"/>
                </a:cubicBezTo>
                <a:cubicBezTo>
                  <a:pt x="4264" y="10313"/>
                  <a:pt x="4264" y="10313"/>
                  <a:pt x="4264" y="10313"/>
                </a:cubicBezTo>
                <a:cubicBezTo>
                  <a:pt x="4264" y="7200"/>
                  <a:pt x="4264" y="7200"/>
                  <a:pt x="4264" y="7200"/>
                </a:cubicBezTo>
                <a:cubicBezTo>
                  <a:pt x="4264" y="6497"/>
                  <a:pt x="3869" y="5846"/>
                  <a:pt x="3235" y="5538"/>
                </a:cubicBezTo>
                <a:cubicBezTo>
                  <a:pt x="3068" y="5459"/>
                  <a:pt x="3068" y="5459"/>
                  <a:pt x="3068" y="5459"/>
                </a:cubicBezTo>
                <a:cubicBezTo>
                  <a:pt x="2822" y="5336"/>
                  <a:pt x="2822" y="4985"/>
                  <a:pt x="3068" y="4862"/>
                </a:cubicBezTo>
                <a:cubicBezTo>
                  <a:pt x="3235" y="4783"/>
                  <a:pt x="3235" y="4783"/>
                  <a:pt x="3235" y="4783"/>
                </a:cubicBezTo>
                <a:cubicBezTo>
                  <a:pt x="3869" y="4467"/>
                  <a:pt x="4264" y="3825"/>
                  <a:pt x="4264" y="312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88" name="Freeform 2">
            <a:extLst>
              <a:ext uri="{FF2B5EF4-FFF2-40B4-BE49-F238E27FC236}">
                <a16:creationId xmlns:a16="http://schemas.microsoft.com/office/drawing/2014/main" id="{6DD4E8D4-3F06-2646-99F3-EEFC12733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5949718"/>
            <a:ext cx="2468034" cy="83812"/>
          </a:xfrm>
          <a:custGeom>
            <a:avLst/>
            <a:gdLst>
              <a:gd name="T0" fmla="*/ 4853 w 4934"/>
              <a:gd name="T1" fmla="*/ 167 h 168"/>
              <a:gd name="T2" fmla="*/ 4853 w 4934"/>
              <a:gd name="T3" fmla="*/ 167 h 168"/>
              <a:gd name="T4" fmla="*/ 88 w 4934"/>
              <a:gd name="T5" fmla="*/ 167 h 168"/>
              <a:gd name="T6" fmla="*/ 0 w 4934"/>
              <a:gd name="T7" fmla="*/ 88 h 168"/>
              <a:gd name="T8" fmla="*/ 0 w 4934"/>
              <a:gd name="T9" fmla="*/ 88 h 168"/>
              <a:gd name="T10" fmla="*/ 88 w 4934"/>
              <a:gd name="T11" fmla="*/ 0 h 168"/>
              <a:gd name="T12" fmla="*/ 4853 w 4934"/>
              <a:gd name="T13" fmla="*/ 0 h 168"/>
              <a:gd name="T14" fmla="*/ 4933 w 4934"/>
              <a:gd name="T15" fmla="*/ 88 h 168"/>
              <a:gd name="T16" fmla="*/ 4933 w 4934"/>
              <a:gd name="T17" fmla="*/ 88 h 168"/>
              <a:gd name="T18" fmla="*/ 4853 w 4934"/>
              <a:gd name="T1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4" h="168">
                <a:moveTo>
                  <a:pt x="4853" y="167"/>
                </a:moveTo>
                <a:lnTo>
                  <a:pt x="4853" y="167"/>
                </a:lnTo>
                <a:cubicBezTo>
                  <a:pt x="88" y="167"/>
                  <a:pt x="88" y="167"/>
                  <a:pt x="88" y="167"/>
                </a:cubicBezTo>
                <a:cubicBezTo>
                  <a:pt x="35" y="167"/>
                  <a:pt x="0" y="132"/>
                  <a:pt x="0" y="88"/>
                </a:cubicBezTo>
                <a:lnTo>
                  <a:pt x="0" y="88"/>
                </a:lnTo>
                <a:cubicBezTo>
                  <a:pt x="0" y="35"/>
                  <a:pt x="35" y="0"/>
                  <a:pt x="88" y="0"/>
                </a:cubicBezTo>
                <a:cubicBezTo>
                  <a:pt x="4853" y="0"/>
                  <a:pt x="4853" y="0"/>
                  <a:pt x="4853" y="0"/>
                </a:cubicBezTo>
                <a:cubicBezTo>
                  <a:pt x="4898" y="0"/>
                  <a:pt x="4933" y="35"/>
                  <a:pt x="4933" y="88"/>
                </a:cubicBezTo>
                <a:lnTo>
                  <a:pt x="4933" y="88"/>
                </a:lnTo>
                <a:cubicBezTo>
                  <a:pt x="4933" y="132"/>
                  <a:pt x="4898" y="167"/>
                  <a:pt x="4853" y="1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89" name="Freeform 3">
            <a:extLst>
              <a:ext uri="{FF2B5EF4-FFF2-40B4-BE49-F238E27FC236}">
                <a16:creationId xmlns:a16="http://schemas.microsoft.com/office/drawing/2014/main" id="{964167D7-BA60-F043-84A7-B18209C46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835000"/>
            <a:ext cx="2468034" cy="83812"/>
          </a:xfrm>
          <a:custGeom>
            <a:avLst/>
            <a:gdLst>
              <a:gd name="T0" fmla="*/ 4853 w 4934"/>
              <a:gd name="T1" fmla="*/ 167 h 168"/>
              <a:gd name="T2" fmla="*/ 4853 w 4934"/>
              <a:gd name="T3" fmla="*/ 167 h 168"/>
              <a:gd name="T4" fmla="*/ 88 w 4934"/>
              <a:gd name="T5" fmla="*/ 167 h 168"/>
              <a:gd name="T6" fmla="*/ 0 w 4934"/>
              <a:gd name="T7" fmla="*/ 79 h 168"/>
              <a:gd name="T8" fmla="*/ 0 w 4934"/>
              <a:gd name="T9" fmla="*/ 79 h 168"/>
              <a:gd name="T10" fmla="*/ 88 w 4934"/>
              <a:gd name="T11" fmla="*/ 0 h 168"/>
              <a:gd name="T12" fmla="*/ 4853 w 4934"/>
              <a:gd name="T13" fmla="*/ 0 h 168"/>
              <a:gd name="T14" fmla="*/ 4933 w 4934"/>
              <a:gd name="T15" fmla="*/ 79 h 168"/>
              <a:gd name="T16" fmla="*/ 4933 w 4934"/>
              <a:gd name="T17" fmla="*/ 79 h 168"/>
              <a:gd name="T18" fmla="*/ 4853 w 4934"/>
              <a:gd name="T1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4" h="168">
                <a:moveTo>
                  <a:pt x="4853" y="167"/>
                </a:moveTo>
                <a:lnTo>
                  <a:pt x="4853" y="167"/>
                </a:lnTo>
                <a:cubicBezTo>
                  <a:pt x="88" y="167"/>
                  <a:pt x="88" y="167"/>
                  <a:pt x="88" y="167"/>
                </a:cubicBezTo>
                <a:cubicBezTo>
                  <a:pt x="35" y="167"/>
                  <a:pt x="0" y="132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88" y="0"/>
                </a:cubicBezTo>
                <a:cubicBezTo>
                  <a:pt x="4853" y="0"/>
                  <a:pt x="4853" y="0"/>
                  <a:pt x="4853" y="0"/>
                </a:cubicBezTo>
                <a:cubicBezTo>
                  <a:pt x="4898" y="0"/>
                  <a:pt x="4933" y="35"/>
                  <a:pt x="4933" y="79"/>
                </a:cubicBezTo>
                <a:lnTo>
                  <a:pt x="4933" y="79"/>
                </a:lnTo>
                <a:cubicBezTo>
                  <a:pt x="4933" y="132"/>
                  <a:pt x="4898" y="167"/>
                  <a:pt x="4853" y="1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90" name="Freeform 80">
            <a:extLst>
              <a:ext uri="{FF2B5EF4-FFF2-40B4-BE49-F238E27FC236}">
                <a16:creationId xmlns:a16="http://schemas.microsoft.com/office/drawing/2014/main" id="{6448C51E-DBCA-2A45-A69C-41974EFAD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12" y="2317143"/>
            <a:ext cx="1901202" cy="1711523"/>
          </a:xfrm>
          <a:custGeom>
            <a:avLst/>
            <a:gdLst>
              <a:gd name="T0" fmla="*/ 0 w 3799"/>
              <a:gd name="T1" fmla="*/ 0 h 3420"/>
              <a:gd name="T2" fmla="*/ 0 w 3799"/>
              <a:gd name="T3" fmla="*/ 0 h 3420"/>
              <a:gd name="T4" fmla="*/ 0 w 3799"/>
              <a:gd name="T5" fmla="*/ 185 h 3420"/>
              <a:gd name="T6" fmla="*/ 237 w 3799"/>
              <a:gd name="T7" fmla="*/ 1038 h 3420"/>
              <a:gd name="T8" fmla="*/ 896 w 3799"/>
              <a:gd name="T9" fmla="*/ 1635 h 3420"/>
              <a:gd name="T10" fmla="*/ 914 w 3799"/>
              <a:gd name="T11" fmla="*/ 1644 h 3420"/>
              <a:gd name="T12" fmla="*/ 1160 w 3799"/>
              <a:gd name="T13" fmla="*/ 1750 h 3420"/>
              <a:gd name="T14" fmla="*/ 1732 w 3799"/>
              <a:gd name="T15" fmla="*/ 2225 h 3420"/>
              <a:gd name="T16" fmla="*/ 1828 w 3799"/>
              <a:gd name="T17" fmla="*/ 3349 h 3420"/>
              <a:gd name="T18" fmla="*/ 1828 w 3799"/>
              <a:gd name="T19" fmla="*/ 3349 h 3420"/>
              <a:gd name="T20" fmla="*/ 1828 w 3799"/>
              <a:gd name="T21" fmla="*/ 3349 h 3420"/>
              <a:gd name="T22" fmla="*/ 1908 w 3799"/>
              <a:gd name="T23" fmla="*/ 3419 h 3420"/>
              <a:gd name="T24" fmla="*/ 1978 w 3799"/>
              <a:gd name="T25" fmla="*/ 3349 h 3420"/>
              <a:gd name="T26" fmla="*/ 2066 w 3799"/>
              <a:gd name="T27" fmla="*/ 2225 h 3420"/>
              <a:gd name="T28" fmla="*/ 2637 w 3799"/>
              <a:gd name="T29" fmla="*/ 1750 h 3420"/>
              <a:gd name="T30" fmla="*/ 2884 w 3799"/>
              <a:gd name="T31" fmla="*/ 1644 h 3420"/>
              <a:gd name="T32" fmla="*/ 2892 w 3799"/>
              <a:gd name="T33" fmla="*/ 1635 h 3420"/>
              <a:gd name="T34" fmla="*/ 3552 w 3799"/>
              <a:gd name="T35" fmla="*/ 1038 h 3420"/>
              <a:gd name="T36" fmla="*/ 3798 w 3799"/>
              <a:gd name="T37" fmla="*/ 185 h 3420"/>
              <a:gd name="T38" fmla="*/ 3798 w 3799"/>
              <a:gd name="T39" fmla="*/ 0 h 3420"/>
              <a:gd name="T40" fmla="*/ 0 w 3799"/>
              <a:gd name="T41" fmla="*/ 0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99" h="3420">
                <a:moveTo>
                  <a:pt x="0" y="0"/>
                </a:moveTo>
                <a:lnTo>
                  <a:pt x="0" y="0"/>
                </a:lnTo>
                <a:cubicBezTo>
                  <a:pt x="0" y="185"/>
                  <a:pt x="0" y="185"/>
                  <a:pt x="0" y="185"/>
                </a:cubicBezTo>
                <a:cubicBezTo>
                  <a:pt x="0" y="493"/>
                  <a:pt x="79" y="783"/>
                  <a:pt x="237" y="1038"/>
                </a:cubicBezTo>
                <a:cubicBezTo>
                  <a:pt x="404" y="1302"/>
                  <a:pt x="624" y="1504"/>
                  <a:pt x="896" y="1635"/>
                </a:cubicBezTo>
                <a:cubicBezTo>
                  <a:pt x="914" y="1644"/>
                  <a:pt x="914" y="1644"/>
                  <a:pt x="914" y="1644"/>
                </a:cubicBezTo>
                <a:cubicBezTo>
                  <a:pt x="993" y="1688"/>
                  <a:pt x="1072" y="1724"/>
                  <a:pt x="1160" y="1750"/>
                </a:cubicBezTo>
                <a:cubicBezTo>
                  <a:pt x="1318" y="1811"/>
                  <a:pt x="1582" y="1943"/>
                  <a:pt x="1732" y="2225"/>
                </a:cubicBezTo>
                <a:cubicBezTo>
                  <a:pt x="1802" y="2364"/>
                  <a:pt x="1828" y="3208"/>
                  <a:pt x="1828" y="3349"/>
                </a:cubicBezTo>
                <a:lnTo>
                  <a:pt x="1828" y="3349"/>
                </a:lnTo>
                <a:lnTo>
                  <a:pt x="1828" y="3349"/>
                </a:lnTo>
                <a:cubicBezTo>
                  <a:pt x="1828" y="3384"/>
                  <a:pt x="1864" y="3419"/>
                  <a:pt x="1908" y="3419"/>
                </a:cubicBezTo>
                <a:cubicBezTo>
                  <a:pt x="1943" y="3419"/>
                  <a:pt x="1978" y="3384"/>
                  <a:pt x="1978" y="3349"/>
                </a:cubicBezTo>
                <a:cubicBezTo>
                  <a:pt x="1978" y="3208"/>
                  <a:pt x="1995" y="2364"/>
                  <a:pt x="2066" y="2225"/>
                </a:cubicBezTo>
                <a:cubicBezTo>
                  <a:pt x="2198" y="1952"/>
                  <a:pt x="2470" y="1811"/>
                  <a:pt x="2637" y="1750"/>
                </a:cubicBezTo>
                <a:cubicBezTo>
                  <a:pt x="2725" y="1724"/>
                  <a:pt x="2804" y="1679"/>
                  <a:pt x="2884" y="1644"/>
                </a:cubicBezTo>
                <a:cubicBezTo>
                  <a:pt x="2892" y="1635"/>
                  <a:pt x="2892" y="1635"/>
                  <a:pt x="2892" y="1635"/>
                </a:cubicBezTo>
                <a:cubicBezTo>
                  <a:pt x="3165" y="1504"/>
                  <a:pt x="3393" y="1302"/>
                  <a:pt x="3552" y="1038"/>
                </a:cubicBezTo>
                <a:cubicBezTo>
                  <a:pt x="3710" y="783"/>
                  <a:pt x="3798" y="493"/>
                  <a:pt x="3798" y="185"/>
                </a:cubicBezTo>
                <a:cubicBezTo>
                  <a:pt x="3798" y="0"/>
                  <a:pt x="3798" y="0"/>
                  <a:pt x="3798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91" name="Freeform 81">
            <a:extLst>
              <a:ext uri="{FF2B5EF4-FFF2-40B4-BE49-F238E27FC236}">
                <a16:creationId xmlns:a16="http://schemas.microsoft.com/office/drawing/2014/main" id="{3D9747A5-EC33-CD4A-85D9-AA2BBF597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12" y="4752092"/>
            <a:ext cx="1852679" cy="1087347"/>
          </a:xfrm>
          <a:custGeom>
            <a:avLst/>
            <a:gdLst>
              <a:gd name="T0" fmla="*/ 2294 w 3702"/>
              <a:gd name="T1" fmla="*/ 123 h 2173"/>
              <a:gd name="T2" fmla="*/ 2294 w 3702"/>
              <a:gd name="T3" fmla="*/ 123 h 2173"/>
              <a:gd name="T4" fmla="*/ 1407 w 3702"/>
              <a:gd name="T5" fmla="*/ 123 h 2173"/>
              <a:gd name="T6" fmla="*/ 1407 w 3702"/>
              <a:gd name="T7" fmla="*/ 123 h 2173"/>
              <a:gd name="T8" fmla="*/ 949 w 3702"/>
              <a:gd name="T9" fmla="*/ 360 h 2173"/>
              <a:gd name="T10" fmla="*/ 0 w 3702"/>
              <a:gd name="T11" fmla="*/ 950 h 2173"/>
              <a:gd name="T12" fmla="*/ 0 w 3702"/>
              <a:gd name="T13" fmla="*/ 2172 h 2173"/>
              <a:gd name="T14" fmla="*/ 3701 w 3702"/>
              <a:gd name="T15" fmla="*/ 2172 h 2173"/>
              <a:gd name="T16" fmla="*/ 3701 w 3702"/>
              <a:gd name="T17" fmla="*/ 950 h 2173"/>
              <a:gd name="T18" fmla="*/ 2752 w 3702"/>
              <a:gd name="T19" fmla="*/ 360 h 2173"/>
              <a:gd name="T20" fmla="*/ 2294 w 3702"/>
              <a:gd name="T21" fmla="*/ 123 h 2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2" h="2173">
                <a:moveTo>
                  <a:pt x="2294" y="123"/>
                </a:moveTo>
                <a:lnTo>
                  <a:pt x="2294" y="123"/>
                </a:lnTo>
                <a:cubicBezTo>
                  <a:pt x="2013" y="0"/>
                  <a:pt x="1688" y="0"/>
                  <a:pt x="1407" y="123"/>
                </a:cubicBezTo>
                <a:lnTo>
                  <a:pt x="1407" y="123"/>
                </a:lnTo>
                <a:cubicBezTo>
                  <a:pt x="1248" y="194"/>
                  <a:pt x="1099" y="273"/>
                  <a:pt x="949" y="360"/>
                </a:cubicBezTo>
                <a:cubicBezTo>
                  <a:pt x="0" y="950"/>
                  <a:pt x="0" y="950"/>
                  <a:pt x="0" y="950"/>
                </a:cubicBezTo>
                <a:cubicBezTo>
                  <a:pt x="0" y="2172"/>
                  <a:pt x="0" y="2172"/>
                  <a:pt x="0" y="2172"/>
                </a:cubicBezTo>
                <a:cubicBezTo>
                  <a:pt x="3701" y="2172"/>
                  <a:pt x="3701" y="2172"/>
                  <a:pt x="3701" y="2172"/>
                </a:cubicBezTo>
                <a:cubicBezTo>
                  <a:pt x="3701" y="950"/>
                  <a:pt x="3701" y="950"/>
                  <a:pt x="3701" y="950"/>
                </a:cubicBezTo>
                <a:cubicBezTo>
                  <a:pt x="2752" y="360"/>
                  <a:pt x="2752" y="360"/>
                  <a:pt x="2752" y="360"/>
                </a:cubicBezTo>
                <a:cubicBezTo>
                  <a:pt x="2602" y="273"/>
                  <a:pt x="2453" y="194"/>
                  <a:pt x="2294" y="1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68" name="Line 77">
            <a:extLst>
              <a:ext uri="{FF2B5EF4-FFF2-40B4-BE49-F238E27FC236}">
                <a16:creationId xmlns:a16="http://schemas.microsoft.com/office/drawing/2014/main" id="{83BA46AA-CC41-4540-A632-DA82DC0D3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1088694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69" name="Freeform 78">
            <a:extLst>
              <a:ext uri="{FF2B5EF4-FFF2-40B4-BE49-F238E27FC236}">
                <a16:creationId xmlns:a16="http://schemas.microsoft.com/office/drawing/2014/main" id="{D2E1671D-742E-4740-B3F5-3593AF53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1017629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0" name="Freeform 79">
            <a:extLst>
              <a:ext uri="{FF2B5EF4-FFF2-40B4-BE49-F238E27FC236}">
                <a16:creationId xmlns:a16="http://schemas.microsoft.com/office/drawing/2014/main" id="{9E04887C-840C-BD41-ACC2-664256AC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1012365"/>
            <a:ext cx="178981" cy="147396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1" name="Freeform 80">
            <a:extLst>
              <a:ext uri="{FF2B5EF4-FFF2-40B4-BE49-F238E27FC236}">
                <a16:creationId xmlns:a16="http://schemas.microsoft.com/office/drawing/2014/main" id="{9C53A8E8-7030-3949-9C92-2C68962FD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738630"/>
            <a:ext cx="694866" cy="694866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2" name="Line 81">
            <a:extLst>
              <a:ext uri="{FF2B5EF4-FFF2-40B4-BE49-F238E27FC236}">
                <a16:creationId xmlns:a16="http://schemas.microsoft.com/office/drawing/2014/main" id="{B1F10BD8-6E8A-4C43-9A01-0D5CB3260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2267860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3" name="Freeform 82">
            <a:extLst>
              <a:ext uri="{FF2B5EF4-FFF2-40B4-BE49-F238E27FC236}">
                <a16:creationId xmlns:a16="http://schemas.microsoft.com/office/drawing/2014/main" id="{A5519917-FA33-6849-90F7-F98298866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2196795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4" name="Freeform 83">
            <a:extLst>
              <a:ext uri="{FF2B5EF4-FFF2-40B4-BE49-F238E27FC236}">
                <a16:creationId xmlns:a16="http://schemas.microsoft.com/office/drawing/2014/main" id="{F380399D-8FF8-EE44-A84D-E6BAF0C2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2191531"/>
            <a:ext cx="178981" cy="147396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5" name="Freeform 84">
            <a:extLst>
              <a:ext uri="{FF2B5EF4-FFF2-40B4-BE49-F238E27FC236}">
                <a16:creationId xmlns:a16="http://schemas.microsoft.com/office/drawing/2014/main" id="{92E7E420-4008-C744-9F9D-6A39B725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1917796"/>
            <a:ext cx="694866" cy="689602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6" name="Line 85">
            <a:extLst>
              <a:ext uri="{FF2B5EF4-FFF2-40B4-BE49-F238E27FC236}">
                <a16:creationId xmlns:a16="http://schemas.microsoft.com/office/drawing/2014/main" id="{FF6DB79B-E6CD-1748-851E-2269B800D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3444396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7" name="Freeform 86">
            <a:extLst>
              <a:ext uri="{FF2B5EF4-FFF2-40B4-BE49-F238E27FC236}">
                <a16:creationId xmlns:a16="http://schemas.microsoft.com/office/drawing/2014/main" id="{5B56C1D5-10E0-9F4B-8780-F5A5FF98C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3375962"/>
            <a:ext cx="136868" cy="136868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8" name="Freeform 87">
            <a:extLst>
              <a:ext uri="{FF2B5EF4-FFF2-40B4-BE49-F238E27FC236}">
                <a16:creationId xmlns:a16="http://schemas.microsoft.com/office/drawing/2014/main" id="{CC777202-CE91-B24D-B9D3-43AD63CEA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3365433"/>
            <a:ext cx="178981" cy="15266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9" name="Freeform 88">
            <a:extLst>
              <a:ext uri="{FF2B5EF4-FFF2-40B4-BE49-F238E27FC236}">
                <a16:creationId xmlns:a16="http://schemas.microsoft.com/office/drawing/2014/main" id="{945CE757-5BAD-F848-8D77-85C618A1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3096963"/>
            <a:ext cx="694866" cy="689602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0" name="Line 89">
            <a:extLst>
              <a:ext uri="{FF2B5EF4-FFF2-40B4-BE49-F238E27FC236}">
                <a16:creationId xmlns:a16="http://schemas.microsoft.com/office/drawing/2014/main" id="{C80E6412-ED0F-C140-A303-64EB8562C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4618298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1" name="Freeform 90">
            <a:extLst>
              <a:ext uri="{FF2B5EF4-FFF2-40B4-BE49-F238E27FC236}">
                <a16:creationId xmlns:a16="http://schemas.microsoft.com/office/drawing/2014/main" id="{BE2E4D76-EE43-A34D-96B2-5346747C3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4547231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2" name="Freeform 91">
            <a:extLst>
              <a:ext uri="{FF2B5EF4-FFF2-40B4-BE49-F238E27FC236}">
                <a16:creationId xmlns:a16="http://schemas.microsoft.com/office/drawing/2014/main" id="{B58B3946-7EA6-FC43-968B-1FB03FC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4544600"/>
            <a:ext cx="178981" cy="150027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3" name="Freeform 92">
            <a:extLst>
              <a:ext uri="{FF2B5EF4-FFF2-40B4-BE49-F238E27FC236}">
                <a16:creationId xmlns:a16="http://schemas.microsoft.com/office/drawing/2014/main" id="{A8F306E5-1426-5D48-A536-52AA57BC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4273496"/>
            <a:ext cx="694866" cy="689602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4" name="Line 93">
            <a:extLst>
              <a:ext uri="{FF2B5EF4-FFF2-40B4-BE49-F238E27FC236}">
                <a16:creationId xmlns:a16="http://schemas.microsoft.com/office/drawing/2014/main" id="{85EC18D8-FA3A-E449-8ACA-448FB4141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5797464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5" name="Freeform 94">
            <a:extLst>
              <a:ext uri="{FF2B5EF4-FFF2-40B4-BE49-F238E27FC236}">
                <a16:creationId xmlns:a16="http://schemas.microsoft.com/office/drawing/2014/main" id="{23B3DBD7-84D4-814C-8C68-B657E27D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5726398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6" name="Freeform 95">
            <a:extLst>
              <a:ext uri="{FF2B5EF4-FFF2-40B4-BE49-F238E27FC236}">
                <a16:creationId xmlns:a16="http://schemas.microsoft.com/office/drawing/2014/main" id="{DE77BF09-BA20-8E4A-9FAF-A6073929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5721133"/>
            <a:ext cx="178981" cy="147396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7" name="Freeform 96">
            <a:extLst>
              <a:ext uri="{FF2B5EF4-FFF2-40B4-BE49-F238E27FC236}">
                <a16:creationId xmlns:a16="http://schemas.microsoft.com/office/drawing/2014/main" id="{E8681C91-6953-894D-BF29-A8569116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5452662"/>
            <a:ext cx="694866" cy="689602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8" name="Freeform 99">
            <a:extLst>
              <a:ext uri="{FF2B5EF4-FFF2-40B4-BE49-F238E27FC236}">
                <a16:creationId xmlns:a16="http://schemas.microsoft.com/office/drawing/2014/main" id="{BD2E2BB6-E30A-5447-BF23-C12E4A37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933" y="3307528"/>
            <a:ext cx="297423" cy="181612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9" name="Freeform 100">
            <a:extLst>
              <a:ext uri="{FF2B5EF4-FFF2-40B4-BE49-F238E27FC236}">
                <a16:creationId xmlns:a16="http://schemas.microsoft.com/office/drawing/2014/main" id="{1919FA53-DA1B-2246-A7E5-090379A7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67" y="3520725"/>
            <a:ext cx="55273" cy="5527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5B1121E1-2CAD-9A4C-A250-8A43A2FC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658" y="3520725"/>
            <a:ext cx="55275" cy="5527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1" name="Freeform 102">
            <a:extLst>
              <a:ext uri="{FF2B5EF4-FFF2-40B4-BE49-F238E27FC236}">
                <a16:creationId xmlns:a16="http://schemas.microsoft.com/office/drawing/2014/main" id="{4AFE3287-8CB8-B843-8731-AAD5B3C0F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658" y="1091327"/>
            <a:ext cx="84226" cy="78962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2" name="Freeform 103">
            <a:extLst>
              <a:ext uri="{FF2B5EF4-FFF2-40B4-BE49-F238E27FC236}">
                <a16:creationId xmlns:a16="http://schemas.microsoft.com/office/drawing/2014/main" id="{B19D6639-6031-BD49-96D0-E1EEDDA9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72" y="986044"/>
            <a:ext cx="321113" cy="25531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3" name="Freeform 104">
            <a:extLst>
              <a:ext uri="{FF2B5EF4-FFF2-40B4-BE49-F238E27FC236}">
                <a16:creationId xmlns:a16="http://schemas.microsoft.com/office/drawing/2014/main" id="{EEB251CE-56B6-174F-B1E7-39084FA0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08" y="930770"/>
            <a:ext cx="297425" cy="105283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4" name="Freeform 105">
            <a:extLst>
              <a:ext uri="{FF2B5EF4-FFF2-40B4-BE49-F238E27FC236}">
                <a16:creationId xmlns:a16="http://schemas.microsoft.com/office/drawing/2014/main" id="{85AF30DB-ED1C-7548-9D73-5820DAC4E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08" y="5663228"/>
            <a:ext cx="329010" cy="310584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5" name="Freeform 106">
            <a:extLst>
              <a:ext uri="{FF2B5EF4-FFF2-40B4-BE49-F238E27FC236}">
                <a16:creationId xmlns:a16="http://schemas.microsoft.com/office/drawing/2014/main" id="{94F848B3-CDD3-364C-B4DC-93A84141B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62" y="5618484"/>
            <a:ext cx="142132" cy="31585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6" name="Freeform 107">
            <a:extLst>
              <a:ext uri="{FF2B5EF4-FFF2-40B4-BE49-F238E27FC236}">
                <a16:creationId xmlns:a16="http://schemas.microsoft.com/office/drawing/2014/main" id="{B45DC345-7BE2-7440-B9CE-1FBE3081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752" y="5618484"/>
            <a:ext cx="92123" cy="78962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7" name="Freeform 108">
            <a:extLst>
              <a:ext uri="{FF2B5EF4-FFF2-40B4-BE49-F238E27FC236}">
                <a16:creationId xmlns:a16="http://schemas.microsoft.com/office/drawing/2014/main" id="{B8432B51-28F6-6647-93DD-FD06F3F6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72" y="5663228"/>
            <a:ext cx="128971" cy="86859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8" name="Freeform 109">
            <a:extLst>
              <a:ext uri="{FF2B5EF4-FFF2-40B4-BE49-F238E27FC236}">
                <a16:creationId xmlns:a16="http://schemas.microsoft.com/office/drawing/2014/main" id="{4D2D5C17-83D5-304E-B239-E43BDA756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782" y="5618484"/>
            <a:ext cx="92122" cy="78962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9" name="Freeform 110">
            <a:extLst>
              <a:ext uri="{FF2B5EF4-FFF2-40B4-BE49-F238E27FC236}">
                <a16:creationId xmlns:a16="http://schemas.microsoft.com/office/drawing/2014/main" id="{96614BA4-F318-5D45-88A6-222C9D8C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782" y="5663228"/>
            <a:ext cx="128971" cy="86859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00" name="Freeform 111">
            <a:extLst>
              <a:ext uri="{FF2B5EF4-FFF2-40B4-BE49-F238E27FC236}">
                <a16:creationId xmlns:a16="http://schemas.microsoft.com/office/drawing/2014/main" id="{58451BDB-F16F-344D-A602-437457FA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809" y="5789567"/>
            <a:ext cx="68434" cy="23690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1" name="Freeform 112">
            <a:extLst>
              <a:ext uri="{FF2B5EF4-FFF2-40B4-BE49-F238E27FC236}">
                <a16:creationId xmlns:a16="http://schemas.microsoft.com/office/drawing/2014/main" id="{8F3512B1-8028-2C4C-8E65-234D4D82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536" y="5794831"/>
            <a:ext cx="23688" cy="165821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2" name="Freeform 113">
            <a:extLst>
              <a:ext uri="{FF2B5EF4-FFF2-40B4-BE49-F238E27FC236}">
                <a16:creationId xmlns:a16="http://schemas.microsoft.com/office/drawing/2014/main" id="{1B6485B3-006F-9341-B5E8-21B389C9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065" y="4552495"/>
            <a:ext cx="115811" cy="134237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3" name="Freeform 114">
            <a:extLst>
              <a:ext uri="{FF2B5EF4-FFF2-40B4-BE49-F238E27FC236}">
                <a16:creationId xmlns:a16="http://schemas.microsoft.com/office/drawing/2014/main" id="{437965F3-B7DC-7F49-A4FB-578E94F2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70" y="4626193"/>
            <a:ext cx="68434" cy="73698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4" name="Freeform 115">
            <a:extLst>
              <a:ext uri="{FF2B5EF4-FFF2-40B4-BE49-F238E27FC236}">
                <a16:creationId xmlns:a16="http://schemas.microsoft.com/office/drawing/2014/main" id="{975F92D3-87B0-7C4B-BD29-B3F94DEA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375" y="4544600"/>
            <a:ext cx="68434" cy="68434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6" name="Freeform 116">
            <a:extLst>
              <a:ext uri="{FF2B5EF4-FFF2-40B4-BE49-F238E27FC236}">
                <a16:creationId xmlns:a16="http://schemas.microsoft.com/office/drawing/2014/main" id="{5726EA8D-5FF0-8F43-A6E2-64D6D9B3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520910"/>
            <a:ext cx="13160" cy="23690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7" name="Freeform 117">
            <a:extLst>
              <a:ext uri="{FF2B5EF4-FFF2-40B4-BE49-F238E27FC236}">
                <a16:creationId xmlns:a16="http://schemas.microsoft.com/office/drawing/2014/main" id="{44A0E315-67BC-DE4F-8C48-2EF75DD96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565656"/>
            <a:ext cx="13160" cy="42113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8" name="Freeform 118">
            <a:extLst>
              <a:ext uri="{FF2B5EF4-FFF2-40B4-BE49-F238E27FC236}">
                <a16:creationId xmlns:a16="http://schemas.microsoft.com/office/drawing/2014/main" id="{1BB5223F-3B45-8D43-AAE4-ACE022AC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631457"/>
            <a:ext cx="13160" cy="42113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9" name="Freeform 119">
            <a:extLst>
              <a:ext uri="{FF2B5EF4-FFF2-40B4-BE49-F238E27FC236}">
                <a16:creationId xmlns:a16="http://schemas.microsoft.com/office/drawing/2014/main" id="{611E3C07-2B10-BB47-BC7A-70BB5D9F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689363"/>
            <a:ext cx="13160" cy="28954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0" name="Freeform 120">
            <a:extLst>
              <a:ext uri="{FF2B5EF4-FFF2-40B4-BE49-F238E27FC236}">
                <a16:creationId xmlns:a16="http://schemas.microsoft.com/office/drawing/2014/main" id="{D0A06216-DEC9-B44A-A9F8-45AB18BA2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348" y="4489326"/>
            <a:ext cx="357961" cy="260576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046C9D4F-9F83-0347-82A6-9DBCFE0A8707}"/>
              </a:ext>
            </a:extLst>
          </p:cNvPr>
          <p:cNvGrpSpPr/>
          <p:nvPr/>
        </p:nvGrpSpPr>
        <p:grpSpPr>
          <a:xfrm>
            <a:off x="1745759" y="2105362"/>
            <a:ext cx="321995" cy="317225"/>
            <a:chOff x="15523655" y="10717162"/>
            <a:chExt cx="643990" cy="634450"/>
          </a:xfrm>
        </p:grpSpPr>
        <p:sp>
          <p:nvSpPr>
            <p:cNvPr id="152" name="Freeform 198">
              <a:extLst>
                <a:ext uri="{FF2B5EF4-FFF2-40B4-BE49-F238E27FC236}">
                  <a16:creationId xmlns:a16="http://schemas.microsoft.com/office/drawing/2014/main" id="{283A490E-953F-DA4C-8CD3-5C4604A4E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53" name="Freeform 199">
              <a:extLst>
                <a:ext uri="{FF2B5EF4-FFF2-40B4-BE49-F238E27FC236}">
                  <a16:creationId xmlns:a16="http://schemas.microsoft.com/office/drawing/2014/main" id="{EFDDEA3B-A756-6D45-8549-062E35782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F681EE66-6060-7E47-9747-102C2BCF8010}"/>
              </a:ext>
            </a:extLst>
          </p:cNvPr>
          <p:cNvGrpSpPr/>
          <p:nvPr/>
        </p:nvGrpSpPr>
        <p:grpSpPr>
          <a:xfrm>
            <a:off x="4583397" y="738019"/>
            <a:ext cx="2118402" cy="741644"/>
            <a:chOff x="4247967" y="10620441"/>
            <a:chExt cx="4236804" cy="1483288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7E86A241-F089-A34B-B88D-DF5D1B1B81D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One</a:t>
              </a:r>
            </a:p>
          </p:txBody>
        </p:sp>
        <p:sp>
          <p:nvSpPr>
            <p:cNvPr id="166" name="Rectangle 40">
              <a:extLst>
                <a:ext uri="{FF2B5EF4-FFF2-40B4-BE49-F238E27FC236}">
                  <a16:creationId xmlns:a16="http://schemas.microsoft.com/office/drawing/2014/main" id="{DA2C2655-9865-0D45-B64F-D9CD93EB8973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0901EBF7-786D-4D40-AF97-97655D82FF74}"/>
              </a:ext>
            </a:extLst>
          </p:cNvPr>
          <p:cNvGrpSpPr/>
          <p:nvPr/>
        </p:nvGrpSpPr>
        <p:grpSpPr>
          <a:xfrm>
            <a:off x="4575698" y="1874968"/>
            <a:ext cx="2118402" cy="741644"/>
            <a:chOff x="4247967" y="10620441"/>
            <a:chExt cx="4236804" cy="1483288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5F7DFF56-E293-8D44-BC7A-8909A0D2591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Two</a:t>
              </a:r>
            </a:p>
          </p:txBody>
        </p:sp>
        <p:sp>
          <p:nvSpPr>
            <p:cNvPr id="177" name="Rectangle 40">
              <a:extLst>
                <a:ext uri="{FF2B5EF4-FFF2-40B4-BE49-F238E27FC236}">
                  <a16:creationId xmlns:a16="http://schemas.microsoft.com/office/drawing/2014/main" id="{E760DE5B-C65F-9543-BC47-C1BD86C4D121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18D9FE6-01F7-BC48-B85F-D7CC9B2A383C}"/>
              </a:ext>
            </a:extLst>
          </p:cNvPr>
          <p:cNvGrpSpPr/>
          <p:nvPr/>
        </p:nvGrpSpPr>
        <p:grpSpPr>
          <a:xfrm>
            <a:off x="4576298" y="3050596"/>
            <a:ext cx="2118402" cy="741644"/>
            <a:chOff x="4247967" y="10620441"/>
            <a:chExt cx="4236804" cy="1483288"/>
          </a:xfrm>
        </p:grpSpPr>
        <p:sp>
          <p:nvSpPr>
            <p:cNvPr id="179" name="CuadroTexto 395">
              <a:extLst>
                <a:ext uri="{FF2B5EF4-FFF2-40B4-BE49-F238E27FC236}">
                  <a16:creationId xmlns:a16="http://schemas.microsoft.com/office/drawing/2014/main" id="{D3B9E605-5B0E-1E4A-9620-2B285243459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Three</a:t>
              </a:r>
            </a:p>
          </p:txBody>
        </p:sp>
        <p:sp>
          <p:nvSpPr>
            <p:cNvPr id="180" name="Rectangle 40">
              <a:extLst>
                <a:ext uri="{FF2B5EF4-FFF2-40B4-BE49-F238E27FC236}">
                  <a16:creationId xmlns:a16="http://schemas.microsoft.com/office/drawing/2014/main" id="{86554C76-C682-1E4F-9B52-9969EC5125B5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71B9A76B-86AC-B746-8212-8F31A6EAD9C5}"/>
              </a:ext>
            </a:extLst>
          </p:cNvPr>
          <p:cNvGrpSpPr/>
          <p:nvPr/>
        </p:nvGrpSpPr>
        <p:grpSpPr>
          <a:xfrm>
            <a:off x="4576298" y="4248092"/>
            <a:ext cx="2118402" cy="741644"/>
            <a:chOff x="4247967" y="10620441"/>
            <a:chExt cx="4236804" cy="1483288"/>
          </a:xfrm>
        </p:grpSpPr>
        <p:sp>
          <p:nvSpPr>
            <p:cNvPr id="182" name="CuadroTexto 395">
              <a:extLst>
                <a:ext uri="{FF2B5EF4-FFF2-40B4-BE49-F238E27FC236}">
                  <a16:creationId xmlns:a16="http://schemas.microsoft.com/office/drawing/2014/main" id="{EB50F648-565B-414B-91C4-103DFD965C5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Four</a:t>
              </a:r>
            </a:p>
          </p:txBody>
        </p:sp>
        <p:sp>
          <p:nvSpPr>
            <p:cNvPr id="183" name="Rectangle 40">
              <a:extLst>
                <a:ext uri="{FF2B5EF4-FFF2-40B4-BE49-F238E27FC236}">
                  <a16:creationId xmlns:a16="http://schemas.microsoft.com/office/drawing/2014/main" id="{7F6D70F4-F123-734A-AC89-D0322FFC9776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7A3E34C0-BEB7-8B48-8DA8-05E44280EAF7}"/>
              </a:ext>
            </a:extLst>
          </p:cNvPr>
          <p:cNvGrpSpPr/>
          <p:nvPr/>
        </p:nvGrpSpPr>
        <p:grpSpPr>
          <a:xfrm>
            <a:off x="4576298" y="5402348"/>
            <a:ext cx="2118402" cy="741644"/>
            <a:chOff x="4247967" y="10620441"/>
            <a:chExt cx="4236804" cy="1483288"/>
          </a:xfrm>
        </p:grpSpPr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355CC302-3122-9349-813E-E944B498EB6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Five</a:t>
              </a:r>
            </a:p>
          </p:txBody>
        </p:sp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95A05590-E08A-274B-9308-865F8BC44E7A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2" name="Group 71">
            <a:extLst>
              <a:ext uri="{FF2B5EF4-FFF2-40B4-BE49-F238E27FC236}">
                <a16:creationId xmlns:a16="http://schemas.microsoft.com/office/drawing/2014/main" id="{8349AFFA-A430-EF43-B30D-FA6876CEDBAE}"/>
              </a:ext>
            </a:extLst>
          </p:cNvPr>
          <p:cNvGrpSpPr/>
          <p:nvPr/>
        </p:nvGrpSpPr>
        <p:grpSpPr>
          <a:xfrm>
            <a:off x="7011328" y="2477691"/>
            <a:ext cx="4454558" cy="1700750"/>
            <a:chOff x="2232442" y="2281010"/>
            <a:chExt cx="8954788" cy="3401500"/>
          </a:xfrm>
        </p:grpSpPr>
        <p:sp>
          <p:nvSpPr>
            <p:cNvPr id="193" name="CuadroTexto 598">
              <a:extLst>
                <a:ext uri="{FF2B5EF4-FFF2-40B4-BE49-F238E27FC236}">
                  <a16:creationId xmlns:a16="http://schemas.microsoft.com/office/drawing/2014/main" id="{EA334264-E1AB-EB44-ADF8-C882D6F84744}"/>
                </a:ext>
              </a:extLst>
            </p:cNvPr>
            <p:cNvSpPr txBox="1"/>
            <p:nvPr/>
          </p:nvSpPr>
          <p:spPr>
            <a:xfrm>
              <a:off x="2232442" y="2281010"/>
              <a:ext cx="604916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Business</a:t>
              </a:r>
            </a:p>
            <a:p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Infographics</a:t>
              </a:r>
            </a:p>
          </p:txBody>
        </p:sp>
        <p:sp>
          <p:nvSpPr>
            <p:cNvPr id="194" name="CuadroTexto 599">
              <a:extLst>
                <a:ext uri="{FF2B5EF4-FFF2-40B4-BE49-F238E27FC236}">
                  <a16:creationId xmlns:a16="http://schemas.microsoft.com/office/drawing/2014/main" id="{930620E1-8A61-7846-B7F9-55F0B73DB186}"/>
                </a:ext>
              </a:extLst>
            </p:cNvPr>
            <p:cNvSpPr txBox="1"/>
            <p:nvPr/>
          </p:nvSpPr>
          <p:spPr>
            <a:xfrm>
              <a:off x="2236243" y="4943846"/>
              <a:ext cx="89509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544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61559"/>
              </p:ext>
            </p:extLst>
          </p:nvPr>
        </p:nvGraphicFramePr>
        <p:xfrm>
          <a:off x="2032000" y="2407305"/>
          <a:ext cx="8128000" cy="3640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240">
                  <a:extLst>
                    <a:ext uri="{9D8B030D-6E8A-4147-A177-3AD203B41FA5}">
                      <a16:colId xmlns:a16="http://schemas.microsoft.com/office/drawing/2014/main" val="1519045976"/>
                    </a:ext>
                  </a:extLst>
                </a:gridCol>
                <a:gridCol w="5953760">
                  <a:extLst>
                    <a:ext uri="{9D8B030D-6E8A-4147-A177-3AD203B41FA5}">
                      <a16:colId xmlns:a16="http://schemas.microsoft.com/office/drawing/2014/main" val="1034897234"/>
                    </a:ext>
                  </a:extLst>
                </a:gridCol>
              </a:tblGrid>
              <a:tr h="50571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Color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maximum</a:t>
                      </a:r>
                      <a:r>
                        <a:rPr lang="en-US" baseline="0" dirty="0" smtClean="0"/>
                        <a:t> only 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8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2 font (Lato with title,heading, content and Lato light with the paragraph)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02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consistency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 slide</a:t>
                      </a:r>
                      <a:r>
                        <a:rPr lang="en-US" baseline="0" dirty="0" smtClean="0"/>
                        <a:t> is the same style (font, color, icons, space)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62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layout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Respected to the</a:t>
                      </a:r>
                      <a:r>
                        <a:rPr lang="en-US" baseline="0" dirty="0" smtClean="0"/>
                        <a:t> rule of 3x3 grid (layout of the icon and paragraph fixed properly)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79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space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has space between the paragraph and each element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83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 slide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1 idea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Heirarchy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what</a:t>
                      </a:r>
                      <a:r>
                        <a:rPr lang="en-US" baseline="0" dirty="0" smtClean="0"/>
                        <a:t> that they want you to see first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37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contrast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Contrast</a:t>
                      </a:r>
                      <a:r>
                        <a:rPr lang="en-US" baseline="0" dirty="0" smtClean="0"/>
                        <a:t> with font size and color of the icons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0823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00886" y="903404"/>
            <a:ext cx="87902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they respected the design principle?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78588"/>
              </p:ext>
            </p:extLst>
          </p:nvPr>
        </p:nvGraphicFramePr>
        <p:xfrm>
          <a:off x="2032000" y="2036465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9549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analysis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949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380</Words>
  <Application>Microsoft Office PowerPoint</Application>
  <PresentationFormat>Widescreen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Lato</vt:lpstr>
      <vt:lpstr>Lato Black</vt:lpstr>
      <vt:lpstr>Lato Heavy</vt:lpstr>
      <vt:lpstr>Lato Light</vt:lpstr>
      <vt:lpstr>Lato Medium</vt:lpstr>
      <vt:lpstr>Roboto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MENGKORNG.LY</cp:lastModifiedBy>
  <cp:revision>8</cp:revision>
  <dcterms:created xsi:type="dcterms:W3CDTF">2023-05-21T16:30:43Z</dcterms:created>
  <dcterms:modified xsi:type="dcterms:W3CDTF">2023-05-23T04:25:07Z</dcterms:modified>
</cp:coreProperties>
</file>