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0C3"/>
    <a:srgbClr val="385E59"/>
    <a:srgbClr val="E3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4572-65A3-4379-ACFB-D676DCF5871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CF82-9690-4BBB-8C5F-C589AC68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4572-65A3-4379-ACFB-D676DCF5871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CF82-9690-4BBB-8C5F-C589AC68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9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4572-65A3-4379-ACFB-D676DCF5871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CF82-9690-4BBB-8C5F-C589AC68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7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4572-65A3-4379-ACFB-D676DCF5871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CF82-9690-4BBB-8C5F-C589AC68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4572-65A3-4379-ACFB-D676DCF5871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CF82-9690-4BBB-8C5F-C589AC68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0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4572-65A3-4379-ACFB-D676DCF5871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CF82-9690-4BBB-8C5F-C589AC68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1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4572-65A3-4379-ACFB-D676DCF5871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CF82-9690-4BBB-8C5F-C589AC68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4572-65A3-4379-ACFB-D676DCF5871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CF82-9690-4BBB-8C5F-C589AC68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6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4572-65A3-4379-ACFB-D676DCF5871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CF82-9690-4BBB-8C5F-C589AC68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6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4572-65A3-4379-ACFB-D676DCF5871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CF82-9690-4BBB-8C5F-C589AC68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4572-65A3-4379-ACFB-D676DCF5871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CF82-9690-4BBB-8C5F-C589AC68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9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4572-65A3-4379-ACFB-D676DCF5871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CF82-9690-4BBB-8C5F-C589AC68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0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41445" y="-522514"/>
            <a:ext cx="10294212" cy="1393371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60916" y="-306811"/>
            <a:ext cx="7870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rgbClr val="385E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FOREST IN CAMBODIA</a:t>
            </a:r>
            <a:endParaRPr lang="en-US" sz="5400" b="1" cap="none" spc="0" dirty="0">
              <a:ln w="0"/>
              <a:solidFill>
                <a:srgbClr val="385E5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1445" y="3910842"/>
            <a:ext cx="982975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2010 cambodia had 7.22 Mha of natural forest, exteending over 42% of its land area.</a:t>
            </a:r>
            <a:endParaRPr lang="en-US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9216" y="3814320"/>
            <a:ext cx="10294212" cy="1393371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9999"/>
            <a:ext cx="12192000" cy="812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1445" y="-522514"/>
            <a:ext cx="10294212" cy="1393371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60916" y="-306811"/>
            <a:ext cx="7870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rgbClr val="385E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FOREST IN CAMBODIA</a:t>
            </a:r>
            <a:endParaRPr lang="en-US" sz="5400" b="1" cap="none" spc="0" dirty="0">
              <a:ln w="0"/>
              <a:solidFill>
                <a:srgbClr val="385E5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1445" y="3910842"/>
            <a:ext cx="982975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2021 cambodia it lost 14 Kha of natural forest, equivalent to 83.2mt of CO2 emissions.</a:t>
            </a:r>
            <a:endParaRPr lang="en-US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9216" y="3814320"/>
            <a:ext cx="10294212" cy="1393371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MENGKORNG.LY</dc:creator>
  <cp:lastModifiedBy>MENGKORNG.LY</cp:lastModifiedBy>
  <cp:revision>6</cp:revision>
  <dcterms:created xsi:type="dcterms:W3CDTF">2023-05-24T06:28:25Z</dcterms:created>
  <dcterms:modified xsi:type="dcterms:W3CDTF">2023-05-24T09:51:09Z</dcterms:modified>
</cp:coreProperties>
</file>