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F31"/>
    <a:srgbClr val="66D07B"/>
    <a:srgbClr val="6BC800"/>
    <a:srgbClr val="FFD92E"/>
    <a:srgbClr val="F50057"/>
    <a:srgbClr val="B01735"/>
    <a:srgbClr val="6A6A6A"/>
    <a:srgbClr val="000000"/>
    <a:srgbClr val="FDE63F"/>
    <a:srgbClr val="C03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 snapToGrid="0">
      <p:cViewPr>
        <p:scale>
          <a:sx n="66" d="100"/>
          <a:sy n="66" d="100"/>
        </p:scale>
        <p:origin x="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4B08-57BB-42AC-8DCB-A857F17E797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F4D6-877E-4B8E-B1C4-F76700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20759" y="-2238496"/>
            <a:ext cx="6923313" cy="6858000"/>
          </a:xfrm>
          <a:prstGeom prst="roundRect">
            <a:avLst>
              <a:gd name="adj" fmla="val 1137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171" y="1572516"/>
            <a:ext cx="59218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 </a:t>
            </a:r>
          </a:p>
          <a:p>
            <a:pPr algn="r"/>
            <a:r>
              <a:rPr 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</a:t>
            </a:r>
            <a:endParaRPr 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01A67-5BFF-03C8-B8ED-592302ED9BE2}"/>
              </a:ext>
            </a:extLst>
          </p:cNvPr>
          <p:cNvSpPr txBox="1"/>
          <p:nvPr/>
        </p:nvSpPr>
        <p:spPr>
          <a:xfrm>
            <a:off x="1584517" y="417956"/>
            <a:ext cx="9292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CAN FOOD </a:t>
            </a:r>
            <a:r>
              <a:rPr lang="en-US" sz="6000" b="1" dirty="0">
                <a:solidFill>
                  <a:srgbClr val="AFC3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01053-D65B-98DF-BC92-410AF7AD4601}"/>
              </a:ext>
            </a:extLst>
          </p:cNvPr>
          <p:cNvSpPr txBox="1"/>
          <p:nvPr/>
        </p:nvSpPr>
        <p:spPr>
          <a:xfrm>
            <a:off x="2297052" y="1433619"/>
            <a:ext cx="786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YOUR BODY &amp; MIND?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37" y="3189619"/>
            <a:ext cx="3576326" cy="31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5"/>
          <a:stretch/>
        </p:blipFill>
        <p:spPr>
          <a:xfrm>
            <a:off x="681444" y="2006119"/>
            <a:ext cx="4138748" cy="32698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707450" y="2088194"/>
            <a:ext cx="3105693" cy="3105693"/>
          </a:xfrm>
          <a:prstGeom prst="ellipse">
            <a:avLst/>
          </a:prstGeom>
          <a:solidFill>
            <a:srgbClr val="92D050"/>
          </a:solidFill>
          <a:ln w="76200">
            <a:solidFill>
              <a:srgbClr val="C0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68EB7-ABA2-00EE-0DC6-89FA156006BE}"/>
              </a:ext>
            </a:extLst>
          </p:cNvPr>
          <p:cNvSpPr txBox="1"/>
          <p:nvPr/>
        </p:nvSpPr>
        <p:spPr>
          <a:xfrm>
            <a:off x="7726063" y="2979321"/>
            <a:ext cx="3068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IS THAT</a:t>
            </a:r>
            <a:endParaRPr lang="en-US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en-US" sz="4000" b="1" dirty="0">
                <a:solidFill>
                  <a:srgbClr val="B0173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NORM</a:t>
            </a:r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20192" y="3641040"/>
            <a:ext cx="2011680" cy="0"/>
          </a:xfrm>
          <a:prstGeom prst="straightConnector1">
            <a:avLst/>
          </a:prstGeom>
          <a:ln w="38100">
            <a:solidFill>
              <a:srgbClr val="B017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1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618160" y="4063385"/>
            <a:ext cx="5358" cy="9309"/>
          </a:xfrm>
          <a:custGeom>
            <a:avLst/>
            <a:gdLst>
              <a:gd name="connsiteX0" fmla="*/ 4008 w 5358"/>
              <a:gd name="connsiteY0" fmla="*/ 0 h 9309"/>
              <a:gd name="connsiteX1" fmla="*/ 5358 w 5358"/>
              <a:gd name="connsiteY1" fmla="*/ 2293 h 9309"/>
              <a:gd name="connsiteX2" fmla="*/ 1336 w 5358"/>
              <a:gd name="connsiteY2" fmla="*/ 9309 h 9309"/>
              <a:gd name="connsiteX3" fmla="*/ 0 w 5358"/>
              <a:gd name="connsiteY3" fmla="*/ 7027 h 9309"/>
              <a:gd name="connsiteX4" fmla="*/ 4008 w 5358"/>
              <a:gd name="connsiteY4" fmla="*/ 0 h 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" h="9309">
                <a:moveTo>
                  <a:pt x="4008" y="0"/>
                </a:moveTo>
                <a:lnTo>
                  <a:pt x="5358" y="2293"/>
                </a:lnTo>
                <a:lnTo>
                  <a:pt x="1336" y="9309"/>
                </a:lnTo>
                <a:lnTo>
                  <a:pt x="0" y="7027"/>
                </a:lnTo>
                <a:lnTo>
                  <a:pt x="40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56462" y="4164516"/>
            <a:ext cx="443" cy="6453"/>
          </a:xfrm>
          <a:custGeom>
            <a:avLst/>
            <a:gdLst>
              <a:gd name="connsiteX0" fmla="*/ 443 w 443"/>
              <a:gd name="connsiteY0" fmla="*/ 0 h 6453"/>
              <a:gd name="connsiteX1" fmla="*/ 229 w 443"/>
              <a:gd name="connsiteY1" fmla="*/ 6453 h 6453"/>
              <a:gd name="connsiteX2" fmla="*/ 0 w 443"/>
              <a:gd name="connsiteY2" fmla="*/ 1 h 6453"/>
              <a:gd name="connsiteX3" fmla="*/ 443 w 443"/>
              <a:gd name="connsiteY3" fmla="*/ 0 h 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" h="6453">
                <a:moveTo>
                  <a:pt x="443" y="0"/>
                </a:moveTo>
                <a:lnTo>
                  <a:pt x="229" y="6453"/>
                </a:lnTo>
                <a:lnTo>
                  <a:pt x="0" y="1"/>
                </a:lnTo>
                <a:lnTo>
                  <a:pt x="44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56458" y="4170969"/>
            <a:ext cx="484" cy="7049"/>
          </a:xfrm>
          <a:custGeom>
            <a:avLst/>
            <a:gdLst>
              <a:gd name="connsiteX0" fmla="*/ 233 w 484"/>
              <a:gd name="connsiteY0" fmla="*/ 0 h 7049"/>
              <a:gd name="connsiteX1" fmla="*/ 484 w 484"/>
              <a:gd name="connsiteY1" fmla="*/ 7049 h 7049"/>
              <a:gd name="connsiteX2" fmla="*/ 0 w 484"/>
              <a:gd name="connsiteY2" fmla="*/ 7049 h 7049"/>
              <a:gd name="connsiteX3" fmla="*/ 233 w 484"/>
              <a:gd name="connsiteY3" fmla="*/ 0 h 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" h="7049">
                <a:moveTo>
                  <a:pt x="233" y="0"/>
                </a:moveTo>
                <a:lnTo>
                  <a:pt x="484" y="7049"/>
                </a:lnTo>
                <a:lnTo>
                  <a:pt x="0" y="7049"/>
                </a:lnTo>
                <a:lnTo>
                  <a:pt x="2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254126" y="2428494"/>
            <a:ext cx="1703271" cy="3406848"/>
          </a:xfrm>
          <a:custGeom>
            <a:avLst/>
            <a:gdLst>
              <a:gd name="connsiteX0" fmla="*/ 1665 w 2232011"/>
              <a:gd name="connsiteY0" fmla="*/ 0 h 4464423"/>
              <a:gd name="connsiteX1" fmla="*/ 2232011 w 2232011"/>
              <a:gd name="connsiteY1" fmla="*/ 2232990 h 4464423"/>
              <a:gd name="connsiteX2" fmla="*/ 106 w 2232011"/>
              <a:gd name="connsiteY2" fmla="*/ 4464423 h 4464423"/>
              <a:gd name="connsiteX3" fmla="*/ 0 w 2232011"/>
              <a:gd name="connsiteY3" fmla="*/ 3686977 h 4464423"/>
              <a:gd name="connsiteX4" fmla="*/ 140910 w 2232011"/>
              <a:gd name="connsiteY4" fmla="*/ 3679861 h 4464423"/>
              <a:gd name="connsiteX5" fmla="*/ 1435107 w 2232011"/>
              <a:gd name="connsiteY5" fmla="*/ 2245713 h 4464423"/>
              <a:gd name="connsiteX6" fmla="*/ 140910 w 2232011"/>
              <a:gd name="connsiteY6" fmla="*/ 811565 h 4464423"/>
              <a:gd name="connsiteX7" fmla="*/ 993 w 2232011"/>
              <a:gd name="connsiteY7" fmla="*/ 804500 h 4464423"/>
              <a:gd name="connsiteX8" fmla="*/ 1665 w 2232011"/>
              <a:gd name="connsiteY8" fmla="*/ 0 h 446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11" h="4464423">
                <a:moveTo>
                  <a:pt x="1665" y="0"/>
                </a:moveTo>
                <a:cubicBezTo>
                  <a:pt x="1234057" y="1030"/>
                  <a:pt x="2232442" y="1000598"/>
                  <a:pt x="2232011" y="2232990"/>
                </a:cubicBezTo>
                <a:cubicBezTo>
                  <a:pt x="2231581" y="3465382"/>
                  <a:pt x="1232499" y="4464253"/>
                  <a:pt x="106" y="4464423"/>
                </a:cubicBezTo>
                <a:lnTo>
                  <a:pt x="0" y="3686977"/>
                </a:lnTo>
                <a:lnTo>
                  <a:pt x="140910" y="3679861"/>
                </a:lnTo>
                <a:cubicBezTo>
                  <a:pt x="867842" y="3606038"/>
                  <a:pt x="1435107" y="2992122"/>
                  <a:pt x="1435107" y="2245713"/>
                </a:cubicBezTo>
                <a:cubicBezTo>
                  <a:pt x="1435107" y="1499305"/>
                  <a:pt x="867842" y="885389"/>
                  <a:pt x="140910" y="811565"/>
                </a:cubicBezTo>
                <a:lnTo>
                  <a:pt x="993" y="804500"/>
                </a:lnTo>
                <a:lnTo>
                  <a:pt x="1665" y="0"/>
                </a:lnTo>
                <a:close/>
              </a:path>
            </a:pathLst>
          </a:custGeom>
          <a:solidFill>
            <a:srgbClr val="89C01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975389" y="4061129"/>
            <a:ext cx="2651" cy="661"/>
          </a:xfrm>
          <a:custGeom>
            <a:avLst/>
            <a:gdLst>
              <a:gd name="connsiteX0" fmla="*/ 0 w 2651"/>
              <a:gd name="connsiteY0" fmla="*/ 0 h 661"/>
              <a:gd name="connsiteX1" fmla="*/ 2651 w 2651"/>
              <a:gd name="connsiteY1" fmla="*/ 653 h 661"/>
              <a:gd name="connsiteX2" fmla="*/ 2651 w 2651"/>
              <a:gd name="connsiteY2" fmla="*/ 661 h 661"/>
              <a:gd name="connsiteX3" fmla="*/ 0 w 2651"/>
              <a:gd name="connsiteY3" fmla="*/ 0 h 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" h="661">
                <a:moveTo>
                  <a:pt x="0" y="0"/>
                </a:moveTo>
                <a:lnTo>
                  <a:pt x="2651" y="653"/>
                </a:lnTo>
                <a:lnTo>
                  <a:pt x="2651" y="6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2431934" y="2526036"/>
            <a:ext cx="287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FRUITS &amp; VEGETABLE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39C0A1-5F6F-B964-5BD1-5D43AFB33A27}"/>
              </a:ext>
            </a:extLst>
          </p:cNvPr>
          <p:cNvSpPr txBox="1"/>
          <p:nvPr/>
        </p:nvSpPr>
        <p:spPr>
          <a:xfrm>
            <a:off x="8320207" y="3977963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50 %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6052" y="2260025"/>
            <a:ext cx="996696" cy="996696"/>
            <a:chOff x="1338624" y="2255976"/>
            <a:chExt cx="996696" cy="99669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081AC1-B474-46B5-9B8B-9CE5F41C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810" y="2426612"/>
              <a:ext cx="558325" cy="655425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1338624" y="2255976"/>
              <a:ext cx="996696" cy="996696"/>
            </a:xfrm>
            <a:prstGeom prst="ellipse">
              <a:avLst/>
            </a:prstGeom>
            <a:noFill/>
            <a:ln w="76200">
              <a:solidFill>
                <a:srgbClr val="89C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6434657" y="390032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NUTRITION</a:t>
            </a:r>
            <a:endParaRPr lang="en-US" sz="2400" b="1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1117C60-F3C0-8F71-EA66-5ACF81CE2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5170" y="704741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</a:p>
        </p:txBody>
      </p:sp>
      <p:pic>
        <p:nvPicPr>
          <p:cNvPr id="27" name="Picture 2" descr="File:Person icon BLACK-01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74" y="2192540"/>
            <a:ext cx="3730526" cy="39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87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618160" y="4063385"/>
            <a:ext cx="5358" cy="9309"/>
          </a:xfrm>
          <a:custGeom>
            <a:avLst/>
            <a:gdLst>
              <a:gd name="connsiteX0" fmla="*/ 4008 w 5358"/>
              <a:gd name="connsiteY0" fmla="*/ 0 h 9309"/>
              <a:gd name="connsiteX1" fmla="*/ 5358 w 5358"/>
              <a:gd name="connsiteY1" fmla="*/ 2293 h 9309"/>
              <a:gd name="connsiteX2" fmla="*/ 1336 w 5358"/>
              <a:gd name="connsiteY2" fmla="*/ 9309 h 9309"/>
              <a:gd name="connsiteX3" fmla="*/ 0 w 5358"/>
              <a:gd name="connsiteY3" fmla="*/ 7027 h 9309"/>
              <a:gd name="connsiteX4" fmla="*/ 4008 w 5358"/>
              <a:gd name="connsiteY4" fmla="*/ 0 h 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" h="9309">
                <a:moveTo>
                  <a:pt x="4008" y="0"/>
                </a:moveTo>
                <a:lnTo>
                  <a:pt x="5358" y="2293"/>
                </a:lnTo>
                <a:lnTo>
                  <a:pt x="1336" y="9309"/>
                </a:lnTo>
                <a:lnTo>
                  <a:pt x="0" y="7027"/>
                </a:lnTo>
                <a:lnTo>
                  <a:pt x="40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56462" y="4164516"/>
            <a:ext cx="443" cy="6453"/>
          </a:xfrm>
          <a:custGeom>
            <a:avLst/>
            <a:gdLst>
              <a:gd name="connsiteX0" fmla="*/ 443 w 443"/>
              <a:gd name="connsiteY0" fmla="*/ 0 h 6453"/>
              <a:gd name="connsiteX1" fmla="*/ 229 w 443"/>
              <a:gd name="connsiteY1" fmla="*/ 6453 h 6453"/>
              <a:gd name="connsiteX2" fmla="*/ 0 w 443"/>
              <a:gd name="connsiteY2" fmla="*/ 1 h 6453"/>
              <a:gd name="connsiteX3" fmla="*/ 443 w 443"/>
              <a:gd name="connsiteY3" fmla="*/ 0 h 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" h="6453">
                <a:moveTo>
                  <a:pt x="443" y="0"/>
                </a:moveTo>
                <a:lnTo>
                  <a:pt x="229" y="6453"/>
                </a:lnTo>
                <a:lnTo>
                  <a:pt x="0" y="1"/>
                </a:lnTo>
                <a:lnTo>
                  <a:pt x="44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56458" y="4170969"/>
            <a:ext cx="484" cy="7049"/>
          </a:xfrm>
          <a:custGeom>
            <a:avLst/>
            <a:gdLst>
              <a:gd name="connsiteX0" fmla="*/ 233 w 484"/>
              <a:gd name="connsiteY0" fmla="*/ 0 h 7049"/>
              <a:gd name="connsiteX1" fmla="*/ 484 w 484"/>
              <a:gd name="connsiteY1" fmla="*/ 7049 h 7049"/>
              <a:gd name="connsiteX2" fmla="*/ 0 w 484"/>
              <a:gd name="connsiteY2" fmla="*/ 7049 h 7049"/>
              <a:gd name="connsiteX3" fmla="*/ 233 w 484"/>
              <a:gd name="connsiteY3" fmla="*/ 0 h 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" h="7049">
                <a:moveTo>
                  <a:pt x="233" y="0"/>
                </a:moveTo>
                <a:lnTo>
                  <a:pt x="484" y="7049"/>
                </a:lnTo>
                <a:lnTo>
                  <a:pt x="0" y="7049"/>
                </a:lnTo>
                <a:lnTo>
                  <a:pt x="2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50506" y="2428494"/>
            <a:ext cx="3406892" cy="3406848"/>
            <a:chOff x="4558497" y="1932305"/>
            <a:chExt cx="4464480" cy="4464423"/>
          </a:xfrm>
        </p:grpSpPr>
        <p:sp>
          <p:nvSpPr>
            <p:cNvPr id="38" name="Freeform 37"/>
            <p:cNvSpPr/>
            <p:nvPr/>
          </p:nvSpPr>
          <p:spPr>
            <a:xfrm>
              <a:off x="6790966" y="1932305"/>
              <a:ext cx="2232011" cy="4464423"/>
            </a:xfrm>
            <a:custGeom>
              <a:avLst/>
              <a:gdLst>
                <a:gd name="connsiteX0" fmla="*/ 1665 w 2232011"/>
                <a:gd name="connsiteY0" fmla="*/ 0 h 4464423"/>
                <a:gd name="connsiteX1" fmla="*/ 2232011 w 2232011"/>
                <a:gd name="connsiteY1" fmla="*/ 2232990 h 4464423"/>
                <a:gd name="connsiteX2" fmla="*/ 106 w 2232011"/>
                <a:gd name="connsiteY2" fmla="*/ 4464423 h 4464423"/>
                <a:gd name="connsiteX3" fmla="*/ 0 w 2232011"/>
                <a:gd name="connsiteY3" fmla="*/ 3686977 h 4464423"/>
                <a:gd name="connsiteX4" fmla="*/ 140910 w 2232011"/>
                <a:gd name="connsiteY4" fmla="*/ 3679861 h 4464423"/>
                <a:gd name="connsiteX5" fmla="*/ 1435107 w 2232011"/>
                <a:gd name="connsiteY5" fmla="*/ 2245713 h 4464423"/>
                <a:gd name="connsiteX6" fmla="*/ 140910 w 2232011"/>
                <a:gd name="connsiteY6" fmla="*/ 811565 h 4464423"/>
                <a:gd name="connsiteX7" fmla="*/ 993 w 2232011"/>
                <a:gd name="connsiteY7" fmla="*/ 804500 h 4464423"/>
                <a:gd name="connsiteX8" fmla="*/ 1665 w 2232011"/>
                <a:gd name="connsiteY8" fmla="*/ 0 h 44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011" h="4464423">
                  <a:moveTo>
                    <a:pt x="1665" y="0"/>
                  </a:moveTo>
                  <a:cubicBezTo>
                    <a:pt x="1234057" y="1030"/>
                    <a:pt x="2232442" y="1000598"/>
                    <a:pt x="2232011" y="2232990"/>
                  </a:cubicBezTo>
                  <a:cubicBezTo>
                    <a:pt x="2231581" y="3465382"/>
                    <a:pt x="1232499" y="4464253"/>
                    <a:pt x="106" y="4464423"/>
                  </a:cubicBezTo>
                  <a:lnTo>
                    <a:pt x="0" y="3686977"/>
                  </a:lnTo>
                  <a:lnTo>
                    <a:pt x="140910" y="3679861"/>
                  </a:lnTo>
                  <a:cubicBezTo>
                    <a:pt x="867842" y="3606038"/>
                    <a:pt x="1435107" y="2992122"/>
                    <a:pt x="1435107" y="2245713"/>
                  </a:cubicBezTo>
                  <a:cubicBezTo>
                    <a:pt x="1435107" y="1499305"/>
                    <a:pt x="867842" y="885389"/>
                    <a:pt x="140910" y="811565"/>
                  </a:cubicBezTo>
                  <a:lnTo>
                    <a:pt x="993" y="804500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89C01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58497" y="3630337"/>
              <a:ext cx="2227562" cy="2766378"/>
            </a:xfrm>
            <a:custGeom>
              <a:avLst/>
              <a:gdLst>
                <a:gd name="connsiteX0" fmla="*/ 64877 w 2227562"/>
                <a:gd name="connsiteY0" fmla="*/ 0 h 2766378"/>
                <a:gd name="connsiteX1" fmla="*/ 831235 w 2227562"/>
                <a:gd name="connsiteY1" fmla="*/ 188881 h 2766378"/>
                <a:gd name="connsiteX2" fmla="*/ 813681 w 2227562"/>
                <a:gd name="connsiteY2" fmla="*/ 257150 h 2766378"/>
                <a:gd name="connsiteX3" fmla="*/ 784393 w 2227562"/>
                <a:gd name="connsiteY3" fmla="*/ 547681 h 2766378"/>
                <a:gd name="connsiteX4" fmla="*/ 2225984 w 2227562"/>
                <a:gd name="connsiteY4" fmla="*/ 1989272 h 2766378"/>
                <a:gd name="connsiteX5" fmla="*/ 2227562 w 2227562"/>
                <a:gd name="connsiteY5" fmla="*/ 1989193 h 2766378"/>
                <a:gd name="connsiteX6" fmla="*/ 2225067 w 2227562"/>
                <a:gd name="connsiteY6" fmla="*/ 2766378 h 2766378"/>
                <a:gd name="connsiteX7" fmla="*/ 472872 w 2227562"/>
                <a:gd name="connsiteY7" fmla="*/ 1908014 h 2766378"/>
                <a:gd name="connsiteX8" fmla="*/ 64877 w 2227562"/>
                <a:gd name="connsiteY8" fmla="*/ 0 h 27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62" h="2766378">
                  <a:moveTo>
                    <a:pt x="64877" y="0"/>
                  </a:moveTo>
                  <a:lnTo>
                    <a:pt x="831235" y="188881"/>
                  </a:lnTo>
                  <a:lnTo>
                    <a:pt x="813681" y="257150"/>
                  </a:lnTo>
                  <a:cubicBezTo>
                    <a:pt x="794478" y="350994"/>
                    <a:pt x="784393" y="448160"/>
                    <a:pt x="784393" y="547681"/>
                  </a:cubicBezTo>
                  <a:cubicBezTo>
                    <a:pt x="784393" y="1343850"/>
                    <a:pt x="1429815" y="1989272"/>
                    <a:pt x="2225984" y="1989272"/>
                  </a:cubicBezTo>
                  <a:lnTo>
                    <a:pt x="2227562" y="1989193"/>
                  </a:lnTo>
                  <a:lnTo>
                    <a:pt x="2225067" y="2766378"/>
                  </a:lnTo>
                  <a:cubicBezTo>
                    <a:pt x="1540256" y="2764180"/>
                    <a:pt x="894348" y="2447763"/>
                    <a:pt x="472872" y="1908014"/>
                  </a:cubicBezTo>
                  <a:cubicBezTo>
                    <a:pt x="51396" y="1368264"/>
                    <a:pt x="-99002" y="664917"/>
                    <a:pt x="64877" y="0"/>
                  </a:cubicBezTo>
                  <a:close/>
                </a:path>
              </a:pathLst>
            </a:custGeom>
            <a:solidFill>
              <a:srgbClr val="C6AA2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5975389" y="4061129"/>
            <a:ext cx="2651" cy="661"/>
          </a:xfrm>
          <a:custGeom>
            <a:avLst/>
            <a:gdLst>
              <a:gd name="connsiteX0" fmla="*/ 0 w 2651"/>
              <a:gd name="connsiteY0" fmla="*/ 0 h 661"/>
              <a:gd name="connsiteX1" fmla="*/ 2651 w 2651"/>
              <a:gd name="connsiteY1" fmla="*/ 653 h 661"/>
              <a:gd name="connsiteX2" fmla="*/ 2651 w 2651"/>
              <a:gd name="connsiteY2" fmla="*/ 661 h 661"/>
              <a:gd name="connsiteX3" fmla="*/ 0 w 2651"/>
              <a:gd name="connsiteY3" fmla="*/ 0 h 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" h="661">
                <a:moveTo>
                  <a:pt x="0" y="0"/>
                </a:moveTo>
                <a:lnTo>
                  <a:pt x="2651" y="653"/>
                </a:lnTo>
                <a:lnTo>
                  <a:pt x="2651" y="6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41AD1-7782-1F57-0B95-79C5CE278BAD}"/>
              </a:ext>
            </a:extLst>
          </p:cNvPr>
          <p:cNvSpPr txBox="1"/>
          <p:nvPr/>
        </p:nvSpPr>
        <p:spPr>
          <a:xfrm>
            <a:off x="2501833" y="388302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WHOLE GRAIN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B07476-D73A-1AE5-CEE1-46EE9416593A}"/>
              </a:ext>
            </a:extLst>
          </p:cNvPr>
          <p:cNvSpPr txBox="1"/>
          <p:nvPr/>
        </p:nvSpPr>
        <p:spPr>
          <a:xfrm>
            <a:off x="5888305" y="487877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30 %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2431934" y="2526036"/>
            <a:ext cx="287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FRUITS &amp; VEGETABLE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39C0A1-5F6F-B964-5BD1-5D43AFB33A27}"/>
              </a:ext>
            </a:extLst>
          </p:cNvPr>
          <p:cNvSpPr txBox="1"/>
          <p:nvPr/>
        </p:nvSpPr>
        <p:spPr>
          <a:xfrm>
            <a:off x="8320207" y="3977963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50 %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3434" y="3601720"/>
            <a:ext cx="994653" cy="994653"/>
            <a:chOff x="1386006" y="3603131"/>
            <a:chExt cx="994653" cy="99465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DDF9E24-8594-C467-791C-D44340E3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0712" y="3786046"/>
              <a:ext cx="405241" cy="628822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>
            <a:xfrm>
              <a:off x="1386006" y="3603131"/>
              <a:ext cx="994653" cy="994653"/>
            </a:xfrm>
            <a:prstGeom prst="ellipse">
              <a:avLst/>
            </a:prstGeom>
            <a:noFill/>
            <a:ln w="76200">
              <a:solidFill>
                <a:srgbClr val="C6A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16052" y="2260025"/>
            <a:ext cx="996696" cy="996696"/>
            <a:chOff x="1338624" y="2255976"/>
            <a:chExt cx="996696" cy="99669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081AC1-B474-46B5-9B8B-9CE5F41C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7810" y="2426612"/>
              <a:ext cx="558325" cy="655425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1338624" y="2255976"/>
              <a:ext cx="996696" cy="996696"/>
            </a:xfrm>
            <a:prstGeom prst="ellipse">
              <a:avLst/>
            </a:prstGeom>
            <a:noFill/>
            <a:ln w="76200">
              <a:solidFill>
                <a:srgbClr val="89C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6434657" y="390032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NUTRITION</a:t>
            </a:r>
            <a:endParaRPr lang="en-US" sz="2400" b="1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1117C60-F3C0-8F71-EA66-5ACF81CE2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5170" y="704741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</a:p>
        </p:txBody>
      </p:sp>
      <p:pic>
        <p:nvPicPr>
          <p:cNvPr id="27" name="Picture 2" descr="File:Person icon BLACK-01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74" y="2192540"/>
            <a:ext cx="3730526" cy="39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0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618160" y="4063385"/>
            <a:ext cx="5358" cy="9309"/>
          </a:xfrm>
          <a:custGeom>
            <a:avLst/>
            <a:gdLst>
              <a:gd name="connsiteX0" fmla="*/ 4008 w 5358"/>
              <a:gd name="connsiteY0" fmla="*/ 0 h 9309"/>
              <a:gd name="connsiteX1" fmla="*/ 5358 w 5358"/>
              <a:gd name="connsiteY1" fmla="*/ 2293 h 9309"/>
              <a:gd name="connsiteX2" fmla="*/ 1336 w 5358"/>
              <a:gd name="connsiteY2" fmla="*/ 9309 h 9309"/>
              <a:gd name="connsiteX3" fmla="*/ 0 w 5358"/>
              <a:gd name="connsiteY3" fmla="*/ 7027 h 9309"/>
              <a:gd name="connsiteX4" fmla="*/ 4008 w 5358"/>
              <a:gd name="connsiteY4" fmla="*/ 0 h 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" h="9309">
                <a:moveTo>
                  <a:pt x="4008" y="0"/>
                </a:moveTo>
                <a:lnTo>
                  <a:pt x="5358" y="2293"/>
                </a:lnTo>
                <a:lnTo>
                  <a:pt x="1336" y="9309"/>
                </a:lnTo>
                <a:lnTo>
                  <a:pt x="0" y="7027"/>
                </a:lnTo>
                <a:lnTo>
                  <a:pt x="40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56462" y="4164516"/>
            <a:ext cx="443" cy="6453"/>
          </a:xfrm>
          <a:custGeom>
            <a:avLst/>
            <a:gdLst>
              <a:gd name="connsiteX0" fmla="*/ 443 w 443"/>
              <a:gd name="connsiteY0" fmla="*/ 0 h 6453"/>
              <a:gd name="connsiteX1" fmla="*/ 229 w 443"/>
              <a:gd name="connsiteY1" fmla="*/ 6453 h 6453"/>
              <a:gd name="connsiteX2" fmla="*/ 0 w 443"/>
              <a:gd name="connsiteY2" fmla="*/ 1 h 6453"/>
              <a:gd name="connsiteX3" fmla="*/ 443 w 443"/>
              <a:gd name="connsiteY3" fmla="*/ 0 h 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" h="6453">
                <a:moveTo>
                  <a:pt x="443" y="0"/>
                </a:moveTo>
                <a:lnTo>
                  <a:pt x="229" y="6453"/>
                </a:lnTo>
                <a:lnTo>
                  <a:pt x="0" y="1"/>
                </a:lnTo>
                <a:lnTo>
                  <a:pt x="44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56458" y="4170969"/>
            <a:ext cx="484" cy="7049"/>
          </a:xfrm>
          <a:custGeom>
            <a:avLst/>
            <a:gdLst>
              <a:gd name="connsiteX0" fmla="*/ 233 w 484"/>
              <a:gd name="connsiteY0" fmla="*/ 0 h 7049"/>
              <a:gd name="connsiteX1" fmla="*/ 484 w 484"/>
              <a:gd name="connsiteY1" fmla="*/ 7049 h 7049"/>
              <a:gd name="connsiteX2" fmla="*/ 0 w 484"/>
              <a:gd name="connsiteY2" fmla="*/ 7049 h 7049"/>
              <a:gd name="connsiteX3" fmla="*/ 233 w 484"/>
              <a:gd name="connsiteY3" fmla="*/ 0 h 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" h="7049">
                <a:moveTo>
                  <a:pt x="233" y="0"/>
                </a:moveTo>
                <a:lnTo>
                  <a:pt x="484" y="7049"/>
                </a:lnTo>
                <a:lnTo>
                  <a:pt x="0" y="7049"/>
                </a:lnTo>
                <a:lnTo>
                  <a:pt x="2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50506" y="2426979"/>
            <a:ext cx="3406892" cy="3408364"/>
            <a:chOff x="4558497" y="1930319"/>
            <a:chExt cx="4464480" cy="4466409"/>
          </a:xfrm>
        </p:grpSpPr>
        <p:sp>
          <p:nvSpPr>
            <p:cNvPr id="38" name="Freeform 37"/>
            <p:cNvSpPr/>
            <p:nvPr/>
          </p:nvSpPr>
          <p:spPr>
            <a:xfrm>
              <a:off x="6790966" y="1932305"/>
              <a:ext cx="2232011" cy="4464423"/>
            </a:xfrm>
            <a:custGeom>
              <a:avLst/>
              <a:gdLst>
                <a:gd name="connsiteX0" fmla="*/ 1665 w 2232011"/>
                <a:gd name="connsiteY0" fmla="*/ 0 h 4464423"/>
                <a:gd name="connsiteX1" fmla="*/ 2232011 w 2232011"/>
                <a:gd name="connsiteY1" fmla="*/ 2232990 h 4464423"/>
                <a:gd name="connsiteX2" fmla="*/ 106 w 2232011"/>
                <a:gd name="connsiteY2" fmla="*/ 4464423 h 4464423"/>
                <a:gd name="connsiteX3" fmla="*/ 0 w 2232011"/>
                <a:gd name="connsiteY3" fmla="*/ 3686977 h 4464423"/>
                <a:gd name="connsiteX4" fmla="*/ 140910 w 2232011"/>
                <a:gd name="connsiteY4" fmla="*/ 3679861 h 4464423"/>
                <a:gd name="connsiteX5" fmla="*/ 1435107 w 2232011"/>
                <a:gd name="connsiteY5" fmla="*/ 2245713 h 4464423"/>
                <a:gd name="connsiteX6" fmla="*/ 140910 w 2232011"/>
                <a:gd name="connsiteY6" fmla="*/ 811565 h 4464423"/>
                <a:gd name="connsiteX7" fmla="*/ 993 w 2232011"/>
                <a:gd name="connsiteY7" fmla="*/ 804500 h 4464423"/>
                <a:gd name="connsiteX8" fmla="*/ 1665 w 2232011"/>
                <a:gd name="connsiteY8" fmla="*/ 0 h 44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011" h="4464423">
                  <a:moveTo>
                    <a:pt x="1665" y="0"/>
                  </a:moveTo>
                  <a:cubicBezTo>
                    <a:pt x="1234057" y="1030"/>
                    <a:pt x="2232442" y="1000598"/>
                    <a:pt x="2232011" y="2232990"/>
                  </a:cubicBezTo>
                  <a:cubicBezTo>
                    <a:pt x="2231581" y="3465382"/>
                    <a:pt x="1232499" y="4464253"/>
                    <a:pt x="106" y="4464423"/>
                  </a:cubicBezTo>
                  <a:lnTo>
                    <a:pt x="0" y="3686977"/>
                  </a:lnTo>
                  <a:lnTo>
                    <a:pt x="140910" y="3679861"/>
                  </a:lnTo>
                  <a:cubicBezTo>
                    <a:pt x="867842" y="3606038"/>
                    <a:pt x="1435107" y="2992122"/>
                    <a:pt x="1435107" y="2245713"/>
                  </a:cubicBezTo>
                  <a:cubicBezTo>
                    <a:pt x="1435107" y="1499305"/>
                    <a:pt x="867842" y="885389"/>
                    <a:pt x="140910" y="811565"/>
                  </a:cubicBezTo>
                  <a:lnTo>
                    <a:pt x="993" y="804500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89C01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622950" y="1930319"/>
              <a:ext cx="2163109" cy="1882888"/>
            </a:xfrm>
            <a:custGeom>
              <a:avLst/>
              <a:gdLst>
                <a:gd name="connsiteX0" fmla="*/ 2161591 w 2163109"/>
                <a:gd name="connsiteY0" fmla="*/ 0 h 1882888"/>
                <a:gd name="connsiteX1" fmla="*/ 2163109 w 2163109"/>
                <a:gd name="connsiteY1" fmla="*/ 804299 h 1882888"/>
                <a:gd name="connsiteX2" fmla="*/ 2159594 w 2163109"/>
                <a:gd name="connsiteY2" fmla="*/ 804121 h 1882888"/>
                <a:gd name="connsiteX3" fmla="*/ 782814 w 2163109"/>
                <a:gd name="connsiteY3" fmla="*/ 1817027 h 1882888"/>
                <a:gd name="connsiteX4" fmla="*/ 765880 w 2163109"/>
                <a:gd name="connsiteY4" fmla="*/ 1882888 h 1882888"/>
                <a:gd name="connsiteX5" fmla="*/ 0 w 2163109"/>
                <a:gd name="connsiteY5" fmla="*/ 1691780 h 1882888"/>
                <a:gd name="connsiteX6" fmla="*/ 2161591 w 2163109"/>
                <a:gd name="connsiteY6" fmla="*/ 0 h 188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109" h="1882888">
                  <a:moveTo>
                    <a:pt x="2161591" y="0"/>
                  </a:moveTo>
                  <a:lnTo>
                    <a:pt x="2163109" y="804299"/>
                  </a:lnTo>
                  <a:lnTo>
                    <a:pt x="2159594" y="804121"/>
                  </a:lnTo>
                  <a:cubicBezTo>
                    <a:pt x="1512707" y="804121"/>
                    <a:pt x="965336" y="1230200"/>
                    <a:pt x="782814" y="1817027"/>
                  </a:cubicBezTo>
                  <a:lnTo>
                    <a:pt x="765880" y="1882888"/>
                  </a:lnTo>
                  <a:lnTo>
                    <a:pt x="0" y="1691780"/>
                  </a:lnTo>
                  <a:cubicBezTo>
                    <a:pt x="247694" y="699127"/>
                    <a:pt x="1138504" y="1931"/>
                    <a:pt x="2161591" y="0"/>
                  </a:cubicBezTo>
                  <a:close/>
                </a:path>
              </a:pathLst>
            </a:custGeom>
            <a:solidFill>
              <a:srgbClr val="B20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58497" y="3630337"/>
              <a:ext cx="2227562" cy="2766378"/>
            </a:xfrm>
            <a:custGeom>
              <a:avLst/>
              <a:gdLst>
                <a:gd name="connsiteX0" fmla="*/ 64877 w 2227562"/>
                <a:gd name="connsiteY0" fmla="*/ 0 h 2766378"/>
                <a:gd name="connsiteX1" fmla="*/ 831235 w 2227562"/>
                <a:gd name="connsiteY1" fmla="*/ 188881 h 2766378"/>
                <a:gd name="connsiteX2" fmla="*/ 813681 w 2227562"/>
                <a:gd name="connsiteY2" fmla="*/ 257150 h 2766378"/>
                <a:gd name="connsiteX3" fmla="*/ 784393 w 2227562"/>
                <a:gd name="connsiteY3" fmla="*/ 547681 h 2766378"/>
                <a:gd name="connsiteX4" fmla="*/ 2225984 w 2227562"/>
                <a:gd name="connsiteY4" fmla="*/ 1989272 h 2766378"/>
                <a:gd name="connsiteX5" fmla="*/ 2227562 w 2227562"/>
                <a:gd name="connsiteY5" fmla="*/ 1989193 h 2766378"/>
                <a:gd name="connsiteX6" fmla="*/ 2225067 w 2227562"/>
                <a:gd name="connsiteY6" fmla="*/ 2766378 h 2766378"/>
                <a:gd name="connsiteX7" fmla="*/ 472872 w 2227562"/>
                <a:gd name="connsiteY7" fmla="*/ 1908014 h 2766378"/>
                <a:gd name="connsiteX8" fmla="*/ 64877 w 2227562"/>
                <a:gd name="connsiteY8" fmla="*/ 0 h 27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62" h="2766378">
                  <a:moveTo>
                    <a:pt x="64877" y="0"/>
                  </a:moveTo>
                  <a:lnTo>
                    <a:pt x="831235" y="188881"/>
                  </a:lnTo>
                  <a:lnTo>
                    <a:pt x="813681" y="257150"/>
                  </a:lnTo>
                  <a:cubicBezTo>
                    <a:pt x="794478" y="350994"/>
                    <a:pt x="784393" y="448160"/>
                    <a:pt x="784393" y="547681"/>
                  </a:cubicBezTo>
                  <a:cubicBezTo>
                    <a:pt x="784393" y="1343850"/>
                    <a:pt x="1429815" y="1989272"/>
                    <a:pt x="2225984" y="1989272"/>
                  </a:cubicBezTo>
                  <a:lnTo>
                    <a:pt x="2227562" y="1989193"/>
                  </a:lnTo>
                  <a:lnTo>
                    <a:pt x="2225067" y="2766378"/>
                  </a:lnTo>
                  <a:cubicBezTo>
                    <a:pt x="1540256" y="2764180"/>
                    <a:pt x="894348" y="2447763"/>
                    <a:pt x="472872" y="1908014"/>
                  </a:cubicBezTo>
                  <a:cubicBezTo>
                    <a:pt x="51396" y="1368264"/>
                    <a:pt x="-99002" y="664917"/>
                    <a:pt x="64877" y="0"/>
                  </a:cubicBezTo>
                  <a:close/>
                </a:path>
              </a:pathLst>
            </a:custGeom>
            <a:solidFill>
              <a:srgbClr val="C6AA2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5975389" y="4061129"/>
            <a:ext cx="2651" cy="661"/>
          </a:xfrm>
          <a:custGeom>
            <a:avLst/>
            <a:gdLst>
              <a:gd name="connsiteX0" fmla="*/ 0 w 2651"/>
              <a:gd name="connsiteY0" fmla="*/ 0 h 661"/>
              <a:gd name="connsiteX1" fmla="*/ 2651 w 2651"/>
              <a:gd name="connsiteY1" fmla="*/ 653 h 661"/>
              <a:gd name="connsiteX2" fmla="*/ 2651 w 2651"/>
              <a:gd name="connsiteY2" fmla="*/ 661 h 661"/>
              <a:gd name="connsiteX3" fmla="*/ 0 w 2651"/>
              <a:gd name="connsiteY3" fmla="*/ 0 h 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" h="661">
                <a:moveTo>
                  <a:pt x="0" y="0"/>
                </a:moveTo>
                <a:lnTo>
                  <a:pt x="2651" y="653"/>
                </a:lnTo>
                <a:lnTo>
                  <a:pt x="2651" y="6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4B766D-AA53-8728-3E07-7187B58259F2}"/>
              </a:ext>
            </a:extLst>
          </p:cNvPr>
          <p:cNvSpPr txBox="1"/>
          <p:nvPr/>
        </p:nvSpPr>
        <p:spPr>
          <a:xfrm>
            <a:off x="2512655" y="5208887"/>
            <a:ext cx="145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PROTEINS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EE6B2B-1E4D-BFF6-1D15-6FF5C866BE2C}"/>
              </a:ext>
            </a:extLst>
          </p:cNvPr>
          <p:cNvSpPr txBox="1"/>
          <p:nvPr/>
        </p:nvSpPr>
        <p:spPr>
          <a:xfrm>
            <a:off x="5975389" y="292932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20 %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41AD1-7782-1F57-0B95-79C5CE278BAD}"/>
              </a:ext>
            </a:extLst>
          </p:cNvPr>
          <p:cNvSpPr txBox="1"/>
          <p:nvPr/>
        </p:nvSpPr>
        <p:spPr>
          <a:xfrm>
            <a:off x="2501833" y="388302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WHOLE GRAIN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B07476-D73A-1AE5-CEE1-46EE9416593A}"/>
              </a:ext>
            </a:extLst>
          </p:cNvPr>
          <p:cNvSpPr txBox="1"/>
          <p:nvPr/>
        </p:nvSpPr>
        <p:spPr>
          <a:xfrm>
            <a:off x="5888305" y="487877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30 %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2431934" y="2526036"/>
            <a:ext cx="287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FRUITS &amp; VEGETABLE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39C0A1-5F6F-B964-5BD1-5D43AFB33A27}"/>
              </a:ext>
            </a:extLst>
          </p:cNvPr>
          <p:cNvSpPr txBox="1"/>
          <p:nvPr/>
        </p:nvSpPr>
        <p:spPr>
          <a:xfrm>
            <a:off x="8320207" y="3977963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50 %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1485" y="4941372"/>
            <a:ext cx="996696" cy="996696"/>
            <a:chOff x="1414057" y="4937323"/>
            <a:chExt cx="996696" cy="996696"/>
          </a:xfrm>
        </p:grpSpPr>
        <p:sp>
          <p:nvSpPr>
            <p:cNvPr id="58" name="Oval 57"/>
            <p:cNvSpPr/>
            <p:nvPr/>
          </p:nvSpPr>
          <p:spPr>
            <a:xfrm>
              <a:off x="1414057" y="4937323"/>
              <a:ext cx="996696" cy="996696"/>
            </a:xfrm>
            <a:prstGeom prst="ellipse">
              <a:avLst/>
            </a:prstGeom>
            <a:noFill/>
            <a:ln w="76200">
              <a:solidFill>
                <a:srgbClr val="B20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8949302-CDB2-4781-B215-AC8708623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926" y="5201258"/>
              <a:ext cx="786958" cy="46882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263434" y="3601720"/>
            <a:ext cx="994653" cy="994653"/>
            <a:chOff x="1386006" y="3603131"/>
            <a:chExt cx="994653" cy="99465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DDF9E24-8594-C467-791C-D44340E3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0712" y="3786046"/>
              <a:ext cx="405241" cy="628822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>
            <a:xfrm>
              <a:off x="1386006" y="3603131"/>
              <a:ext cx="994653" cy="994653"/>
            </a:xfrm>
            <a:prstGeom prst="ellipse">
              <a:avLst/>
            </a:prstGeom>
            <a:noFill/>
            <a:ln w="76200">
              <a:solidFill>
                <a:srgbClr val="C6A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16052" y="2260025"/>
            <a:ext cx="996696" cy="996696"/>
            <a:chOff x="1338624" y="2255976"/>
            <a:chExt cx="996696" cy="99669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081AC1-B474-46B5-9B8B-9CE5F41C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810" y="2426612"/>
              <a:ext cx="558325" cy="655425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1338624" y="2255976"/>
              <a:ext cx="996696" cy="996696"/>
            </a:xfrm>
            <a:prstGeom prst="ellipse">
              <a:avLst/>
            </a:prstGeom>
            <a:noFill/>
            <a:ln w="76200">
              <a:solidFill>
                <a:srgbClr val="89C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5F3753-48F7-0EC2-EC4B-8320D65E0396}"/>
              </a:ext>
            </a:extLst>
          </p:cNvPr>
          <p:cNvSpPr txBox="1"/>
          <p:nvPr/>
        </p:nvSpPr>
        <p:spPr>
          <a:xfrm>
            <a:off x="6434657" y="390032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NUTRITION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1117C60-F3C0-8F71-EA66-5ACF81CE2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5170" y="704741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</a:p>
        </p:txBody>
      </p:sp>
      <p:pic>
        <p:nvPicPr>
          <p:cNvPr id="1026" name="Picture 2" descr="File:Person icon BLACK-01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74" y="2192540"/>
            <a:ext cx="3730526" cy="39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0034074" y="2426979"/>
            <a:ext cx="603251" cy="603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F2916-51D7-1AE4-AA9B-F587B4DB55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68" y="2451473"/>
            <a:ext cx="554262" cy="5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3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2B735-F957-7200-EE5C-AA0BA15EE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1044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Consuming Fruits reduce risks for diabetes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132571" y="3243372"/>
            <a:ext cx="9371591" cy="3209886"/>
            <a:chOff x="2163928" y="2720868"/>
            <a:chExt cx="9371591" cy="320988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928" y="2720868"/>
              <a:ext cx="550243" cy="591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714" y="2720868"/>
              <a:ext cx="550243" cy="591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500" y="2720868"/>
              <a:ext cx="550243" cy="591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286" y="2720868"/>
              <a:ext cx="550243" cy="591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928" y="3312077"/>
              <a:ext cx="550243" cy="591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500" y="3312077"/>
              <a:ext cx="550243" cy="59120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928" y="3802181"/>
              <a:ext cx="550243" cy="59120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286" y="3831209"/>
              <a:ext cx="550243" cy="59120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714" y="4393390"/>
              <a:ext cx="550243" cy="59120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500" y="4393390"/>
              <a:ext cx="550243" cy="59120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286" y="4393390"/>
              <a:ext cx="550243" cy="59120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185" y="2720868"/>
              <a:ext cx="550243" cy="59120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71" y="2720868"/>
              <a:ext cx="550243" cy="59120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757" y="2720868"/>
              <a:ext cx="550243" cy="59120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43" y="2720868"/>
              <a:ext cx="550243" cy="59120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185" y="3312077"/>
              <a:ext cx="550243" cy="59120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71" y="3312077"/>
              <a:ext cx="550243" cy="59120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757" y="3312077"/>
              <a:ext cx="550243" cy="591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43" y="3312077"/>
              <a:ext cx="550243" cy="59120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185" y="3773153"/>
              <a:ext cx="550243" cy="591209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757" y="3773153"/>
              <a:ext cx="550243" cy="59120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43" y="3773153"/>
              <a:ext cx="550243" cy="59120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185" y="4364362"/>
              <a:ext cx="550243" cy="591209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71" y="4364362"/>
              <a:ext cx="550243" cy="59120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757" y="4364362"/>
              <a:ext cx="550243" cy="59120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43" y="4364362"/>
              <a:ext cx="550243" cy="59120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661" y="3312077"/>
              <a:ext cx="548640" cy="58948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515" y="3828495"/>
              <a:ext cx="548640" cy="58948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912" y="3312077"/>
              <a:ext cx="548640" cy="58948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417" y="4381956"/>
              <a:ext cx="548640" cy="58948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3842150"/>
              <a:ext cx="548640" cy="5894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879" y="5341268"/>
              <a:ext cx="548640" cy="589486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71" y="3773153"/>
              <a:ext cx="548640" cy="589486"/>
            </a:xfrm>
            <a:prstGeom prst="rect">
              <a:avLst/>
            </a:prstGeom>
          </p:spPr>
        </p:pic>
      </p:grpSp>
      <p:cxnSp>
        <p:nvCxnSpPr>
          <p:cNvPr id="60" name="Straight Connector 59"/>
          <p:cNvCxnSpPr/>
          <p:nvPr/>
        </p:nvCxnSpPr>
        <p:spPr>
          <a:xfrm>
            <a:off x="6096000" y="1619022"/>
            <a:ext cx="0" cy="4244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C7A736-5AA7-4E83-8810-645C6CB5AB09}"/>
              </a:ext>
            </a:extLst>
          </p:cNvPr>
          <p:cNvSpPr txBox="1"/>
          <p:nvPr/>
        </p:nvSpPr>
        <p:spPr>
          <a:xfrm>
            <a:off x="1576132" y="1985300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Population eating </a:t>
            </a:r>
            <a:r>
              <a:rPr lang="en-US" dirty="0">
                <a:solidFill>
                  <a:srgbClr val="F50057"/>
                </a:solidFill>
              </a:rPr>
              <a:t>fast food </a:t>
            </a:r>
            <a:r>
              <a:rPr lang="en-US" dirty="0"/>
              <a:t>mostly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FAC49E-8A60-1A60-70B8-12B7F5D81AEA}"/>
              </a:ext>
            </a:extLst>
          </p:cNvPr>
          <p:cNvSpPr txBox="1"/>
          <p:nvPr/>
        </p:nvSpPr>
        <p:spPr>
          <a:xfrm>
            <a:off x="7343618" y="1985300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Population eating </a:t>
            </a:r>
            <a:r>
              <a:rPr lang="en-US" dirty="0">
                <a:solidFill>
                  <a:srgbClr val="F50057"/>
                </a:solidFill>
              </a:rPr>
              <a:t>fruits</a:t>
            </a:r>
            <a:r>
              <a:rPr lang="en-US" dirty="0"/>
              <a:t> mostly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6081AC1-B474-46B5-9B8B-9CE5F41C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934" y="2451985"/>
            <a:ext cx="558325" cy="6554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D64765-CE4D-4857-E23E-DFF94BDE594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05105" y="2489984"/>
            <a:ext cx="738179" cy="66105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854B26-5843-DE1D-B474-D39C2874DF14}"/>
              </a:ext>
            </a:extLst>
          </p:cNvPr>
          <p:cNvSpPr txBox="1"/>
          <p:nvPr/>
        </p:nvSpPr>
        <p:spPr>
          <a:xfrm>
            <a:off x="10400096" y="6453258"/>
            <a:ext cx="1659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Person with Diabete</a:t>
            </a:r>
          </a:p>
        </p:txBody>
      </p:sp>
    </p:spTree>
    <p:extLst>
      <p:ext uri="{BB962C8B-B14F-4D97-AF65-F5344CB8AC3E}">
        <p14:creationId xmlns:p14="http://schemas.microsoft.com/office/powerpoint/2010/main" val="85216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2B735-F957-7200-EE5C-AA0BA15EE0C6}"/>
              </a:ext>
            </a:extLst>
          </p:cNvPr>
          <p:cNvSpPr txBox="1">
            <a:spLocks/>
          </p:cNvSpPr>
          <p:nvPr/>
        </p:nvSpPr>
        <p:spPr>
          <a:xfrm>
            <a:off x="4644532" y="704741"/>
            <a:ext cx="2831224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Conclusion</a:t>
            </a:r>
            <a:endParaRPr lang="en-US" sz="4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62" y="1974248"/>
            <a:ext cx="5274366" cy="3586930"/>
          </a:xfrm>
          <a:prstGeom prst="rect">
            <a:avLst/>
          </a:prstGeom>
        </p:spPr>
      </p:pic>
      <p:pic>
        <p:nvPicPr>
          <p:cNvPr id="2050" name="Picture 2" descr="Healthy food - Free food and restaurant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56" y="2714172"/>
            <a:ext cx="2658320" cy="26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7A736-5AA7-4E83-8810-645C6CB5AB09}"/>
              </a:ext>
            </a:extLst>
          </p:cNvPr>
          <p:cNvSpPr txBox="1"/>
          <p:nvPr/>
        </p:nvSpPr>
        <p:spPr>
          <a:xfrm>
            <a:off x="4399321" y="1512583"/>
            <a:ext cx="319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BA6F31"/>
                </a:solidFill>
              </a:rPr>
              <a:t>Good food </a:t>
            </a:r>
            <a:r>
              <a:rPr lang="en-US" sz="2400" b="1" dirty="0" smtClean="0">
                <a:solidFill>
                  <a:srgbClr val="66D07B"/>
                </a:solidFill>
              </a:rPr>
              <a:t>Good health</a:t>
            </a:r>
            <a:endParaRPr lang="en-US" sz="2400" b="1" dirty="0">
              <a:solidFill>
                <a:srgbClr val="66D07B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2737" y="4173961"/>
            <a:ext cx="29530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7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What your body needs mostly is…</vt:lpstr>
      <vt:lpstr>What your body needs mostly is…</vt:lpstr>
      <vt:lpstr>What your body needs mostly is…</vt:lpstr>
      <vt:lpstr>Consuming Fruits reduce risks for diabetes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90</cp:revision>
  <dcterms:created xsi:type="dcterms:W3CDTF">2023-05-23T01:58:16Z</dcterms:created>
  <dcterms:modified xsi:type="dcterms:W3CDTF">2023-05-25T13:53:20Z</dcterms:modified>
</cp:coreProperties>
</file>