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3"/>
  </p:notesMasterIdLst>
  <p:sldIdLst>
    <p:sldId id="257" r:id="rId3"/>
    <p:sldId id="276" r:id="rId4"/>
    <p:sldId id="292" r:id="rId5"/>
    <p:sldId id="299" r:id="rId6"/>
    <p:sldId id="290" r:id="rId7"/>
    <p:sldId id="300" r:id="rId8"/>
    <p:sldId id="301" r:id="rId9"/>
    <p:sldId id="331" r:id="rId10"/>
    <p:sldId id="326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</a:t>
            </a:r>
            <a:r>
              <a:rPr lang="en-GB" baseline="0" dirty="0"/>
              <a:t> any browser to show them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1057678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1</a:t>
            </a: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10645343" cy="5500343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After finish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2000" dirty="0"/>
              <a:t>Typing without watching their keyboard smoothly from letter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The Home Row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Keys E and I </a:t>
            </a:r>
          </a:p>
          <a:p>
            <a:pPr marL="457200" lvl="1" indent="0">
              <a:lnSpc>
                <a:spcPct val="1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12755" y="3359316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The Home Row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33" y="3429725"/>
            <a:ext cx="4520814" cy="2755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6553" y="1300109"/>
            <a:ext cx="7168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Home Row has 8 keys: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Put your left hand fingers on key </a:t>
            </a:r>
            <a:r>
              <a:rPr lang="en-US" sz="2000" dirty="0">
                <a:solidFill>
                  <a:srgbClr val="FF0000"/>
                </a:solidFill>
              </a:rPr>
              <a:t>A S D 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Put your right hand finger on key </a:t>
            </a:r>
            <a:r>
              <a:rPr lang="en-US" sz="2000" dirty="0">
                <a:solidFill>
                  <a:srgbClr val="FF0000"/>
                </a:solidFill>
              </a:rPr>
              <a:t>J K L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Let the thumbs rest lightly on the </a:t>
            </a:r>
            <a:r>
              <a:rPr lang="en-US" sz="2000" dirty="0">
                <a:solidFill>
                  <a:srgbClr val="FF0000"/>
                </a:solidFill>
              </a:rPr>
              <a:t>space bar </a:t>
            </a:r>
          </a:p>
        </p:txBody>
      </p:sp>
    </p:spTree>
    <p:extLst>
      <p:ext uri="{BB962C8B-B14F-4D97-AF65-F5344CB8AC3E}">
        <p14:creationId xmlns:p14="http://schemas.microsoft.com/office/powerpoint/2010/main" val="39235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43" y="1160917"/>
            <a:ext cx="5039771" cy="28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47924" y="4372474"/>
            <a:ext cx="5876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Teacher demo about: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Typing Master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how to type on Typing master </a:t>
            </a:r>
          </a:p>
        </p:txBody>
      </p:sp>
    </p:spTree>
    <p:extLst>
      <p:ext uri="{BB962C8B-B14F-4D97-AF65-F5344CB8AC3E}">
        <p14:creationId xmlns:p14="http://schemas.microsoft.com/office/powerpoint/2010/main" val="228618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286000" y="1309295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one = The Home Row”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Home row “A S D F J K L ; and Space key“ = 2 times (5x2=</a:t>
            </a:r>
            <a:r>
              <a:rPr lang="en-GB" sz="1600" dirty="0">
                <a:solidFill>
                  <a:srgbClr val="FF0000"/>
                </a:solidFill>
              </a:rPr>
              <a:t>10 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Key drill 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= Max=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79932" y="5573421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1026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2735" y="3389434"/>
            <a:ext cx="2127270" cy="20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1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E and I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5936" y="1300107"/>
            <a:ext cx="8982914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The keys E and I located above the home row, on the “extension” row. </a:t>
            </a:r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dirty="0"/>
              <a:t> and </a:t>
            </a:r>
            <a:r>
              <a:rPr lang="en-US" b="1" dirty="0">
                <a:solidFill>
                  <a:srgbClr val="206E74"/>
                </a:solidFill>
              </a:rPr>
              <a:t>I</a:t>
            </a:r>
            <a:r>
              <a:rPr lang="en-US" dirty="0"/>
              <a:t> are typed using the </a:t>
            </a:r>
            <a:r>
              <a:rPr lang="en-US" dirty="0">
                <a:solidFill>
                  <a:srgbClr val="FF0000"/>
                </a:solidFill>
              </a:rPr>
              <a:t>middle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fingers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23" y="2699239"/>
            <a:ext cx="4741028" cy="32773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262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two “ Keys </a:t>
            </a:r>
            <a:r>
              <a:rPr lang="en-GB" sz="2000" b="1" dirty="0"/>
              <a:t>E</a:t>
            </a:r>
            <a:r>
              <a:rPr lang="en-GB" sz="2000" dirty="0"/>
              <a:t> and </a:t>
            </a:r>
            <a:r>
              <a:rPr lang="en-GB" sz="2000" b="1" dirty="0"/>
              <a:t>I</a:t>
            </a:r>
            <a:r>
              <a:rPr lang="en-GB" sz="2000" dirty="0"/>
              <a:t>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E and I 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Clouds game = Max=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5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84267" y="2908667"/>
            <a:ext cx="2127270" cy="20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4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15593" y="1181191"/>
            <a:ext cx="9924852" cy="4887186"/>
          </a:xfrm>
        </p:spPr>
        <p:txBody>
          <a:bodyPr>
            <a:normAutofit/>
          </a:bodyPr>
          <a:lstStyle/>
          <a:p>
            <a:r>
              <a:rPr lang="en-US" sz="2000" dirty="0"/>
              <a:t>Student Need to finish home work both in chapter </a:t>
            </a:r>
            <a:r>
              <a:rPr lang="en-US" sz="2000" b="1" dirty="0"/>
              <a:t>one</a:t>
            </a:r>
            <a:r>
              <a:rPr lang="en-US" sz="2000" dirty="0"/>
              <a:t> and </a:t>
            </a:r>
            <a:r>
              <a:rPr lang="en-US" sz="2000" b="1" dirty="0"/>
              <a:t>two</a:t>
            </a:r>
            <a:r>
              <a:rPr lang="en-US" sz="2000" dirty="0"/>
              <a:t> in Typing Master before next session by complete “ Lesson Exam”. 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2000" dirty="0"/>
              <a:t>If you not complete, you can’t continue to the next chapter. </a:t>
            </a:r>
          </a:p>
          <a:p>
            <a:r>
              <a:rPr lang="en-US" sz="2000" dirty="0"/>
              <a:t>So it mean you need to qualify with speed in 10 min:</a:t>
            </a:r>
          </a:p>
          <a:p>
            <a:pPr lvl="1"/>
            <a:r>
              <a:rPr lang="en-US" sz="1800" dirty="0"/>
              <a:t>Less 15 wpm = 45 ( can’t continue) </a:t>
            </a:r>
          </a:p>
          <a:p>
            <a:pPr lvl="1"/>
            <a:r>
              <a:rPr lang="en-US" sz="1800" dirty="0"/>
              <a:t>15-19 wpm= 50 </a:t>
            </a:r>
          </a:p>
          <a:p>
            <a:pPr lvl="1"/>
            <a:r>
              <a:rPr lang="en-US" sz="1800" dirty="0"/>
              <a:t>20-24 wpm = 60 </a:t>
            </a:r>
          </a:p>
          <a:p>
            <a:pPr lvl="1"/>
            <a:r>
              <a:rPr lang="en-US" sz="1800" dirty="0"/>
              <a:t>25-29 wpm = 70</a:t>
            </a:r>
          </a:p>
          <a:p>
            <a:pPr lvl="1"/>
            <a:r>
              <a:rPr lang="en-US" sz="1800" dirty="0"/>
              <a:t>30-34 wpm =80</a:t>
            </a:r>
          </a:p>
          <a:p>
            <a:pPr lvl="1"/>
            <a:r>
              <a:rPr lang="en-US" sz="1800" dirty="0"/>
              <a:t>35-39 wpm = 90</a:t>
            </a:r>
          </a:p>
          <a:p>
            <a:pPr lvl="1"/>
            <a:r>
              <a:rPr lang="en-US" sz="1800" dirty="0"/>
              <a:t>40 up wpm= 100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Note: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17101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6191" y="4744690"/>
            <a:ext cx="716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2 “ </a:t>
            </a:r>
            <a:r>
              <a:rPr lang="en-US" sz="1600" dirty="0">
                <a:solidFill>
                  <a:srgbClr val="FF0000"/>
                </a:solidFill>
              </a:rPr>
              <a:t>Lesson Exam </a:t>
            </a:r>
            <a:r>
              <a:rPr lang="en-US" sz="1600" dirty="0"/>
              <a:t>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 = 100pts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74" y="-427852"/>
            <a:ext cx="5916387" cy="56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50859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3140</TotalTime>
  <Words>459</Words>
  <Application>Microsoft Office PowerPoint</Application>
  <PresentationFormat>Widescreen</PresentationFormat>
  <Paragraphs>67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The Home Row </vt:lpstr>
      <vt:lpstr>Demo</vt:lpstr>
      <vt:lpstr>Practice</vt:lpstr>
      <vt:lpstr>Keys E and I </vt:lpstr>
      <vt:lpstr>Practice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sopheak ros</cp:lastModifiedBy>
  <cp:revision>145</cp:revision>
  <dcterms:created xsi:type="dcterms:W3CDTF">2015-10-06T06:32:39Z</dcterms:created>
  <dcterms:modified xsi:type="dcterms:W3CDTF">2022-01-12T10:51:33Z</dcterms:modified>
</cp:coreProperties>
</file>