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4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3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4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53D62-B2E7-7212-5811-7DCE820E5192}"/>
              </a:ext>
            </a:extLst>
          </p:cNvPr>
          <p:cNvSpPr txBox="1"/>
          <p:nvPr/>
        </p:nvSpPr>
        <p:spPr>
          <a:xfrm>
            <a:off x="3362541" y="1410938"/>
            <a:ext cx="2412588" cy="584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Why our next product will be a music player 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A1997-87DE-B106-9F5D-466E3E088E33}"/>
              </a:ext>
            </a:extLst>
          </p:cNvPr>
          <p:cNvSpPr txBox="1"/>
          <p:nvPr/>
        </p:nvSpPr>
        <p:spPr>
          <a:xfrm>
            <a:off x="1246159" y="2995725"/>
            <a:ext cx="1879669" cy="584775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Everyone like music</a:t>
            </a:r>
          </a:p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3B01D1-C369-F8F8-0DE6-6470782933A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85994" y="2043866"/>
            <a:ext cx="1801177" cy="95185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2136D8-6347-8F2D-6325-3629C253CBFE}"/>
              </a:ext>
            </a:extLst>
          </p:cNvPr>
          <p:cNvCxnSpPr>
            <a:cxnSpLocks/>
          </p:cNvCxnSpPr>
          <p:nvPr/>
        </p:nvCxnSpPr>
        <p:spPr>
          <a:xfrm flipV="1">
            <a:off x="4607717" y="2043866"/>
            <a:ext cx="0" cy="10013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967188-82B7-C752-4045-F086EE457D1A}"/>
              </a:ext>
            </a:extLst>
          </p:cNvPr>
          <p:cNvCxnSpPr>
            <a:cxnSpLocks/>
          </p:cNvCxnSpPr>
          <p:nvPr/>
        </p:nvCxnSpPr>
        <p:spPr>
          <a:xfrm flipH="1" flipV="1">
            <a:off x="5168434" y="1962325"/>
            <a:ext cx="2320870" cy="10189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187091-15C8-B9C3-14B3-C60A379A5389}"/>
              </a:ext>
            </a:extLst>
          </p:cNvPr>
          <p:cNvCxnSpPr>
            <a:cxnSpLocks/>
          </p:cNvCxnSpPr>
          <p:nvPr/>
        </p:nvCxnSpPr>
        <p:spPr>
          <a:xfrm flipV="1">
            <a:off x="3991221" y="3586306"/>
            <a:ext cx="577614" cy="518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CCC31-802C-C95D-34C7-615D02D78EC9}"/>
              </a:ext>
            </a:extLst>
          </p:cNvPr>
          <p:cNvCxnSpPr>
            <a:cxnSpLocks/>
          </p:cNvCxnSpPr>
          <p:nvPr/>
        </p:nvCxnSpPr>
        <p:spPr>
          <a:xfrm flipH="1" flipV="1">
            <a:off x="4700015" y="3619692"/>
            <a:ext cx="519849" cy="4846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3DDF76-3708-A08D-8A3C-CC49A5BD0486}"/>
              </a:ext>
            </a:extLst>
          </p:cNvPr>
          <p:cNvCxnSpPr>
            <a:cxnSpLocks/>
          </p:cNvCxnSpPr>
          <p:nvPr/>
        </p:nvCxnSpPr>
        <p:spPr>
          <a:xfrm flipV="1">
            <a:off x="6739733" y="3615043"/>
            <a:ext cx="1038378" cy="125904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F64A1-D35B-287B-B849-5270BB906D2A}"/>
              </a:ext>
            </a:extLst>
          </p:cNvPr>
          <p:cNvCxnSpPr>
            <a:cxnSpLocks/>
          </p:cNvCxnSpPr>
          <p:nvPr/>
        </p:nvCxnSpPr>
        <p:spPr>
          <a:xfrm flipH="1" flipV="1">
            <a:off x="7909292" y="3648429"/>
            <a:ext cx="1602098" cy="731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9BC1CB-C770-610C-810F-146FA82B7728}"/>
              </a:ext>
            </a:extLst>
          </p:cNvPr>
          <p:cNvCxnSpPr>
            <a:cxnSpLocks/>
          </p:cNvCxnSpPr>
          <p:nvPr/>
        </p:nvCxnSpPr>
        <p:spPr>
          <a:xfrm flipH="1" flipV="1">
            <a:off x="7855811" y="3614462"/>
            <a:ext cx="384531" cy="13738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522CAF-B4CD-B05A-E9C4-D8C05ED16CC7}"/>
              </a:ext>
            </a:extLst>
          </p:cNvPr>
          <p:cNvSpPr txBox="1"/>
          <p:nvPr/>
        </p:nvSpPr>
        <p:spPr>
          <a:xfrm>
            <a:off x="10258641" y="1343284"/>
            <a:ext cx="2412588" cy="584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Why will we be successful in this market 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AB93D9-B870-333C-E6A5-DA41815214AF}"/>
              </a:ext>
            </a:extLst>
          </p:cNvPr>
          <p:cNvSpPr txBox="1"/>
          <p:nvPr/>
        </p:nvSpPr>
        <p:spPr>
          <a:xfrm>
            <a:off x="9511390" y="2981289"/>
            <a:ext cx="1879669" cy="120032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 one has really found the recipe yet for digital music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DB14F-8DD9-1395-3792-59953390C690}"/>
              </a:ext>
            </a:extLst>
          </p:cNvPr>
          <p:cNvSpPr txBox="1"/>
          <p:nvPr/>
        </p:nvSpPr>
        <p:spPr>
          <a:xfrm>
            <a:off x="11731394" y="2981288"/>
            <a:ext cx="1879669" cy="147732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people trust the Apple brand to get their great digital electronics from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A0A7C8-A313-5FC6-CE9E-78305E416490}"/>
              </a:ext>
            </a:extLst>
          </p:cNvPr>
          <p:cNvCxnSpPr>
            <a:cxnSpLocks/>
          </p:cNvCxnSpPr>
          <p:nvPr/>
        </p:nvCxnSpPr>
        <p:spPr>
          <a:xfrm flipV="1">
            <a:off x="10536183" y="1928059"/>
            <a:ext cx="854876" cy="10013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0E3627-312E-8850-EE7D-0016B97BE083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11464935" y="1928059"/>
            <a:ext cx="1197965" cy="10272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049327-0C2D-9A1D-D7D3-993CA7A9D69E}"/>
              </a:ext>
            </a:extLst>
          </p:cNvPr>
          <p:cNvSpPr txBox="1"/>
          <p:nvPr/>
        </p:nvSpPr>
        <p:spPr>
          <a:xfrm>
            <a:off x="14808555" y="959088"/>
            <a:ext cx="2412588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Our solution is cheap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0449C8-E753-629F-9C64-F22209C6D5D3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498151" y="1328420"/>
            <a:ext cx="1516698" cy="17107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5237F2-C138-C6F4-E137-24BE73D66A76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6014849" y="1328420"/>
            <a:ext cx="1628705" cy="34108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BF4A60-1A32-0CBA-8606-16984F50A2F3}"/>
              </a:ext>
            </a:extLst>
          </p:cNvPr>
          <p:cNvSpPr txBox="1"/>
          <p:nvPr/>
        </p:nvSpPr>
        <p:spPr>
          <a:xfrm>
            <a:off x="13822904" y="3039126"/>
            <a:ext cx="1350493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CD </a:t>
            </a:r>
            <a:r>
              <a:rPr lang="en-US" dirty="0"/>
              <a:t>player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9C3180-BBDF-9EFC-F196-0D73B6A6FB29}"/>
              </a:ext>
            </a:extLst>
          </p:cNvPr>
          <p:cNvSpPr txBox="1"/>
          <p:nvPr/>
        </p:nvSpPr>
        <p:spPr>
          <a:xfrm>
            <a:off x="14498150" y="4342784"/>
            <a:ext cx="1350493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MP3 player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3E647B-DEFF-323B-E6B3-38A2CF0AE415}"/>
              </a:ext>
            </a:extLst>
          </p:cNvPr>
          <p:cNvSpPr txBox="1"/>
          <p:nvPr/>
        </p:nvSpPr>
        <p:spPr>
          <a:xfrm>
            <a:off x="16014849" y="3019429"/>
            <a:ext cx="1350493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Flash drive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9BC258-DBDC-DC8E-835B-0B61005AAE93}"/>
              </a:ext>
            </a:extLst>
          </p:cNvPr>
          <p:cNvSpPr txBox="1"/>
          <p:nvPr/>
        </p:nvSpPr>
        <p:spPr>
          <a:xfrm>
            <a:off x="16690095" y="4835926"/>
            <a:ext cx="1350493" cy="338554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Hard drive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DA376F-ACBD-842A-2000-F72CF2C9B143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5393777" y="1328420"/>
            <a:ext cx="621072" cy="28671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08D2AA-DF00-FC3C-08BE-E13DF47D032E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6014849" y="1328420"/>
            <a:ext cx="432401" cy="16269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3CA0457-070B-B89E-818D-D028D6F639BB}"/>
              </a:ext>
            </a:extLst>
          </p:cNvPr>
          <p:cNvSpPr txBox="1"/>
          <p:nvPr/>
        </p:nvSpPr>
        <p:spPr>
          <a:xfrm>
            <a:off x="1797760" y="5886329"/>
            <a:ext cx="1574052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we are introducing a product today that takes us exactly there, and that product is called </a:t>
            </a:r>
            <a:r>
              <a:rPr lang="en-US" sz="3200" b="1" dirty="0"/>
              <a:t>iPod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063E4D-2649-3AD0-48C0-4C10CE51A2DA}"/>
              </a:ext>
            </a:extLst>
          </p:cNvPr>
          <p:cNvSpPr txBox="1"/>
          <p:nvPr/>
        </p:nvSpPr>
        <p:spPr>
          <a:xfrm>
            <a:off x="1797760" y="5475233"/>
            <a:ext cx="148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311F6-C2F1-8385-105C-9836F49F219C}"/>
              </a:ext>
            </a:extLst>
          </p:cNvPr>
          <p:cNvSpPr txBox="1"/>
          <p:nvPr/>
        </p:nvSpPr>
        <p:spPr>
          <a:xfrm>
            <a:off x="71983" y="16655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56B31-B1B9-EADF-F8F7-7FCB63535C2E}"/>
              </a:ext>
            </a:extLst>
          </p:cNvPr>
          <p:cNvSpPr txBox="1"/>
          <p:nvPr/>
        </p:nvSpPr>
        <p:spPr>
          <a:xfrm>
            <a:off x="-12279" y="310941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47AC1-C213-4F83-013D-024E7BC684B7}"/>
              </a:ext>
            </a:extLst>
          </p:cNvPr>
          <p:cNvSpPr txBox="1"/>
          <p:nvPr/>
        </p:nvSpPr>
        <p:spPr>
          <a:xfrm>
            <a:off x="54153" y="4010891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B5187-B4BD-1C61-0BC2-76F37E025BDB}"/>
              </a:ext>
            </a:extLst>
          </p:cNvPr>
          <p:cNvSpPr txBox="1"/>
          <p:nvPr/>
        </p:nvSpPr>
        <p:spPr>
          <a:xfrm>
            <a:off x="5899517" y="202603"/>
            <a:ext cx="564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1 – COMPLETE THE GREEN PART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92862" y="3126719"/>
            <a:ext cx="2614305" cy="338554"/>
          </a:xfrm>
          <a:prstGeom prst="rect">
            <a:avLst/>
          </a:prstGeom>
          <a:solidFill>
            <a:srgbClr val="70AD47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it's a very large target market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34675" y="3039594"/>
            <a:ext cx="1767856" cy="584775"/>
          </a:xfrm>
          <a:prstGeom prst="rect">
            <a:avLst/>
          </a:prstGeom>
          <a:solidFill>
            <a:srgbClr val="70AD47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leader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communication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19468" y="4156064"/>
            <a:ext cx="1768292" cy="584775"/>
          </a:xfrm>
          <a:prstGeom prst="rect">
            <a:avLst/>
          </a:prstGeom>
          <a:solidFill>
            <a:srgbClr val="70AD47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of everyone’s life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09210" y="4126779"/>
            <a:ext cx="1768292" cy="584775"/>
          </a:xfrm>
          <a:prstGeom prst="rect">
            <a:avLst/>
          </a:prstGeom>
          <a:solidFill>
            <a:srgbClr val="70AD47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It’s will be here 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forever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2205" y="4988285"/>
            <a:ext cx="1768292" cy="338554"/>
          </a:xfrm>
          <a:prstGeom prst="rect">
            <a:avLst/>
          </a:prstGeom>
          <a:solidFill>
            <a:srgbClr val="70AD47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55532" y="5075124"/>
            <a:ext cx="1768292" cy="338554"/>
          </a:xfrm>
          <a:prstGeom prst="rect">
            <a:avLst/>
          </a:prstGeom>
          <a:solidFill>
            <a:srgbClr val="70AD47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Sonic 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Bule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710341" y="4521174"/>
            <a:ext cx="1768292" cy="338554"/>
          </a:xfrm>
          <a:prstGeom prst="rect">
            <a:avLst/>
          </a:prstGeom>
          <a:solidFill>
            <a:srgbClr val="70AD47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Sony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72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</TotalTime>
  <Words>112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MENGKORNG.LY</cp:lastModifiedBy>
  <cp:revision>12</cp:revision>
  <dcterms:created xsi:type="dcterms:W3CDTF">2023-05-04T11:02:47Z</dcterms:created>
  <dcterms:modified xsi:type="dcterms:W3CDTF">2023-05-10T09:49:14Z</dcterms:modified>
</cp:coreProperties>
</file>