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ewP8wukhE3iGH6G8J5s66v2bm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576674" y="2032965"/>
            <a:ext cx="10019312" cy="39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we teach this course ?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you learn on this course  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TO LEARN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are the </a:t>
            </a:r>
            <a:r>
              <a:rPr lang="en-US" sz="2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good habits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learn effectively 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cxnSp>
        <p:nvCxnSpPr>
          <p:cNvPr id="294" name="Google Shape;294;p10"/>
          <p:cNvCxnSpPr/>
          <p:nvPr/>
        </p:nvCxnSpPr>
        <p:spPr>
          <a:xfrm>
            <a:off x="1207397" y="3838703"/>
            <a:ext cx="93274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5" name="Google Shape;295;p10"/>
          <p:cNvSpPr txBox="1"/>
          <p:nvPr/>
        </p:nvSpPr>
        <p:spPr>
          <a:xfrm>
            <a:off x="1995488" y="3902052"/>
            <a:ext cx="4985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</a:t>
            </a:r>
            <a:endParaRPr/>
          </a:p>
        </p:txBody>
      </p:sp>
      <p:sp>
        <p:nvSpPr>
          <p:cNvPr id="296" name="Google Shape;296;p10"/>
          <p:cNvSpPr txBox="1"/>
          <p:nvPr/>
        </p:nvSpPr>
        <p:spPr>
          <a:xfrm>
            <a:off x="3743698" y="3902052"/>
            <a:ext cx="49725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FEV</a:t>
            </a:r>
            <a:endParaRPr/>
          </a:p>
        </p:txBody>
      </p:sp>
      <p:sp>
        <p:nvSpPr>
          <p:cNvPr id="297" name="Google Shape;297;p10"/>
          <p:cNvSpPr txBox="1"/>
          <p:nvPr/>
        </p:nvSpPr>
        <p:spPr>
          <a:xfrm>
            <a:off x="5490626" y="3902052"/>
            <a:ext cx="5902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/>
          </a:p>
        </p:txBody>
      </p:sp>
      <p:sp>
        <p:nvSpPr>
          <p:cNvPr id="298" name="Google Shape;298;p10"/>
          <p:cNvSpPr txBox="1"/>
          <p:nvPr/>
        </p:nvSpPr>
        <p:spPr>
          <a:xfrm>
            <a:off x="7330528" y="3902052"/>
            <a:ext cx="52129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</a:t>
            </a:r>
            <a:endParaRPr/>
          </a:p>
        </p:txBody>
      </p:sp>
      <p:sp>
        <p:nvSpPr>
          <p:cNvPr id="299" name="Google Shape;299;p10"/>
          <p:cNvSpPr txBox="1"/>
          <p:nvPr/>
        </p:nvSpPr>
        <p:spPr>
          <a:xfrm>
            <a:off x="9101501" y="3902052"/>
            <a:ext cx="5623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/>
          </a:p>
        </p:txBody>
      </p:sp>
      <p:sp>
        <p:nvSpPr>
          <p:cNvPr id="300" name="Google Shape;300;p10"/>
          <p:cNvSpPr/>
          <p:nvPr/>
        </p:nvSpPr>
        <p:spPr>
          <a:xfrm rot="5400000">
            <a:off x="3939136" y="2195669"/>
            <a:ext cx="318221" cy="179950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10"/>
          <p:cNvCxnSpPr/>
          <p:nvPr/>
        </p:nvCxnSpPr>
        <p:spPr>
          <a:xfrm>
            <a:off x="1431264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2" name="Google Shape;302;p10"/>
          <p:cNvCxnSpPr/>
          <p:nvPr/>
        </p:nvCxnSpPr>
        <p:spPr>
          <a:xfrm>
            <a:off x="3152114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3" name="Google Shape;303;p10"/>
          <p:cNvCxnSpPr/>
          <p:nvPr/>
        </p:nvCxnSpPr>
        <p:spPr>
          <a:xfrm>
            <a:off x="4998000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4" name="Google Shape;304;p10"/>
          <p:cNvCxnSpPr/>
          <p:nvPr/>
        </p:nvCxnSpPr>
        <p:spPr>
          <a:xfrm>
            <a:off x="6718850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5" name="Google Shape;305;p10"/>
          <p:cNvCxnSpPr/>
          <p:nvPr/>
        </p:nvCxnSpPr>
        <p:spPr>
          <a:xfrm>
            <a:off x="8563321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6" name="Google Shape;306;p10"/>
          <p:cNvSpPr/>
          <p:nvPr/>
        </p:nvSpPr>
        <p:spPr>
          <a:xfrm rot="5400000">
            <a:off x="6707447" y="1454869"/>
            <a:ext cx="277161" cy="322075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10"/>
          <p:cNvCxnSpPr/>
          <p:nvPr/>
        </p:nvCxnSpPr>
        <p:spPr>
          <a:xfrm>
            <a:off x="10207563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8" name="Google Shape;308;p10"/>
          <p:cNvSpPr/>
          <p:nvPr/>
        </p:nvSpPr>
        <p:spPr>
          <a:xfrm rot="5400000">
            <a:off x="9276581" y="2304488"/>
            <a:ext cx="318221" cy="156257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0"/>
          <p:cNvSpPr txBox="1"/>
          <p:nvPr/>
        </p:nvSpPr>
        <p:spPr>
          <a:xfrm>
            <a:off x="3274143" y="2126261"/>
            <a:ext cx="17238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skill to learn</a:t>
            </a:r>
            <a:endParaRPr/>
          </a:p>
        </p:txBody>
      </p:sp>
      <p:sp>
        <p:nvSpPr>
          <p:cNvPr id="310" name="Google Shape;310;p10"/>
          <p:cNvSpPr txBox="1"/>
          <p:nvPr/>
        </p:nvSpPr>
        <p:spPr>
          <a:xfrm>
            <a:off x="6418418" y="2053518"/>
            <a:ext cx="8473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skill</a:t>
            </a:r>
            <a:endParaRPr/>
          </a:p>
        </p:txBody>
      </p:sp>
      <p:sp>
        <p:nvSpPr>
          <p:cNvPr id="311" name="Google Shape;311;p10"/>
          <p:cNvSpPr txBox="1"/>
          <p:nvPr/>
        </p:nvSpPr>
        <p:spPr>
          <a:xfrm>
            <a:off x="8845882" y="2097995"/>
            <a:ext cx="11154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skills</a:t>
            </a:r>
            <a:endParaRPr/>
          </a:p>
        </p:txBody>
      </p:sp>
      <p:pic>
        <p:nvPicPr>
          <p:cNvPr id="312" name="Google Shape;31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24834">
            <a:off x="5685984" y="4714796"/>
            <a:ext cx="2180493" cy="14547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13" name="Google Shape;31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42554">
            <a:off x="8596439" y="4638848"/>
            <a:ext cx="1761341" cy="1606597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4" name="Google Shape;314;p10"/>
          <p:cNvSpPr txBox="1"/>
          <p:nvPr/>
        </p:nvSpPr>
        <p:spPr>
          <a:xfrm>
            <a:off x="8728285" y="6581001"/>
            <a:ext cx="16329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FORUM</a:t>
            </a:r>
            <a:endParaRPr/>
          </a:p>
        </p:txBody>
      </p:sp>
      <p:pic>
        <p:nvPicPr>
          <p:cNvPr id="315" name="Google Shape;31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74175" y="4697779"/>
            <a:ext cx="17335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0"/>
          <p:cNvSpPr txBox="1"/>
          <p:nvPr/>
        </p:nvSpPr>
        <p:spPr>
          <a:xfrm>
            <a:off x="3967543" y="731471"/>
            <a:ext cx="46868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PERSONAL SKILL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"/>
          <p:cNvSpPr txBox="1"/>
          <p:nvPr/>
        </p:nvSpPr>
        <p:spPr>
          <a:xfrm>
            <a:off x="4279769" y="463384"/>
            <a:ext cx="41971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EVALUATION</a:t>
            </a:r>
            <a:endParaRPr sz="1200" dirty="0"/>
          </a:p>
        </p:txBody>
      </p:sp>
      <p:sp>
        <p:nvSpPr>
          <p:cNvPr id="322" name="Google Shape;322;p11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323" name="Google Shape;323;p11"/>
          <p:cNvSpPr txBox="1"/>
          <p:nvPr/>
        </p:nvSpPr>
        <p:spPr>
          <a:xfrm rot="-5400000">
            <a:off x="-635632" y="3280644"/>
            <a:ext cx="305243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1</a:t>
            </a:r>
            <a:endParaRPr/>
          </a:p>
        </p:txBody>
      </p:sp>
      <p:cxnSp>
        <p:nvCxnSpPr>
          <p:cNvPr id="324" name="Google Shape;324;p11"/>
          <p:cNvCxnSpPr/>
          <p:nvPr/>
        </p:nvCxnSpPr>
        <p:spPr>
          <a:xfrm>
            <a:off x="1828800" y="1781175"/>
            <a:ext cx="0" cy="447675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1245700" y="2690336"/>
            <a:ext cx="970060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lang="en-US" sz="9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Good study routines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2"/>
          <p:cNvSpPr txBox="1"/>
          <p:nvPr/>
        </p:nvSpPr>
        <p:spPr>
          <a:xfrm>
            <a:off x="3467620" y="1076207"/>
            <a:ext cx="52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 : LEARN TO LEARN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 txBox="1"/>
          <p:nvPr/>
        </p:nvSpPr>
        <p:spPr>
          <a:xfrm>
            <a:off x="2512122" y="511825"/>
            <a:ext cx="79254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should be your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39" name="Google Shape;339;p13"/>
          <p:cNvSpPr txBox="1"/>
          <p:nvPr/>
        </p:nvSpPr>
        <p:spPr>
          <a:xfrm>
            <a:off x="1066843" y="1926959"/>
            <a:ext cx="17818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BEFORE CLASS</a:t>
            </a:r>
            <a:endParaRPr/>
          </a:p>
        </p:txBody>
      </p:sp>
      <p:cxnSp>
        <p:nvCxnSpPr>
          <p:cNvPr id="340" name="Google Shape;340;p13"/>
          <p:cNvCxnSpPr/>
          <p:nvPr/>
        </p:nvCxnSpPr>
        <p:spPr>
          <a:xfrm>
            <a:off x="3894889" y="1832735"/>
            <a:ext cx="0" cy="326935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1" name="Google Shape;341;p13"/>
          <p:cNvSpPr txBox="1"/>
          <p:nvPr/>
        </p:nvSpPr>
        <p:spPr>
          <a:xfrm>
            <a:off x="5026005" y="1946069"/>
            <a:ext cx="17818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DURING CLASS</a:t>
            </a:r>
            <a:endParaRPr/>
          </a:p>
        </p:txBody>
      </p:sp>
      <p:sp>
        <p:nvSpPr>
          <p:cNvPr id="342" name="Google Shape;342;p13"/>
          <p:cNvSpPr txBox="1"/>
          <p:nvPr/>
        </p:nvSpPr>
        <p:spPr>
          <a:xfrm>
            <a:off x="8391502" y="1946069"/>
            <a:ext cx="269168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AFTER CLASS</a:t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3152682" y="5462826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5656604" y="5462826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5" name="Google Shape;345;p13"/>
          <p:cNvSpPr txBox="1"/>
          <p:nvPr/>
        </p:nvSpPr>
        <p:spPr>
          <a:xfrm>
            <a:off x="6071881" y="5473508"/>
            <a:ext cx="24958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 IN TEAM !! 10 min</a:t>
            </a:r>
            <a:endParaRPr/>
          </a:p>
        </p:txBody>
      </p:sp>
      <p:sp>
        <p:nvSpPr>
          <p:cNvPr id="346" name="Google Shape;346;p13"/>
          <p:cNvSpPr txBox="1"/>
          <p:nvPr/>
        </p:nvSpPr>
        <p:spPr>
          <a:xfrm>
            <a:off x="3539735" y="5473508"/>
            <a:ext cx="15001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MAKE TEAMS !!</a:t>
            </a:r>
            <a:endParaRPr sz="1600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3"/>
          <p:cNvSpPr/>
          <p:nvPr/>
        </p:nvSpPr>
        <p:spPr>
          <a:xfrm>
            <a:off x="8515877" y="5462826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48" name="Google Shape;348;p13"/>
          <p:cNvSpPr txBox="1"/>
          <p:nvPr/>
        </p:nvSpPr>
        <p:spPr>
          <a:xfrm>
            <a:off x="8943062" y="5473508"/>
            <a:ext cx="29250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PRESENT TO THE CLASS !! 10 min</a:t>
            </a:r>
            <a:endParaRPr/>
          </a:p>
        </p:txBody>
      </p:sp>
      <p:sp>
        <p:nvSpPr>
          <p:cNvPr id="349" name="Google Shape;349;p13"/>
          <p:cNvSpPr txBox="1"/>
          <p:nvPr/>
        </p:nvSpPr>
        <p:spPr>
          <a:xfrm>
            <a:off x="146093" y="5820341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/>
          </a:p>
        </p:txBody>
      </p:sp>
      <p:sp>
        <p:nvSpPr>
          <p:cNvPr id="350" name="Google Shape;350;p13"/>
          <p:cNvSpPr txBox="1"/>
          <p:nvPr/>
        </p:nvSpPr>
        <p:spPr>
          <a:xfrm>
            <a:off x="3249594" y="5925617"/>
            <a:ext cx="24070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 students per team</a:t>
            </a:r>
            <a:endParaRPr/>
          </a:p>
        </p:txBody>
      </p:sp>
      <p:sp>
        <p:nvSpPr>
          <p:cNvPr id="351" name="Google Shape;351;p13"/>
          <p:cNvSpPr txBox="1"/>
          <p:nvPr/>
        </p:nvSpPr>
        <p:spPr>
          <a:xfrm>
            <a:off x="5797920" y="5878324"/>
            <a:ext cx="240701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Each work on a specific time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(before /during / after)</a:t>
            </a:r>
            <a:endParaRPr/>
          </a:p>
          <a:p>
            <a:pPr marL="28575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Write ideas on POST IT</a:t>
            </a: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3"/>
          <p:cNvSpPr txBox="1"/>
          <p:nvPr/>
        </p:nvSpPr>
        <p:spPr>
          <a:xfrm>
            <a:off x="8757422" y="5851118"/>
            <a:ext cx="27900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Put your POST IT on white board</a:t>
            </a: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13"/>
          <p:cNvCxnSpPr/>
          <p:nvPr/>
        </p:nvCxnSpPr>
        <p:spPr>
          <a:xfrm>
            <a:off x="8177176" y="1794324"/>
            <a:ext cx="0" cy="326935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p13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/>
          </a:p>
        </p:txBody>
      </p:sp>
      <p:pic>
        <p:nvPicPr>
          <p:cNvPr id="355" name="Google Shape;3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389" y="5118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3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13"/>
          <p:cNvCxnSpPr/>
          <p:nvPr/>
        </p:nvCxnSpPr>
        <p:spPr>
          <a:xfrm>
            <a:off x="1418312" y="2893101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1" name="Google Shape;361;p13"/>
          <p:cNvCxnSpPr/>
          <p:nvPr/>
        </p:nvCxnSpPr>
        <p:spPr>
          <a:xfrm>
            <a:off x="1435835" y="3429000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2" name="Google Shape;362;p13"/>
          <p:cNvCxnSpPr/>
          <p:nvPr/>
        </p:nvCxnSpPr>
        <p:spPr>
          <a:xfrm>
            <a:off x="1418312" y="3893695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3" name="Google Shape;363;p13"/>
          <p:cNvCxnSpPr/>
          <p:nvPr/>
        </p:nvCxnSpPr>
        <p:spPr>
          <a:xfrm>
            <a:off x="1418312" y="4463321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4" name="Google Shape;364;p13"/>
          <p:cNvCxnSpPr/>
          <p:nvPr/>
        </p:nvCxnSpPr>
        <p:spPr>
          <a:xfrm>
            <a:off x="5475942" y="2773179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5" name="Google Shape;365;p13"/>
          <p:cNvCxnSpPr/>
          <p:nvPr/>
        </p:nvCxnSpPr>
        <p:spPr>
          <a:xfrm>
            <a:off x="5493465" y="3309078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6" name="Google Shape;366;p13"/>
          <p:cNvCxnSpPr/>
          <p:nvPr/>
        </p:nvCxnSpPr>
        <p:spPr>
          <a:xfrm>
            <a:off x="5475942" y="3773773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7" name="Google Shape;367;p13"/>
          <p:cNvCxnSpPr/>
          <p:nvPr/>
        </p:nvCxnSpPr>
        <p:spPr>
          <a:xfrm>
            <a:off x="5475942" y="4343399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8" name="Google Shape;368;p13"/>
          <p:cNvCxnSpPr/>
          <p:nvPr/>
        </p:nvCxnSpPr>
        <p:spPr>
          <a:xfrm>
            <a:off x="9394953" y="2863119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9" name="Google Shape;369;p13"/>
          <p:cNvCxnSpPr/>
          <p:nvPr/>
        </p:nvCxnSpPr>
        <p:spPr>
          <a:xfrm>
            <a:off x="9412476" y="3399018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0" name="Google Shape;370;p13"/>
          <p:cNvCxnSpPr/>
          <p:nvPr/>
        </p:nvCxnSpPr>
        <p:spPr>
          <a:xfrm>
            <a:off x="9394953" y="3863713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1" name="Google Shape;371;p13"/>
          <p:cNvCxnSpPr/>
          <p:nvPr/>
        </p:nvCxnSpPr>
        <p:spPr>
          <a:xfrm>
            <a:off x="9394953" y="4433339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 txBox="1"/>
          <p:nvPr/>
        </p:nvSpPr>
        <p:spPr>
          <a:xfrm>
            <a:off x="871363" y="1946069"/>
            <a:ext cx="17818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BEFORE CLASS</a:t>
            </a:r>
            <a:endParaRPr/>
          </a:p>
        </p:txBody>
      </p:sp>
      <p:cxnSp>
        <p:nvCxnSpPr>
          <p:cNvPr id="378" name="Google Shape;378;p14"/>
          <p:cNvCxnSpPr/>
          <p:nvPr/>
        </p:nvCxnSpPr>
        <p:spPr>
          <a:xfrm>
            <a:off x="3590089" y="1910938"/>
            <a:ext cx="0" cy="475639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9" name="Google Shape;379;p14"/>
          <p:cNvSpPr txBox="1"/>
          <p:nvPr/>
        </p:nvSpPr>
        <p:spPr>
          <a:xfrm>
            <a:off x="5026005" y="1946069"/>
            <a:ext cx="17818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DURING CLASS</a:t>
            </a:r>
            <a:endParaRPr/>
          </a:p>
        </p:txBody>
      </p:sp>
      <p:sp>
        <p:nvSpPr>
          <p:cNvPr id="380" name="Google Shape;380;p14"/>
          <p:cNvSpPr txBox="1"/>
          <p:nvPr/>
        </p:nvSpPr>
        <p:spPr>
          <a:xfrm>
            <a:off x="9400174" y="1910938"/>
            <a:ext cx="269168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AFTER CLASS</a:t>
            </a:r>
            <a:endParaRPr/>
          </a:p>
        </p:txBody>
      </p:sp>
      <p:sp>
        <p:nvSpPr>
          <p:cNvPr id="381" name="Google Shape;381;p14"/>
          <p:cNvSpPr txBox="1"/>
          <p:nvPr/>
        </p:nvSpPr>
        <p:spPr>
          <a:xfrm>
            <a:off x="204989" y="2731759"/>
            <a:ext cx="311458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questions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review the lesson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prepare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material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know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room</a:t>
            </a:r>
            <a:endParaRPr/>
          </a:p>
        </p:txBody>
      </p:sp>
      <p:sp>
        <p:nvSpPr>
          <p:cNvPr id="382" name="Google Shape;382;p14"/>
          <p:cNvSpPr txBox="1"/>
          <p:nvPr/>
        </p:nvSpPr>
        <p:spPr>
          <a:xfrm>
            <a:off x="3860607" y="2707642"/>
            <a:ext cx="37630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leave my bag on the floor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sit in a proper way</a:t>
            </a:r>
            <a:endParaRPr/>
          </a:p>
        </p:txBody>
      </p:sp>
      <p:sp>
        <p:nvSpPr>
          <p:cNvPr id="383" name="Google Shape;383;p14"/>
          <p:cNvSpPr txBox="1"/>
          <p:nvPr/>
        </p:nvSpPr>
        <p:spPr>
          <a:xfrm>
            <a:off x="3860607" y="3414860"/>
            <a:ext cx="531179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an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listener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show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participation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ask for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clarification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I don’t understand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attention without  disturbing the speaker</a:t>
            </a:r>
            <a:endParaRPr/>
          </a:p>
        </p:txBody>
      </p:sp>
      <p:cxnSp>
        <p:nvCxnSpPr>
          <p:cNvPr id="384" name="Google Shape;384;p14"/>
          <p:cNvCxnSpPr/>
          <p:nvPr/>
        </p:nvCxnSpPr>
        <p:spPr>
          <a:xfrm>
            <a:off x="8943139" y="1910938"/>
            <a:ext cx="0" cy="475639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5" name="Google Shape;385;p14"/>
          <p:cNvSpPr txBox="1"/>
          <p:nvPr/>
        </p:nvSpPr>
        <p:spPr>
          <a:xfrm>
            <a:off x="3860607" y="5264729"/>
            <a:ext cx="50482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take note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all important concepts.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list my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my personal schedule.</a:t>
            </a:r>
            <a:endParaRPr/>
          </a:p>
        </p:txBody>
      </p:sp>
      <p:sp>
        <p:nvSpPr>
          <p:cNvPr id="386" name="Google Shape;386;p14"/>
          <p:cNvSpPr txBox="1"/>
          <p:nvPr/>
        </p:nvSpPr>
        <p:spPr>
          <a:xfrm>
            <a:off x="9029698" y="2662078"/>
            <a:ext cx="343263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review my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review my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 my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important points</a:t>
            </a:r>
            <a:endParaRPr/>
          </a:p>
        </p:txBody>
      </p:sp>
      <p:sp>
        <p:nvSpPr>
          <p:cNvPr id="387" name="Google Shape;387;p14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88" name="Google Shape;3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3" y="558254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4"/>
          <p:cNvSpPr txBox="1"/>
          <p:nvPr/>
        </p:nvSpPr>
        <p:spPr>
          <a:xfrm>
            <a:off x="111221" y="100401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351" y="549398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 txBox="1"/>
          <p:nvPr/>
        </p:nvSpPr>
        <p:spPr>
          <a:xfrm>
            <a:off x="2512122" y="511825"/>
            <a:ext cx="79254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should be your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>
            <a:spLocks noGrp="1"/>
          </p:cNvSpPr>
          <p:nvPr>
            <p:ph type="body" idx="1"/>
          </p:nvPr>
        </p:nvSpPr>
        <p:spPr>
          <a:xfrm>
            <a:off x="2761312" y="1204967"/>
            <a:ext cx="7785431" cy="168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 Look at the schedule of this week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 Complete this schedule with your </a:t>
            </a:r>
            <a:r>
              <a:rPr lang="en-US" sz="2400" b="1"/>
              <a:t>study habits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 Compare your schedule with other classmates</a:t>
            </a:r>
            <a:endParaRPr/>
          </a:p>
        </p:txBody>
      </p:sp>
      <p:pic>
        <p:nvPicPr>
          <p:cNvPr id="398" name="Google Shape;3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82" y="595367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5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400" name="Google Shape;40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9522" y="595367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5"/>
          <p:cNvSpPr txBox="1"/>
          <p:nvPr/>
        </p:nvSpPr>
        <p:spPr>
          <a:xfrm>
            <a:off x="4466643" y="250811"/>
            <a:ext cx="29275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5"/>
          <p:cNvSpPr txBox="1"/>
          <p:nvPr/>
        </p:nvSpPr>
        <p:spPr>
          <a:xfrm>
            <a:off x="4333434" y="6083969"/>
            <a:ext cx="35251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Warning : be realistic !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32ED6-53C4-4FCB-1A18-29041C610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61933">
            <a:off x="3772472" y="3175511"/>
            <a:ext cx="4315874" cy="2703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/>
          <p:nvPr/>
        </p:nvSpPr>
        <p:spPr>
          <a:xfrm>
            <a:off x="3393200" y="1500629"/>
            <a:ext cx="520700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we learn ?</a:t>
            </a: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6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pic>
        <p:nvPicPr>
          <p:cNvPr id="410" name="Google Shape;4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874" y="480042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6"/>
          <p:cNvSpPr txBox="1"/>
          <p:nvPr/>
        </p:nvSpPr>
        <p:spPr>
          <a:xfrm>
            <a:off x="131242" y="994053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8938" y="606506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1378" y="620747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655" y="916533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6"/>
          <p:cNvSpPr txBox="1"/>
          <p:nvPr/>
        </p:nvSpPr>
        <p:spPr>
          <a:xfrm>
            <a:off x="393707" y="3203710"/>
            <a:ext cx="73289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DRAW</a:t>
            </a:r>
            <a:endParaRPr/>
          </a:p>
        </p:txBody>
      </p:sp>
      <p:sp>
        <p:nvSpPr>
          <p:cNvPr id="416" name="Google Shape;416;p16"/>
          <p:cNvSpPr/>
          <p:nvPr/>
        </p:nvSpPr>
        <p:spPr>
          <a:xfrm>
            <a:off x="562926" y="2654881"/>
            <a:ext cx="405238" cy="40523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17" name="Google Shape;417;p16"/>
          <p:cNvSpPr txBox="1"/>
          <p:nvPr/>
        </p:nvSpPr>
        <p:spPr>
          <a:xfrm>
            <a:off x="1468249" y="2755798"/>
            <a:ext cx="1016082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 on flip chart a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 map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representing the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words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this lesson and their relationship</a:t>
            </a:r>
            <a:endParaRPr/>
          </a:p>
        </p:txBody>
      </p:sp>
      <p:sp>
        <p:nvSpPr>
          <p:cNvPr id="418" name="Google Shape;418;p16"/>
          <p:cNvSpPr txBox="1"/>
          <p:nvPr/>
        </p:nvSpPr>
        <p:spPr>
          <a:xfrm>
            <a:off x="261874" y="4571468"/>
            <a:ext cx="9925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endParaRPr/>
          </a:p>
        </p:txBody>
      </p:sp>
      <p:sp>
        <p:nvSpPr>
          <p:cNvPr id="419" name="Google Shape;419;p16"/>
          <p:cNvSpPr/>
          <p:nvPr/>
        </p:nvSpPr>
        <p:spPr>
          <a:xfrm>
            <a:off x="585788" y="4044455"/>
            <a:ext cx="405238" cy="40523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20" name="Google Shape;420;p16"/>
          <p:cNvSpPr txBox="1"/>
          <p:nvPr/>
        </p:nvSpPr>
        <p:spPr>
          <a:xfrm>
            <a:off x="1531787" y="4279080"/>
            <a:ext cx="82408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your flip char to another group</a:t>
            </a:r>
            <a:endParaRPr/>
          </a:p>
        </p:txBody>
      </p:sp>
      <p:sp>
        <p:nvSpPr>
          <p:cNvPr id="421" name="Google Shape;421;p16"/>
          <p:cNvSpPr/>
          <p:nvPr/>
        </p:nvSpPr>
        <p:spPr>
          <a:xfrm>
            <a:off x="1452396" y="772705"/>
            <a:ext cx="158782" cy="1566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2825" y="592938"/>
            <a:ext cx="158782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5265" y="607179"/>
            <a:ext cx="158782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0542" y="902965"/>
            <a:ext cx="158782" cy="371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9A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7599" y="1669143"/>
            <a:ext cx="7296798" cy="41547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2815581" y="671259"/>
            <a:ext cx="65608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those skills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 Why ?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538017" y="5997302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7709246" y="5996680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946665" y="5996680"/>
            <a:ext cx="12782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 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8136604" y="6006160"/>
            <a:ext cx="9914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979867" y="6194787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3949341" y="6364064"/>
            <a:ext cx="24070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Find 2 reasons for each skills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Write each reason on posts it</a:t>
            </a: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099646" y="6397971"/>
            <a:ext cx="27900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Put your POST IT on white board</a:t>
            </a: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0435" y="584200"/>
            <a:ext cx="209432" cy="41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8235" y="584199"/>
            <a:ext cx="209432" cy="41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6485" y="584198"/>
            <a:ext cx="209432" cy="41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3076843" y="650566"/>
            <a:ext cx="66749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COURSE WILL ALLOW YOU TO</a:t>
            </a:r>
            <a:endParaRPr/>
          </a:p>
        </p:txBody>
      </p:sp>
      <p:pic>
        <p:nvPicPr>
          <p:cNvPr id="117" name="Google Shape;117;p3" descr="2,357 Lean Business Illustrations &amp; Clip Art - i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3872" y="2657475"/>
            <a:ext cx="58293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982615" y="2228671"/>
            <a:ext cx="209422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Effectively</a:t>
            </a:r>
            <a:endParaRPr sz="1200" dirty="0"/>
          </a:p>
        </p:txBody>
      </p:sp>
      <p:sp>
        <p:nvSpPr>
          <p:cNvPr id="119" name="Google Shape;119;p3"/>
          <p:cNvSpPr txBox="1"/>
          <p:nvPr/>
        </p:nvSpPr>
        <p:spPr>
          <a:xfrm>
            <a:off x="9115157" y="2228670"/>
            <a:ext cx="209422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sz="1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Effectively</a:t>
            </a:r>
            <a:endParaRPr sz="1200"/>
          </a:p>
        </p:txBody>
      </p:sp>
      <p:sp>
        <p:nvSpPr>
          <p:cNvPr id="120" name="Google Shape;120;p3"/>
          <p:cNvSpPr txBox="1"/>
          <p:nvPr/>
        </p:nvSpPr>
        <p:spPr>
          <a:xfrm>
            <a:off x="1116274" y="3831301"/>
            <a:ext cx="1826910" cy="461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SCHOOL</a:t>
            </a:r>
            <a:endParaRPr sz="1200"/>
          </a:p>
        </p:txBody>
      </p:sp>
      <p:sp>
        <p:nvSpPr>
          <p:cNvPr id="121" name="Google Shape;121;p3"/>
          <p:cNvSpPr txBox="1"/>
          <p:nvPr/>
        </p:nvSpPr>
        <p:spPr>
          <a:xfrm>
            <a:off x="9143172" y="3831301"/>
            <a:ext cx="2352503" cy="461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COMPAGNY</a:t>
            </a:r>
            <a:endParaRPr sz="1200"/>
          </a:p>
        </p:txBody>
      </p:sp>
      <p:sp>
        <p:nvSpPr>
          <p:cNvPr id="122" name="Google Shape;122;p3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246" y="437321"/>
            <a:ext cx="608013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 flipH="1">
            <a:off x="10980550" y="5763951"/>
            <a:ext cx="134712" cy="8622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4709660" y="4245875"/>
            <a:ext cx="2168157" cy="2168157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5118595" y="5077396"/>
            <a:ext cx="1348798" cy="134879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033700" y="5343530"/>
            <a:ext cx="1521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LEARN &amp; THINK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4845927" y="4454241"/>
            <a:ext cx="17354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 COMMUNICATE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10980550" y="5207489"/>
            <a:ext cx="134713" cy="556462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11334339" y="5745261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1</a:t>
            </a:r>
            <a:endParaRPr/>
          </a:p>
        </p:txBody>
      </p:sp>
      <p:cxnSp>
        <p:nvCxnSpPr>
          <p:cNvPr id="135" name="Google Shape;135;p4"/>
          <p:cNvCxnSpPr/>
          <p:nvPr/>
        </p:nvCxnSpPr>
        <p:spPr>
          <a:xfrm>
            <a:off x="11115252" y="6609359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4"/>
          <p:cNvCxnSpPr/>
          <p:nvPr/>
        </p:nvCxnSpPr>
        <p:spPr>
          <a:xfrm>
            <a:off x="5988956" y="5449583"/>
            <a:ext cx="218402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4"/>
          <p:cNvCxnSpPr/>
          <p:nvPr/>
        </p:nvCxnSpPr>
        <p:spPr>
          <a:xfrm>
            <a:off x="2407239" y="5033601"/>
            <a:ext cx="2315215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4"/>
          <p:cNvSpPr txBox="1"/>
          <p:nvPr/>
        </p:nvSpPr>
        <p:spPr>
          <a:xfrm>
            <a:off x="8399672" y="4715344"/>
            <a:ext cx="21681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to learn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of the brain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taking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reading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403077" y="4561963"/>
            <a:ext cx="207329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speaking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verbal communication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2324037" y="215734"/>
            <a:ext cx="7543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OBJECTIVES, TERM BY TERM….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4079146" y="3393390"/>
            <a:ext cx="3001824" cy="3001824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4722454" y="3590625"/>
            <a:ext cx="1845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DO A REAL PROJECT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 flipH="1">
            <a:off x="10980550" y="5763951"/>
            <a:ext cx="134712" cy="8622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709660" y="4245875"/>
            <a:ext cx="2168157" cy="2168157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5118595" y="5077396"/>
            <a:ext cx="1348798" cy="134879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5033700" y="5343530"/>
            <a:ext cx="1521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LEARN &amp; THINK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4845927" y="4454241"/>
            <a:ext cx="17354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 COMMUNICATE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10980550" y="5207489"/>
            <a:ext cx="134713" cy="556462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 flipH="1">
            <a:off x="10980545" y="4627240"/>
            <a:ext cx="134709" cy="58025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5"/>
          <p:cNvCxnSpPr/>
          <p:nvPr/>
        </p:nvCxnSpPr>
        <p:spPr>
          <a:xfrm>
            <a:off x="11115252" y="5199906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11334339" y="5745261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1</a:t>
            </a:r>
            <a:endParaRPr/>
          </a:p>
        </p:txBody>
      </p:sp>
      <p:cxnSp>
        <p:nvCxnSpPr>
          <p:cNvPr id="157" name="Google Shape;157;p5"/>
          <p:cNvCxnSpPr/>
          <p:nvPr/>
        </p:nvCxnSpPr>
        <p:spPr>
          <a:xfrm>
            <a:off x="11115252" y="6609359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5"/>
          <p:cNvSpPr txBox="1"/>
          <p:nvPr/>
        </p:nvSpPr>
        <p:spPr>
          <a:xfrm>
            <a:off x="11334339" y="4756261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2</a:t>
            </a:r>
            <a:endParaRPr/>
          </a:p>
        </p:txBody>
      </p:sp>
      <p:cxnSp>
        <p:nvCxnSpPr>
          <p:cNvPr id="159" name="Google Shape;159;p5"/>
          <p:cNvCxnSpPr/>
          <p:nvPr/>
        </p:nvCxnSpPr>
        <p:spPr>
          <a:xfrm>
            <a:off x="5988956" y="5449583"/>
            <a:ext cx="218402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60;p5"/>
          <p:cNvCxnSpPr/>
          <p:nvPr/>
        </p:nvCxnSpPr>
        <p:spPr>
          <a:xfrm>
            <a:off x="2407239" y="5033601"/>
            <a:ext cx="2315215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5"/>
          <p:cNvCxnSpPr/>
          <p:nvPr/>
        </p:nvCxnSpPr>
        <p:spPr>
          <a:xfrm>
            <a:off x="6516316" y="3798618"/>
            <a:ext cx="187169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5"/>
          <p:cNvSpPr txBox="1"/>
          <p:nvPr/>
        </p:nvSpPr>
        <p:spPr>
          <a:xfrm>
            <a:off x="8399672" y="4715344"/>
            <a:ext cx="21681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to learn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of the brain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taking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reading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403077" y="4561963"/>
            <a:ext cx="207329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speaking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verbal communication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8464397" y="2863382"/>
            <a:ext cx="197034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 planning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follow up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Leadership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 management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Literacy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2324037" y="215734"/>
            <a:ext cx="7543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OBJECTIVES, TERM BY TERM….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>
            <a:off x="3701732" y="2384357"/>
            <a:ext cx="4000652" cy="4000652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4079146" y="3393390"/>
            <a:ext cx="3001824" cy="3001824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4722454" y="3590625"/>
            <a:ext cx="1845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DO A REAL PROJECT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4396141" y="2754753"/>
            <a:ext cx="2460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EXPLORE &amp; BUILD A CARRER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 flipH="1">
            <a:off x="10980550" y="5763951"/>
            <a:ext cx="134712" cy="8622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4709660" y="4245875"/>
            <a:ext cx="2168157" cy="2168157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5118595" y="5077396"/>
            <a:ext cx="1348798" cy="134879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5033700" y="5343530"/>
            <a:ext cx="1521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LEARN &amp; THINK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4845927" y="4454241"/>
            <a:ext cx="17354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 COMMUNICATE</a:t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10980550" y="5207489"/>
            <a:ext cx="134713" cy="556462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 flipH="1">
            <a:off x="10980545" y="4627240"/>
            <a:ext cx="134709" cy="58025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 flipH="1">
            <a:off x="10980535" y="3667365"/>
            <a:ext cx="134717" cy="983663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6"/>
          <p:cNvCxnSpPr/>
          <p:nvPr/>
        </p:nvCxnSpPr>
        <p:spPr>
          <a:xfrm>
            <a:off x="11115252" y="5199906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6"/>
          <p:cNvSpPr txBox="1"/>
          <p:nvPr/>
        </p:nvSpPr>
        <p:spPr>
          <a:xfrm>
            <a:off x="11334339" y="5745261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1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11115252" y="6609359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6"/>
          <p:cNvSpPr txBox="1"/>
          <p:nvPr/>
        </p:nvSpPr>
        <p:spPr>
          <a:xfrm>
            <a:off x="11334339" y="4756261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2</a:t>
            </a:r>
            <a:endParaRPr/>
          </a:p>
        </p:txBody>
      </p:sp>
      <p:cxnSp>
        <p:nvCxnSpPr>
          <p:cNvPr id="187" name="Google Shape;187;p6"/>
          <p:cNvCxnSpPr/>
          <p:nvPr/>
        </p:nvCxnSpPr>
        <p:spPr>
          <a:xfrm>
            <a:off x="11115252" y="4651028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6"/>
          <p:cNvSpPr txBox="1"/>
          <p:nvPr/>
        </p:nvSpPr>
        <p:spPr>
          <a:xfrm>
            <a:off x="11334339" y="4071437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3</a:t>
            </a:r>
            <a:endParaRPr/>
          </a:p>
        </p:txBody>
      </p:sp>
      <p:cxnSp>
        <p:nvCxnSpPr>
          <p:cNvPr id="189" name="Google Shape;189;p6"/>
          <p:cNvCxnSpPr/>
          <p:nvPr/>
        </p:nvCxnSpPr>
        <p:spPr>
          <a:xfrm>
            <a:off x="5988956" y="5449583"/>
            <a:ext cx="218402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6"/>
          <p:cNvCxnSpPr/>
          <p:nvPr/>
        </p:nvCxnSpPr>
        <p:spPr>
          <a:xfrm>
            <a:off x="2407239" y="5033601"/>
            <a:ext cx="2315215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6"/>
          <p:cNvCxnSpPr/>
          <p:nvPr/>
        </p:nvCxnSpPr>
        <p:spPr>
          <a:xfrm>
            <a:off x="6516316" y="3798618"/>
            <a:ext cx="187169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6"/>
          <p:cNvCxnSpPr/>
          <p:nvPr/>
        </p:nvCxnSpPr>
        <p:spPr>
          <a:xfrm>
            <a:off x="2550737" y="2932444"/>
            <a:ext cx="184540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6"/>
          <p:cNvSpPr txBox="1"/>
          <p:nvPr/>
        </p:nvSpPr>
        <p:spPr>
          <a:xfrm>
            <a:off x="8399672" y="4715344"/>
            <a:ext cx="21681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to learn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of the brain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taking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reading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403077" y="4561963"/>
            <a:ext cx="207329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speaking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verbal communication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8464397" y="2863382"/>
            <a:ext cx="197034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 planning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follow up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Leadership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 management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Literacy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600021" y="2640056"/>
            <a:ext cx="17308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exploration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building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2324037" y="215734"/>
            <a:ext cx="7543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OBJECTIVES, TERM BY TERM….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>
            <a:off x="3138116" y="1454534"/>
            <a:ext cx="4939608" cy="4939608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3701732" y="2384357"/>
            <a:ext cx="4000652" cy="4000652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4079146" y="3393390"/>
            <a:ext cx="3001824" cy="3001824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4722454" y="3590625"/>
            <a:ext cx="1845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DO A REAL PROJECT</a:t>
            </a:r>
            <a:endParaRPr/>
          </a:p>
        </p:txBody>
      </p:sp>
      <p:sp>
        <p:nvSpPr>
          <p:cNvPr id="207" name="Google Shape;207;p7"/>
          <p:cNvSpPr txBox="1"/>
          <p:nvPr/>
        </p:nvSpPr>
        <p:spPr>
          <a:xfrm>
            <a:off x="4396141" y="2754753"/>
            <a:ext cx="2460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EXPLORE &amp; BUILD A CARRER</a:t>
            </a:r>
            <a:endParaRPr/>
          </a:p>
        </p:txBody>
      </p:sp>
      <p:sp>
        <p:nvSpPr>
          <p:cNvPr id="208" name="Google Shape;208;p7"/>
          <p:cNvSpPr txBox="1"/>
          <p:nvPr/>
        </p:nvSpPr>
        <p:spPr>
          <a:xfrm>
            <a:off x="4440025" y="1701425"/>
            <a:ext cx="23724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START UP AN IT BUSINESS</a:t>
            </a:r>
            <a:endParaRPr/>
          </a:p>
        </p:txBody>
      </p:sp>
      <p:sp>
        <p:nvSpPr>
          <p:cNvPr id="209" name="Google Shape;209;p7"/>
          <p:cNvSpPr/>
          <p:nvPr/>
        </p:nvSpPr>
        <p:spPr>
          <a:xfrm flipH="1">
            <a:off x="10980550" y="5763951"/>
            <a:ext cx="134712" cy="8622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4709660" y="4245875"/>
            <a:ext cx="2168157" cy="2168157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5118595" y="5077396"/>
            <a:ext cx="1348798" cy="134879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5033700" y="5343530"/>
            <a:ext cx="1521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LEARN &amp; THINK</a:t>
            </a:r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4845927" y="4454241"/>
            <a:ext cx="17354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 COMMUNICATE</a:t>
            </a: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10980550" y="5207489"/>
            <a:ext cx="134713" cy="556462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 flipH="1">
            <a:off x="10980545" y="4627240"/>
            <a:ext cx="134709" cy="58025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 flipH="1">
            <a:off x="10980535" y="3667365"/>
            <a:ext cx="134717" cy="983663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/>
          <p:nvPr/>
        </p:nvSpPr>
        <p:spPr>
          <a:xfrm flipH="1">
            <a:off x="10980534" y="2897303"/>
            <a:ext cx="134727" cy="770061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7"/>
          <p:cNvCxnSpPr/>
          <p:nvPr/>
        </p:nvCxnSpPr>
        <p:spPr>
          <a:xfrm>
            <a:off x="11115252" y="5199906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7"/>
          <p:cNvSpPr txBox="1"/>
          <p:nvPr/>
        </p:nvSpPr>
        <p:spPr>
          <a:xfrm>
            <a:off x="11334339" y="5745261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1</a:t>
            </a:r>
            <a:endParaRPr/>
          </a:p>
        </p:txBody>
      </p:sp>
      <p:cxnSp>
        <p:nvCxnSpPr>
          <p:cNvPr id="220" name="Google Shape;220;p7"/>
          <p:cNvCxnSpPr/>
          <p:nvPr/>
        </p:nvCxnSpPr>
        <p:spPr>
          <a:xfrm>
            <a:off x="11115252" y="6609359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7"/>
          <p:cNvCxnSpPr/>
          <p:nvPr/>
        </p:nvCxnSpPr>
        <p:spPr>
          <a:xfrm>
            <a:off x="11115252" y="3667364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2" name="Google Shape;222;p7"/>
          <p:cNvSpPr txBox="1"/>
          <p:nvPr/>
        </p:nvSpPr>
        <p:spPr>
          <a:xfrm>
            <a:off x="11334339" y="4756261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2</a:t>
            </a:r>
            <a:endParaRPr/>
          </a:p>
        </p:txBody>
      </p:sp>
      <p:cxnSp>
        <p:nvCxnSpPr>
          <p:cNvPr id="223" name="Google Shape;223;p7"/>
          <p:cNvCxnSpPr/>
          <p:nvPr/>
        </p:nvCxnSpPr>
        <p:spPr>
          <a:xfrm>
            <a:off x="11115252" y="4651028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4" name="Google Shape;224;p7"/>
          <p:cNvSpPr txBox="1"/>
          <p:nvPr/>
        </p:nvSpPr>
        <p:spPr>
          <a:xfrm>
            <a:off x="11334339" y="4071437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3</a:t>
            </a:r>
            <a:endParaRPr/>
          </a:p>
        </p:txBody>
      </p:sp>
      <p:sp>
        <p:nvSpPr>
          <p:cNvPr id="225" name="Google Shape;225;p7"/>
          <p:cNvSpPr txBox="1"/>
          <p:nvPr/>
        </p:nvSpPr>
        <p:spPr>
          <a:xfrm>
            <a:off x="11334339" y="3222960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4</a:t>
            </a:r>
            <a:endParaRPr/>
          </a:p>
        </p:txBody>
      </p:sp>
      <p:cxnSp>
        <p:nvCxnSpPr>
          <p:cNvPr id="226" name="Google Shape;226;p7"/>
          <p:cNvCxnSpPr/>
          <p:nvPr/>
        </p:nvCxnSpPr>
        <p:spPr>
          <a:xfrm>
            <a:off x="5988956" y="5449583"/>
            <a:ext cx="218402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7"/>
          <p:cNvCxnSpPr/>
          <p:nvPr/>
        </p:nvCxnSpPr>
        <p:spPr>
          <a:xfrm>
            <a:off x="2407239" y="5033601"/>
            <a:ext cx="2315215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8" name="Google Shape;228;p7"/>
          <p:cNvCxnSpPr/>
          <p:nvPr/>
        </p:nvCxnSpPr>
        <p:spPr>
          <a:xfrm>
            <a:off x="6516316" y="3798618"/>
            <a:ext cx="187169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229;p7"/>
          <p:cNvCxnSpPr/>
          <p:nvPr/>
        </p:nvCxnSpPr>
        <p:spPr>
          <a:xfrm>
            <a:off x="2550737" y="2932444"/>
            <a:ext cx="184540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" name="Google Shape;230;p7"/>
          <p:cNvCxnSpPr/>
          <p:nvPr/>
        </p:nvCxnSpPr>
        <p:spPr>
          <a:xfrm rot="10800000" flipH="1">
            <a:off x="6812472" y="1819733"/>
            <a:ext cx="1575535" cy="361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7"/>
          <p:cNvSpPr txBox="1"/>
          <p:nvPr/>
        </p:nvSpPr>
        <p:spPr>
          <a:xfrm>
            <a:off x="8399672" y="4715344"/>
            <a:ext cx="21681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to learn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of the brain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taking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reading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/>
          </a:p>
        </p:txBody>
      </p:sp>
      <p:sp>
        <p:nvSpPr>
          <p:cNvPr id="232" name="Google Shape;232;p7"/>
          <p:cNvSpPr txBox="1"/>
          <p:nvPr/>
        </p:nvSpPr>
        <p:spPr>
          <a:xfrm>
            <a:off x="8388007" y="1571825"/>
            <a:ext cx="23139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environment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Entrepreneurship</a:t>
            </a:r>
            <a:endParaRPr/>
          </a:p>
        </p:txBody>
      </p:sp>
      <p:sp>
        <p:nvSpPr>
          <p:cNvPr id="233" name="Google Shape;233;p7"/>
          <p:cNvSpPr txBox="1"/>
          <p:nvPr/>
        </p:nvSpPr>
        <p:spPr>
          <a:xfrm>
            <a:off x="403077" y="4561963"/>
            <a:ext cx="207329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speaking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verbal communication</a:t>
            </a:r>
            <a:endParaRPr/>
          </a:p>
        </p:txBody>
      </p:sp>
      <p:sp>
        <p:nvSpPr>
          <p:cNvPr id="234" name="Google Shape;234;p7"/>
          <p:cNvSpPr txBox="1"/>
          <p:nvPr/>
        </p:nvSpPr>
        <p:spPr>
          <a:xfrm>
            <a:off x="8464397" y="2863382"/>
            <a:ext cx="197034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 planning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follow up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Leadership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 management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Literacy</a:t>
            </a:r>
            <a:endParaRPr/>
          </a:p>
        </p:txBody>
      </p:sp>
      <p:sp>
        <p:nvSpPr>
          <p:cNvPr id="235" name="Google Shape;235;p7"/>
          <p:cNvSpPr txBox="1"/>
          <p:nvPr/>
        </p:nvSpPr>
        <p:spPr>
          <a:xfrm>
            <a:off x="600021" y="2640056"/>
            <a:ext cx="17308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exploration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building</a:t>
            </a:r>
            <a:endParaRPr/>
          </a:p>
        </p:txBody>
      </p:sp>
      <p:sp>
        <p:nvSpPr>
          <p:cNvPr id="236" name="Google Shape;236;p7"/>
          <p:cNvSpPr txBox="1"/>
          <p:nvPr/>
        </p:nvSpPr>
        <p:spPr>
          <a:xfrm>
            <a:off x="2324037" y="215734"/>
            <a:ext cx="7543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OBJECTIVES, TERM BY TERM….</a:t>
            </a:r>
            <a:endParaRPr/>
          </a:p>
        </p:txBody>
      </p:sp>
      <p:sp>
        <p:nvSpPr>
          <p:cNvPr id="237" name="Google Shape;237;p7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>
            <a:off x="5149700" y="1720745"/>
            <a:ext cx="2168157" cy="2168157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5558635" y="2552266"/>
            <a:ext cx="1348798" cy="134879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5473740" y="2818400"/>
            <a:ext cx="1521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LEARN &amp; THINK</a:t>
            </a:r>
            <a:endParaRPr/>
          </a:p>
        </p:txBody>
      </p:sp>
      <p:sp>
        <p:nvSpPr>
          <p:cNvPr id="245" name="Google Shape;245;p8"/>
          <p:cNvSpPr txBox="1"/>
          <p:nvPr/>
        </p:nvSpPr>
        <p:spPr>
          <a:xfrm>
            <a:off x="5285967" y="1929111"/>
            <a:ext cx="17354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 COMMUNICATE</a:t>
            </a:r>
            <a:endParaRPr/>
          </a:p>
        </p:txBody>
      </p:sp>
      <p:cxnSp>
        <p:nvCxnSpPr>
          <p:cNvPr id="246" name="Google Shape;246;p8"/>
          <p:cNvCxnSpPr/>
          <p:nvPr/>
        </p:nvCxnSpPr>
        <p:spPr>
          <a:xfrm>
            <a:off x="6428996" y="2924453"/>
            <a:ext cx="218402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p8"/>
          <p:cNvCxnSpPr/>
          <p:nvPr/>
        </p:nvCxnSpPr>
        <p:spPr>
          <a:xfrm>
            <a:off x="2819109" y="2818400"/>
            <a:ext cx="2315215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8" name="Google Shape;248;p8"/>
          <p:cNvSpPr txBox="1"/>
          <p:nvPr/>
        </p:nvSpPr>
        <p:spPr>
          <a:xfrm>
            <a:off x="8839712" y="2190214"/>
            <a:ext cx="1925079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to learn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of the brain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taking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reading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/>
          </a:p>
        </p:txBody>
      </p:sp>
      <p:sp>
        <p:nvSpPr>
          <p:cNvPr id="249" name="Google Shape;249;p8"/>
          <p:cNvSpPr txBox="1"/>
          <p:nvPr/>
        </p:nvSpPr>
        <p:spPr>
          <a:xfrm>
            <a:off x="814947" y="2346762"/>
            <a:ext cx="20732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speaking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Presentation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verbal communication</a:t>
            </a:r>
            <a:endParaRPr/>
          </a:p>
        </p:txBody>
      </p:sp>
      <p:sp>
        <p:nvSpPr>
          <p:cNvPr id="250" name="Google Shape;250;p8"/>
          <p:cNvSpPr txBox="1"/>
          <p:nvPr/>
        </p:nvSpPr>
        <p:spPr>
          <a:xfrm>
            <a:off x="3600348" y="156833"/>
            <a:ext cx="49913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PROJECTS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PERFORM</a:t>
            </a:r>
            <a:endParaRPr/>
          </a:p>
        </p:txBody>
      </p:sp>
      <p:sp>
        <p:nvSpPr>
          <p:cNvPr id="251" name="Google Shape;251;p8"/>
          <p:cNvSpPr txBox="1"/>
          <p:nvPr/>
        </p:nvSpPr>
        <p:spPr>
          <a:xfrm>
            <a:off x="470885" y="1162822"/>
            <a:ext cx="34195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NOTE TAKING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1200" dirty="0"/>
          </a:p>
        </p:txBody>
      </p:sp>
      <p:sp>
        <p:nvSpPr>
          <p:cNvPr id="252" name="Google Shape;252;p8"/>
          <p:cNvSpPr txBox="1"/>
          <p:nvPr/>
        </p:nvSpPr>
        <p:spPr>
          <a:xfrm>
            <a:off x="470884" y="3876380"/>
            <a:ext cx="37632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✔"/>
            </a:pPr>
            <a:r>
              <a:rPr lang="en-US" sz="2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PERSONAL SKILL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1200"/>
          </a:p>
        </p:txBody>
      </p:sp>
      <p:sp>
        <p:nvSpPr>
          <p:cNvPr id="253" name="Google Shape;253;p8"/>
          <p:cNvSpPr/>
          <p:nvPr/>
        </p:nvSpPr>
        <p:spPr>
          <a:xfrm>
            <a:off x="5149700" y="4298369"/>
            <a:ext cx="2168157" cy="2168157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5558635" y="5129890"/>
            <a:ext cx="1348798" cy="134879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5473740" y="5396024"/>
            <a:ext cx="1521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LEARN &amp; THINK</a:t>
            </a:r>
            <a:endParaRPr/>
          </a:p>
        </p:txBody>
      </p:sp>
      <p:sp>
        <p:nvSpPr>
          <p:cNvPr id="256" name="Google Shape;256;p8"/>
          <p:cNvSpPr txBox="1"/>
          <p:nvPr/>
        </p:nvSpPr>
        <p:spPr>
          <a:xfrm>
            <a:off x="5285967" y="4506735"/>
            <a:ext cx="17354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 COMMUNICATE</a:t>
            </a:r>
            <a:endParaRPr/>
          </a:p>
        </p:txBody>
      </p:sp>
      <p:cxnSp>
        <p:nvCxnSpPr>
          <p:cNvPr id="257" name="Google Shape;257;p8"/>
          <p:cNvCxnSpPr/>
          <p:nvPr/>
        </p:nvCxnSpPr>
        <p:spPr>
          <a:xfrm>
            <a:off x="6428996" y="5502077"/>
            <a:ext cx="218402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8" name="Google Shape;258;p8"/>
          <p:cNvCxnSpPr/>
          <p:nvPr/>
        </p:nvCxnSpPr>
        <p:spPr>
          <a:xfrm>
            <a:off x="2819109" y="5396024"/>
            <a:ext cx="2315215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259;p8"/>
          <p:cNvSpPr txBox="1"/>
          <p:nvPr/>
        </p:nvSpPr>
        <p:spPr>
          <a:xfrm>
            <a:off x="8839712" y="4767838"/>
            <a:ext cx="1925079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to learn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of the brain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taking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reading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Searching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814947" y="4924386"/>
            <a:ext cx="20732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 speaking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Presentation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verbal communication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66" name="Google Shape;266;p9"/>
          <p:cNvSpPr/>
          <p:nvPr/>
        </p:nvSpPr>
        <p:spPr>
          <a:xfrm rot="5400000">
            <a:off x="2374465" y="2617927"/>
            <a:ext cx="318221" cy="92333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1836342" y="2097850"/>
            <a:ext cx="13153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take notes</a:t>
            </a:r>
            <a:endParaRPr/>
          </a:p>
        </p:txBody>
      </p:sp>
      <p:sp>
        <p:nvSpPr>
          <p:cNvPr id="268" name="Google Shape;268;p9"/>
          <p:cNvSpPr txBox="1"/>
          <p:nvPr/>
        </p:nvSpPr>
        <p:spPr>
          <a:xfrm>
            <a:off x="4031604" y="452676"/>
            <a:ext cx="40456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NOTE TAKING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1200"/>
          </a:p>
        </p:txBody>
      </p:sp>
      <p:cxnSp>
        <p:nvCxnSpPr>
          <p:cNvPr id="269" name="Google Shape;269;p9"/>
          <p:cNvCxnSpPr/>
          <p:nvPr/>
        </p:nvCxnSpPr>
        <p:spPr>
          <a:xfrm>
            <a:off x="1207397" y="3838703"/>
            <a:ext cx="93274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0" name="Google Shape;270;p9"/>
          <p:cNvSpPr txBox="1"/>
          <p:nvPr/>
        </p:nvSpPr>
        <p:spPr>
          <a:xfrm>
            <a:off x="1995488" y="3902052"/>
            <a:ext cx="4985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</a:t>
            </a:r>
            <a:endParaRPr/>
          </a:p>
        </p:txBody>
      </p:sp>
      <p:sp>
        <p:nvSpPr>
          <p:cNvPr id="271" name="Google Shape;271;p9"/>
          <p:cNvSpPr txBox="1"/>
          <p:nvPr/>
        </p:nvSpPr>
        <p:spPr>
          <a:xfrm>
            <a:off x="3743698" y="3902052"/>
            <a:ext cx="49725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FEV</a:t>
            </a:r>
            <a:endParaRPr/>
          </a:p>
        </p:txBody>
      </p:sp>
      <p:sp>
        <p:nvSpPr>
          <p:cNvPr id="272" name="Google Shape;272;p9"/>
          <p:cNvSpPr txBox="1"/>
          <p:nvPr/>
        </p:nvSpPr>
        <p:spPr>
          <a:xfrm>
            <a:off x="5490626" y="3902052"/>
            <a:ext cx="5902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/>
          </a:p>
        </p:txBody>
      </p:sp>
      <p:sp>
        <p:nvSpPr>
          <p:cNvPr id="273" name="Google Shape;273;p9"/>
          <p:cNvSpPr txBox="1"/>
          <p:nvPr/>
        </p:nvSpPr>
        <p:spPr>
          <a:xfrm>
            <a:off x="7330528" y="3902052"/>
            <a:ext cx="52129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</a:t>
            </a:r>
            <a:endParaRPr/>
          </a:p>
        </p:txBody>
      </p:sp>
      <p:sp>
        <p:nvSpPr>
          <p:cNvPr id="274" name="Google Shape;274;p9"/>
          <p:cNvSpPr txBox="1"/>
          <p:nvPr/>
        </p:nvSpPr>
        <p:spPr>
          <a:xfrm>
            <a:off x="9101501" y="3902052"/>
            <a:ext cx="5623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/>
          </a:p>
        </p:txBody>
      </p:sp>
      <p:cxnSp>
        <p:nvCxnSpPr>
          <p:cNvPr id="275" name="Google Shape;275;p9"/>
          <p:cNvCxnSpPr/>
          <p:nvPr/>
        </p:nvCxnSpPr>
        <p:spPr>
          <a:xfrm>
            <a:off x="1431264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9"/>
          <p:cNvCxnSpPr/>
          <p:nvPr/>
        </p:nvCxnSpPr>
        <p:spPr>
          <a:xfrm>
            <a:off x="3152114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277;p9"/>
          <p:cNvCxnSpPr/>
          <p:nvPr/>
        </p:nvCxnSpPr>
        <p:spPr>
          <a:xfrm>
            <a:off x="4998000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9"/>
          <p:cNvCxnSpPr/>
          <p:nvPr/>
        </p:nvCxnSpPr>
        <p:spPr>
          <a:xfrm>
            <a:off x="6718850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9"/>
          <p:cNvCxnSpPr/>
          <p:nvPr/>
        </p:nvCxnSpPr>
        <p:spPr>
          <a:xfrm>
            <a:off x="8563321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0" name="Google Shape;280;p9"/>
          <p:cNvCxnSpPr/>
          <p:nvPr/>
        </p:nvCxnSpPr>
        <p:spPr>
          <a:xfrm>
            <a:off x="10207563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1" name="Google Shape;281;p9"/>
          <p:cNvSpPr/>
          <p:nvPr/>
        </p:nvSpPr>
        <p:spPr>
          <a:xfrm rot="5400000">
            <a:off x="4033524" y="2213933"/>
            <a:ext cx="318221" cy="161072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9"/>
          <p:cNvSpPr txBox="1"/>
          <p:nvPr/>
        </p:nvSpPr>
        <p:spPr>
          <a:xfrm>
            <a:off x="3482406" y="1857960"/>
            <a:ext cx="131536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Notes</a:t>
            </a:r>
            <a:endParaRPr/>
          </a:p>
        </p:txBody>
      </p:sp>
      <p:pic>
        <p:nvPicPr>
          <p:cNvPr id="283" name="Google Shape;2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1091" y="4621198"/>
            <a:ext cx="1144478" cy="124564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9"/>
          <p:cNvSpPr/>
          <p:nvPr/>
        </p:nvSpPr>
        <p:spPr>
          <a:xfrm rot="5400000">
            <a:off x="5895324" y="2316736"/>
            <a:ext cx="318221" cy="13288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"/>
          <p:cNvSpPr txBox="1"/>
          <p:nvPr/>
        </p:nvSpPr>
        <p:spPr>
          <a:xfrm>
            <a:off x="5278809" y="1819945"/>
            <a:ext cx="131536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Notes</a:t>
            </a:r>
            <a:endParaRPr/>
          </a:p>
        </p:txBody>
      </p:sp>
      <p:sp>
        <p:nvSpPr>
          <p:cNvPr id="286" name="Google Shape;286;p9"/>
          <p:cNvSpPr txBox="1"/>
          <p:nvPr/>
        </p:nvSpPr>
        <p:spPr>
          <a:xfrm>
            <a:off x="3584821" y="5896255"/>
            <a:ext cx="1394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BCU COURSE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9151" y="4742461"/>
            <a:ext cx="1263931" cy="10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9"/>
          <p:cNvSpPr txBox="1"/>
          <p:nvPr/>
        </p:nvSpPr>
        <p:spPr>
          <a:xfrm>
            <a:off x="5239151" y="5840712"/>
            <a:ext cx="1394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BCU COURSE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747</Words>
  <Application>Microsoft Office PowerPoint</Application>
  <PresentationFormat>Widescreen</PresentationFormat>
  <Paragraphs>235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Lavy Hou</cp:lastModifiedBy>
  <cp:revision>6</cp:revision>
  <dcterms:created xsi:type="dcterms:W3CDTF">2023-01-03T16:17:38Z</dcterms:created>
  <dcterms:modified xsi:type="dcterms:W3CDTF">2023-01-17T08:30:55Z</dcterms:modified>
</cp:coreProperties>
</file>