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8C93"/>
    <a:srgbClr val="0C6B72"/>
    <a:srgbClr val="A0B986"/>
    <a:srgbClr val="CCFF99"/>
    <a:srgbClr val="FAFB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F0DBB-5F7E-4572-AA54-97B89AF19D4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63EA-806F-48F8-846F-D2A7AE5F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45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F0DBB-5F7E-4572-AA54-97B89AF19D4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63EA-806F-48F8-846F-D2A7AE5F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8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F0DBB-5F7E-4572-AA54-97B89AF19D4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63EA-806F-48F8-846F-D2A7AE5F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79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F0DBB-5F7E-4572-AA54-97B89AF19D4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63EA-806F-48F8-846F-D2A7AE5F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3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F0DBB-5F7E-4572-AA54-97B89AF19D4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63EA-806F-48F8-846F-D2A7AE5F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9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F0DBB-5F7E-4572-AA54-97B89AF19D4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63EA-806F-48F8-846F-D2A7AE5F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5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F0DBB-5F7E-4572-AA54-97B89AF19D4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63EA-806F-48F8-846F-D2A7AE5F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2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F0DBB-5F7E-4572-AA54-97B89AF19D4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63EA-806F-48F8-846F-D2A7AE5F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07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F0DBB-5F7E-4572-AA54-97B89AF19D4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63EA-806F-48F8-846F-D2A7AE5F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3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F0DBB-5F7E-4572-AA54-97B89AF19D4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63EA-806F-48F8-846F-D2A7AE5F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F0DBB-5F7E-4572-AA54-97B89AF19D4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63EA-806F-48F8-846F-D2A7AE5F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17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F0DBB-5F7E-4572-AA54-97B89AF19D4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D63EA-806F-48F8-846F-D2A7AE5F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29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49650" y="3751107"/>
            <a:ext cx="770916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0"/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PRESENTER</a:t>
            </a:r>
            <a:endParaRPr lang="en-US" sz="9600" b="1" cap="none" spc="0" dirty="0">
              <a:ln w="0"/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22220" y="5217049"/>
            <a:ext cx="522412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MENGKORNG LY</a:t>
            </a:r>
            <a:endParaRPr lang="en-US" sz="4800" b="1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67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5654551" y="4253054"/>
                </a:moveTo>
                <a:lnTo>
                  <a:pt x="5859079" y="4253054"/>
                </a:lnTo>
                <a:cubicBezTo>
                  <a:pt x="5974321" y="4253054"/>
                  <a:pt x="6049200" y="4259045"/>
                  <a:pt x="6083716" y="4271025"/>
                </a:cubicBezTo>
                <a:cubicBezTo>
                  <a:pt x="6118231" y="4283006"/>
                  <a:pt x="6144618" y="4302118"/>
                  <a:pt x="6162874" y="4328361"/>
                </a:cubicBezTo>
                <a:cubicBezTo>
                  <a:pt x="6181130" y="4354605"/>
                  <a:pt x="6190258" y="4386553"/>
                  <a:pt x="6190258" y="4424207"/>
                </a:cubicBezTo>
                <a:cubicBezTo>
                  <a:pt x="6190258" y="4468706"/>
                  <a:pt x="6178420" y="4504220"/>
                  <a:pt x="6154744" y="4530749"/>
                </a:cubicBezTo>
                <a:cubicBezTo>
                  <a:pt x="6131068" y="4557278"/>
                  <a:pt x="6100403" y="4573965"/>
                  <a:pt x="6062750" y="4580811"/>
                </a:cubicBezTo>
                <a:cubicBezTo>
                  <a:pt x="6038218" y="4585946"/>
                  <a:pt x="5980311" y="4588513"/>
                  <a:pt x="5889031" y="4588513"/>
                </a:cubicBezTo>
                <a:lnTo>
                  <a:pt x="5654551" y="4588513"/>
                </a:lnTo>
                <a:close/>
                <a:moveTo>
                  <a:pt x="3215296" y="3757568"/>
                </a:moveTo>
                <a:lnTo>
                  <a:pt x="3337670" y="3757568"/>
                </a:lnTo>
                <a:cubicBezTo>
                  <a:pt x="3428951" y="3757568"/>
                  <a:pt x="3489711" y="3760421"/>
                  <a:pt x="3519947" y="3766126"/>
                </a:cubicBezTo>
                <a:cubicBezTo>
                  <a:pt x="3561023" y="3773543"/>
                  <a:pt x="3594969" y="3792084"/>
                  <a:pt x="3621783" y="3821751"/>
                </a:cubicBezTo>
                <a:cubicBezTo>
                  <a:pt x="3648597" y="3851417"/>
                  <a:pt x="3662004" y="3889070"/>
                  <a:pt x="3662004" y="3934711"/>
                </a:cubicBezTo>
                <a:cubicBezTo>
                  <a:pt x="3662004" y="3971794"/>
                  <a:pt x="3652448" y="4004313"/>
                  <a:pt x="3633335" y="4032268"/>
                </a:cubicBezTo>
                <a:cubicBezTo>
                  <a:pt x="3614224" y="4060223"/>
                  <a:pt x="3587838" y="4080761"/>
                  <a:pt x="3554178" y="4093883"/>
                </a:cubicBezTo>
                <a:cubicBezTo>
                  <a:pt x="3520518" y="4107004"/>
                  <a:pt x="3453768" y="4113565"/>
                  <a:pt x="3353929" y="4113565"/>
                </a:cubicBezTo>
                <a:lnTo>
                  <a:pt x="3215296" y="4113565"/>
                </a:lnTo>
                <a:close/>
                <a:moveTo>
                  <a:pt x="5654551" y="3754145"/>
                </a:moveTo>
                <a:lnTo>
                  <a:pt x="5800031" y="3754145"/>
                </a:lnTo>
                <a:cubicBezTo>
                  <a:pt x="5919267" y="3754145"/>
                  <a:pt x="5991437" y="3755572"/>
                  <a:pt x="6016539" y="3758424"/>
                </a:cubicBezTo>
                <a:cubicBezTo>
                  <a:pt x="6058756" y="3763559"/>
                  <a:pt x="6090562" y="3778249"/>
                  <a:pt x="6111956" y="3802496"/>
                </a:cubicBezTo>
                <a:cubicBezTo>
                  <a:pt x="6133350" y="3826743"/>
                  <a:pt x="6144047" y="3858263"/>
                  <a:pt x="6144047" y="3897058"/>
                </a:cubicBezTo>
                <a:cubicBezTo>
                  <a:pt x="6144047" y="3937563"/>
                  <a:pt x="6131639" y="3970225"/>
                  <a:pt x="6106822" y="3995042"/>
                </a:cubicBezTo>
                <a:cubicBezTo>
                  <a:pt x="6082004" y="4019859"/>
                  <a:pt x="6047917" y="4034835"/>
                  <a:pt x="6004559" y="4039970"/>
                </a:cubicBezTo>
                <a:cubicBezTo>
                  <a:pt x="5980597" y="4042822"/>
                  <a:pt x="5919267" y="4044248"/>
                  <a:pt x="5820569" y="4044248"/>
                </a:cubicBezTo>
                <a:lnTo>
                  <a:pt x="5654551" y="4044248"/>
                </a:lnTo>
                <a:close/>
                <a:moveTo>
                  <a:pt x="6674061" y="3555609"/>
                </a:moveTo>
                <a:lnTo>
                  <a:pt x="6674061" y="4799886"/>
                </a:lnTo>
                <a:lnTo>
                  <a:pt x="7557207" y="4799886"/>
                </a:lnTo>
                <a:lnTo>
                  <a:pt x="7557207" y="4588513"/>
                </a:lnTo>
                <a:lnTo>
                  <a:pt x="6927367" y="4588513"/>
                </a:lnTo>
                <a:lnTo>
                  <a:pt x="6927367" y="3555609"/>
                </a:lnTo>
                <a:close/>
                <a:moveTo>
                  <a:pt x="7726313" y="3545340"/>
                </a:moveTo>
                <a:lnTo>
                  <a:pt x="7726313" y="4799886"/>
                </a:lnTo>
                <a:lnTo>
                  <a:pt x="7979619" y="4799886"/>
                </a:lnTo>
                <a:lnTo>
                  <a:pt x="7979619" y="3545340"/>
                </a:lnTo>
                <a:close/>
                <a:moveTo>
                  <a:pt x="5401247" y="3545340"/>
                </a:moveTo>
                <a:lnTo>
                  <a:pt x="5401247" y="4799886"/>
                </a:lnTo>
                <a:lnTo>
                  <a:pt x="5828271" y="4799886"/>
                </a:lnTo>
                <a:cubicBezTo>
                  <a:pt x="5989725" y="4798745"/>
                  <a:pt x="6091560" y="4795893"/>
                  <a:pt x="6133778" y="4791328"/>
                </a:cubicBezTo>
                <a:cubicBezTo>
                  <a:pt x="6201098" y="4783912"/>
                  <a:pt x="6257720" y="4764087"/>
                  <a:pt x="6303647" y="4731853"/>
                </a:cubicBezTo>
                <a:cubicBezTo>
                  <a:pt x="6349572" y="4699619"/>
                  <a:pt x="6385799" y="4656546"/>
                  <a:pt x="6412328" y="4602633"/>
                </a:cubicBezTo>
                <a:cubicBezTo>
                  <a:pt x="6438857" y="4548720"/>
                  <a:pt x="6452121" y="4493238"/>
                  <a:pt x="6452121" y="4436187"/>
                </a:cubicBezTo>
                <a:cubicBezTo>
                  <a:pt x="6452121" y="4363733"/>
                  <a:pt x="6431583" y="4300692"/>
                  <a:pt x="6390506" y="4247064"/>
                </a:cubicBezTo>
                <a:cubicBezTo>
                  <a:pt x="6349429" y="4193436"/>
                  <a:pt x="6290667" y="4155497"/>
                  <a:pt x="6214220" y="4133248"/>
                </a:cubicBezTo>
                <a:cubicBezTo>
                  <a:pt x="6268418" y="4108716"/>
                  <a:pt x="6311349" y="4071918"/>
                  <a:pt x="6343011" y="4022854"/>
                </a:cubicBezTo>
                <a:cubicBezTo>
                  <a:pt x="6374674" y="3973791"/>
                  <a:pt x="6390506" y="3919878"/>
                  <a:pt x="6390506" y="3861116"/>
                </a:cubicBezTo>
                <a:cubicBezTo>
                  <a:pt x="6390506" y="3806917"/>
                  <a:pt x="6377670" y="3757996"/>
                  <a:pt x="6351997" y="3714352"/>
                </a:cubicBezTo>
                <a:cubicBezTo>
                  <a:pt x="6326324" y="3670709"/>
                  <a:pt x="6294233" y="3635765"/>
                  <a:pt x="6255724" y="3609522"/>
                </a:cubicBezTo>
                <a:cubicBezTo>
                  <a:pt x="6217215" y="3583278"/>
                  <a:pt x="6173571" y="3566020"/>
                  <a:pt x="6124793" y="3557748"/>
                </a:cubicBezTo>
                <a:cubicBezTo>
                  <a:pt x="6076014" y="3549476"/>
                  <a:pt x="6001991" y="3545340"/>
                  <a:pt x="5902722" y="3545340"/>
                </a:cubicBezTo>
                <a:close/>
                <a:moveTo>
                  <a:pt x="4131854" y="3545340"/>
                </a:moveTo>
                <a:lnTo>
                  <a:pt x="4131854" y="4214545"/>
                </a:lnTo>
                <a:cubicBezTo>
                  <a:pt x="4131854" y="4354890"/>
                  <a:pt x="4140127" y="4461004"/>
                  <a:pt x="4156671" y="4532888"/>
                </a:cubicBezTo>
                <a:cubicBezTo>
                  <a:pt x="4168082" y="4581382"/>
                  <a:pt x="4191758" y="4627735"/>
                  <a:pt x="4227699" y="4671950"/>
                </a:cubicBezTo>
                <a:cubicBezTo>
                  <a:pt x="4263641" y="4716164"/>
                  <a:pt x="4312562" y="4752106"/>
                  <a:pt x="4374462" y="4779776"/>
                </a:cubicBezTo>
                <a:cubicBezTo>
                  <a:pt x="4436362" y="4807445"/>
                  <a:pt x="4527216" y="4821280"/>
                  <a:pt x="4647022" y="4821280"/>
                </a:cubicBezTo>
                <a:cubicBezTo>
                  <a:pt x="4746291" y="4821280"/>
                  <a:pt x="4826733" y="4808586"/>
                  <a:pt x="4888347" y="4783199"/>
                </a:cubicBezTo>
                <a:cubicBezTo>
                  <a:pt x="4949962" y="4757811"/>
                  <a:pt x="4999168" y="4723723"/>
                  <a:pt x="5035966" y="4680935"/>
                </a:cubicBezTo>
                <a:cubicBezTo>
                  <a:pt x="5072764" y="4638147"/>
                  <a:pt x="5098009" y="4585660"/>
                  <a:pt x="5111701" y="4523475"/>
                </a:cubicBezTo>
                <a:cubicBezTo>
                  <a:pt x="5125393" y="4461290"/>
                  <a:pt x="5132239" y="4354890"/>
                  <a:pt x="5132239" y="4204276"/>
                </a:cubicBezTo>
                <a:lnTo>
                  <a:pt x="5132239" y="3545340"/>
                </a:lnTo>
                <a:lnTo>
                  <a:pt x="4878934" y="3545340"/>
                </a:lnTo>
                <a:lnTo>
                  <a:pt x="4878934" y="4239362"/>
                </a:lnTo>
                <a:cubicBezTo>
                  <a:pt x="4878934" y="4338630"/>
                  <a:pt x="4875226" y="4409659"/>
                  <a:pt x="4867809" y="4452447"/>
                </a:cubicBezTo>
                <a:cubicBezTo>
                  <a:pt x="4860392" y="4495235"/>
                  <a:pt x="4838428" y="4531320"/>
                  <a:pt x="4801915" y="4560701"/>
                </a:cubicBezTo>
                <a:cubicBezTo>
                  <a:pt x="4765403" y="4590082"/>
                  <a:pt x="4711205" y="4604772"/>
                  <a:pt x="4639320" y="4604772"/>
                </a:cubicBezTo>
                <a:cubicBezTo>
                  <a:pt x="4568578" y="4604772"/>
                  <a:pt x="4512811" y="4589226"/>
                  <a:pt x="4472019" y="4558133"/>
                </a:cubicBezTo>
                <a:cubicBezTo>
                  <a:pt x="4431228" y="4527041"/>
                  <a:pt x="4405412" y="4485821"/>
                  <a:pt x="4394573" y="4434476"/>
                </a:cubicBezTo>
                <a:cubicBezTo>
                  <a:pt x="4388297" y="4402527"/>
                  <a:pt x="4385159" y="4332640"/>
                  <a:pt x="4385159" y="4224814"/>
                </a:cubicBezTo>
                <a:lnTo>
                  <a:pt x="4385159" y="3545340"/>
                </a:lnTo>
                <a:close/>
                <a:moveTo>
                  <a:pt x="2961990" y="3545340"/>
                </a:moveTo>
                <a:lnTo>
                  <a:pt x="2961990" y="4799886"/>
                </a:lnTo>
                <a:lnTo>
                  <a:pt x="3215296" y="4799886"/>
                </a:lnTo>
                <a:lnTo>
                  <a:pt x="3215296" y="4326650"/>
                </a:lnTo>
                <a:lnTo>
                  <a:pt x="3380458" y="4326650"/>
                </a:lnTo>
                <a:cubicBezTo>
                  <a:pt x="3495130" y="4326650"/>
                  <a:pt x="3582703" y="4320659"/>
                  <a:pt x="3643177" y="4308679"/>
                </a:cubicBezTo>
                <a:cubicBezTo>
                  <a:pt x="3687677" y="4298980"/>
                  <a:pt x="3731463" y="4279155"/>
                  <a:pt x="3774537" y="4249203"/>
                </a:cubicBezTo>
                <a:cubicBezTo>
                  <a:pt x="3817610" y="4219252"/>
                  <a:pt x="3853124" y="4178033"/>
                  <a:pt x="3881079" y="4125546"/>
                </a:cubicBezTo>
                <a:cubicBezTo>
                  <a:pt x="3909034" y="4073059"/>
                  <a:pt x="3923011" y="4008307"/>
                  <a:pt x="3923011" y="3931288"/>
                </a:cubicBezTo>
                <a:cubicBezTo>
                  <a:pt x="3923011" y="3831449"/>
                  <a:pt x="3898764" y="3750009"/>
                  <a:pt x="3850271" y="3686968"/>
                </a:cubicBezTo>
                <a:cubicBezTo>
                  <a:pt x="3801778" y="3623927"/>
                  <a:pt x="3741590" y="3582993"/>
                  <a:pt x="3669705" y="3564166"/>
                </a:cubicBezTo>
                <a:cubicBezTo>
                  <a:pt x="3622924" y="3551615"/>
                  <a:pt x="3522515" y="3545340"/>
                  <a:pt x="3368477" y="3545340"/>
                </a:cubicBezTo>
                <a:close/>
                <a:moveTo>
                  <a:pt x="8762343" y="3523945"/>
                </a:moveTo>
                <a:cubicBezTo>
                  <a:pt x="8586626" y="3523945"/>
                  <a:pt x="8444855" y="3581709"/>
                  <a:pt x="8337029" y="3697237"/>
                </a:cubicBezTo>
                <a:cubicBezTo>
                  <a:pt x="8229203" y="3812765"/>
                  <a:pt x="8175290" y="3974932"/>
                  <a:pt x="8175290" y="4183738"/>
                </a:cubicBezTo>
                <a:cubicBezTo>
                  <a:pt x="8175290" y="4381133"/>
                  <a:pt x="8228918" y="4536739"/>
                  <a:pt x="8336174" y="4650556"/>
                </a:cubicBezTo>
                <a:cubicBezTo>
                  <a:pt x="8443429" y="4764372"/>
                  <a:pt x="8580351" y="4821280"/>
                  <a:pt x="8746939" y="4821280"/>
                </a:cubicBezTo>
                <a:cubicBezTo>
                  <a:pt x="8881579" y="4821280"/>
                  <a:pt x="8992685" y="4788048"/>
                  <a:pt x="9080258" y="4721584"/>
                </a:cubicBezTo>
                <a:cubicBezTo>
                  <a:pt x="9167832" y="4655120"/>
                  <a:pt x="9230444" y="4553427"/>
                  <a:pt x="9268098" y="4416505"/>
                </a:cubicBezTo>
                <a:lnTo>
                  <a:pt x="9022494" y="4338630"/>
                </a:lnTo>
                <a:cubicBezTo>
                  <a:pt x="9001386" y="4430482"/>
                  <a:pt x="8966585" y="4497802"/>
                  <a:pt x="8918092" y="4540590"/>
                </a:cubicBezTo>
                <a:cubicBezTo>
                  <a:pt x="8869599" y="4583378"/>
                  <a:pt x="8811692" y="4604772"/>
                  <a:pt x="8744372" y="4604772"/>
                </a:cubicBezTo>
                <a:cubicBezTo>
                  <a:pt x="8653091" y="4604772"/>
                  <a:pt x="8578924" y="4571112"/>
                  <a:pt x="8521874" y="4503792"/>
                </a:cubicBezTo>
                <a:cubicBezTo>
                  <a:pt x="8464823" y="4436473"/>
                  <a:pt x="8436298" y="4323512"/>
                  <a:pt x="8436298" y="4164911"/>
                </a:cubicBezTo>
                <a:cubicBezTo>
                  <a:pt x="8436298" y="4015438"/>
                  <a:pt x="8465251" y="3907327"/>
                  <a:pt x="8523158" y="3840577"/>
                </a:cubicBezTo>
                <a:cubicBezTo>
                  <a:pt x="8581064" y="3773828"/>
                  <a:pt x="8656514" y="3740453"/>
                  <a:pt x="8749507" y="3740453"/>
                </a:cubicBezTo>
                <a:cubicBezTo>
                  <a:pt x="8816826" y="3740453"/>
                  <a:pt x="8874020" y="3759280"/>
                  <a:pt x="8921087" y="3796933"/>
                </a:cubicBezTo>
                <a:cubicBezTo>
                  <a:pt x="8968153" y="3834587"/>
                  <a:pt x="8999103" y="3885933"/>
                  <a:pt x="9013936" y="3950971"/>
                </a:cubicBezTo>
                <a:lnTo>
                  <a:pt x="9264674" y="3891067"/>
                </a:lnTo>
                <a:cubicBezTo>
                  <a:pt x="9236149" y="3790658"/>
                  <a:pt x="9193361" y="3713639"/>
                  <a:pt x="9136310" y="3660012"/>
                </a:cubicBezTo>
                <a:cubicBezTo>
                  <a:pt x="9040465" y="3569301"/>
                  <a:pt x="8915810" y="3523945"/>
                  <a:pt x="8762343" y="3523945"/>
                </a:cubicBezTo>
                <a:close/>
                <a:moveTo>
                  <a:pt x="8732838" y="2140030"/>
                </a:moveTo>
                <a:lnTo>
                  <a:pt x="8853091" y="2463880"/>
                </a:lnTo>
                <a:lnTo>
                  <a:pt x="8614966" y="2463880"/>
                </a:lnTo>
                <a:close/>
                <a:moveTo>
                  <a:pt x="6947496" y="2084071"/>
                </a:moveTo>
                <a:lnTo>
                  <a:pt x="7032626" y="2084071"/>
                </a:lnTo>
                <a:cubicBezTo>
                  <a:pt x="7096126" y="2084071"/>
                  <a:pt x="7138393" y="2086055"/>
                  <a:pt x="7159427" y="2090024"/>
                </a:cubicBezTo>
                <a:cubicBezTo>
                  <a:pt x="7188002" y="2095183"/>
                  <a:pt x="7211616" y="2108081"/>
                  <a:pt x="7230269" y="2128719"/>
                </a:cubicBezTo>
                <a:cubicBezTo>
                  <a:pt x="7248922" y="2149356"/>
                  <a:pt x="7258249" y="2175550"/>
                  <a:pt x="7258249" y="2207300"/>
                </a:cubicBezTo>
                <a:cubicBezTo>
                  <a:pt x="7258249" y="2233097"/>
                  <a:pt x="7251601" y="2255719"/>
                  <a:pt x="7238306" y="2275166"/>
                </a:cubicBezTo>
                <a:cubicBezTo>
                  <a:pt x="7225011" y="2294613"/>
                  <a:pt x="7206655" y="2308900"/>
                  <a:pt x="7183240" y="2318028"/>
                </a:cubicBezTo>
                <a:cubicBezTo>
                  <a:pt x="7159824" y="2327156"/>
                  <a:pt x="7113390" y="2331721"/>
                  <a:pt x="7043936" y="2331721"/>
                </a:cubicBezTo>
                <a:lnTo>
                  <a:pt x="6947496" y="2331721"/>
                </a:lnTo>
                <a:close/>
                <a:moveTo>
                  <a:pt x="5063927" y="2072164"/>
                </a:moveTo>
                <a:cubicBezTo>
                  <a:pt x="5136555" y="2072164"/>
                  <a:pt x="5194797" y="2096770"/>
                  <a:pt x="5238651" y="2145983"/>
                </a:cubicBezTo>
                <a:cubicBezTo>
                  <a:pt x="5282506" y="2195196"/>
                  <a:pt x="5304433" y="2269808"/>
                  <a:pt x="5304433" y="2369821"/>
                </a:cubicBezTo>
                <a:cubicBezTo>
                  <a:pt x="5304433" y="2471024"/>
                  <a:pt x="5281911" y="2546926"/>
                  <a:pt x="5236865" y="2597528"/>
                </a:cubicBezTo>
                <a:cubicBezTo>
                  <a:pt x="5191821" y="2648129"/>
                  <a:pt x="5134174" y="2673430"/>
                  <a:pt x="5063927" y="2673430"/>
                </a:cubicBezTo>
                <a:cubicBezTo>
                  <a:pt x="4993680" y="2673430"/>
                  <a:pt x="4935737" y="2647931"/>
                  <a:pt x="4890096" y="2596932"/>
                </a:cubicBezTo>
                <a:cubicBezTo>
                  <a:pt x="4844455" y="2545934"/>
                  <a:pt x="4821635" y="2471024"/>
                  <a:pt x="4821635" y="2372202"/>
                </a:cubicBezTo>
                <a:cubicBezTo>
                  <a:pt x="4821635" y="2271793"/>
                  <a:pt x="4843860" y="2196684"/>
                  <a:pt x="4888310" y="2146876"/>
                </a:cubicBezTo>
                <a:cubicBezTo>
                  <a:pt x="4932760" y="2097068"/>
                  <a:pt x="4991299" y="2072164"/>
                  <a:pt x="5063927" y="2072164"/>
                </a:cubicBezTo>
                <a:close/>
                <a:moveTo>
                  <a:pt x="1901627" y="2072164"/>
                </a:moveTo>
                <a:cubicBezTo>
                  <a:pt x="1974255" y="2072164"/>
                  <a:pt x="2032497" y="2096770"/>
                  <a:pt x="2076351" y="2145983"/>
                </a:cubicBezTo>
                <a:cubicBezTo>
                  <a:pt x="2120207" y="2195196"/>
                  <a:pt x="2142134" y="2269808"/>
                  <a:pt x="2142134" y="2369821"/>
                </a:cubicBezTo>
                <a:cubicBezTo>
                  <a:pt x="2142134" y="2471024"/>
                  <a:pt x="2119611" y="2546926"/>
                  <a:pt x="2074565" y="2597528"/>
                </a:cubicBezTo>
                <a:cubicBezTo>
                  <a:pt x="2029520" y="2648129"/>
                  <a:pt x="1971874" y="2673430"/>
                  <a:pt x="1901627" y="2673430"/>
                </a:cubicBezTo>
                <a:cubicBezTo>
                  <a:pt x="1831380" y="2673430"/>
                  <a:pt x="1773437" y="2647931"/>
                  <a:pt x="1727796" y="2596932"/>
                </a:cubicBezTo>
                <a:cubicBezTo>
                  <a:pt x="1682156" y="2545934"/>
                  <a:pt x="1659335" y="2471024"/>
                  <a:pt x="1659335" y="2372202"/>
                </a:cubicBezTo>
                <a:cubicBezTo>
                  <a:pt x="1659335" y="2271793"/>
                  <a:pt x="1681560" y="2196684"/>
                  <a:pt x="1726010" y="2146876"/>
                </a:cubicBezTo>
                <a:cubicBezTo>
                  <a:pt x="1770460" y="2097068"/>
                  <a:pt x="1828999" y="2072164"/>
                  <a:pt x="1901627" y="2072164"/>
                </a:cubicBezTo>
                <a:close/>
                <a:moveTo>
                  <a:pt x="10849768" y="1936433"/>
                </a:moveTo>
                <a:lnTo>
                  <a:pt x="10849768" y="2809161"/>
                </a:lnTo>
                <a:lnTo>
                  <a:pt x="11013479" y="2809161"/>
                </a:lnTo>
                <a:lnTo>
                  <a:pt x="11013479" y="2240042"/>
                </a:lnTo>
                <a:lnTo>
                  <a:pt x="11365309" y="2809161"/>
                </a:lnTo>
                <a:lnTo>
                  <a:pt x="11542117" y="2809161"/>
                </a:lnTo>
                <a:lnTo>
                  <a:pt x="11542117" y="1936433"/>
                </a:lnTo>
                <a:lnTo>
                  <a:pt x="11378406" y="1936433"/>
                </a:lnTo>
                <a:lnTo>
                  <a:pt x="11378406" y="2519244"/>
                </a:lnTo>
                <a:lnTo>
                  <a:pt x="11021218" y="1936433"/>
                </a:lnTo>
                <a:close/>
                <a:moveTo>
                  <a:pt x="10499725" y="1936433"/>
                </a:moveTo>
                <a:lnTo>
                  <a:pt x="10499725" y="2809161"/>
                </a:lnTo>
                <a:lnTo>
                  <a:pt x="10675937" y="2809161"/>
                </a:lnTo>
                <a:lnTo>
                  <a:pt x="10675937" y="1936433"/>
                </a:lnTo>
                <a:close/>
                <a:moveTo>
                  <a:pt x="9250164" y="1936433"/>
                </a:moveTo>
                <a:lnTo>
                  <a:pt x="9250164" y="2809161"/>
                </a:lnTo>
                <a:lnTo>
                  <a:pt x="9426376" y="2809161"/>
                </a:lnTo>
                <a:lnTo>
                  <a:pt x="9426376" y="2545438"/>
                </a:lnTo>
                <a:lnTo>
                  <a:pt x="9569251" y="2399586"/>
                </a:lnTo>
                <a:lnTo>
                  <a:pt x="9809162" y="2809161"/>
                </a:lnTo>
                <a:lnTo>
                  <a:pt x="10037167" y="2809161"/>
                </a:lnTo>
                <a:lnTo>
                  <a:pt x="9690695" y="2276357"/>
                </a:lnTo>
                <a:lnTo>
                  <a:pt x="10019307" y="1936433"/>
                </a:lnTo>
                <a:lnTo>
                  <a:pt x="9782373" y="1936433"/>
                </a:lnTo>
                <a:lnTo>
                  <a:pt x="9426376" y="2323981"/>
                </a:lnTo>
                <a:lnTo>
                  <a:pt x="9426376" y="1936433"/>
                </a:lnTo>
                <a:close/>
                <a:moveTo>
                  <a:pt x="8641755" y="1936433"/>
                </a:moveTo>
                <a:lnTo>
                  <a:pt x="8301832" y="2809161"/>
                </a:lnTo>
                <a:lnTo>
                  <a:pt x="8488760" y="2809161"/>
                </a:lnTo>
                <a:lnTo>
                  <a:pt x="8560792" y="2610922"/>
                </a:lnTo>
                <a:lnTo>
                  <a:pt x="8909646" y="2610922"/>
                </a:lnTo>
                <a:lnTo>
                  <a:pt x="8985845" y="2809161"/>
                </a:lnTo>
                <a:lnTo>
                  <a:pt x="9177536" y="2809161"/>
                </a:lnTo>
                <a:lnTo>
                  <a:pt x="8828088" y="1936433"/>
                </a:lnTo>
                <a:close/>
                <a:moveTo>
                  <a:pt x="7580908" y="1936433"/>
                </a:moveTo>
                <a:lnTo>
                  <a:pt x="7580908" y="2809161"/>
                </a:lnTo>
                <a:lnTo>
                  <a:pt x="8244682" y="2809161"/>
                </a:lnTo>
                <a:lnTo>
                  <a:pt x="8244682" y="2662119"/>
                </a:lnTo>
                <a:lnTo>
                  <a:pt x="7757121" y="2662119"/>
                </a:lnTo>
                <a:lnTo>
                  <a:pt x="7757121" y="2424589"/>
                </a:lnTo>
                <a:lnTo>
                  <a:pt x="8195271" y="2424589"/>
                </a:lnTo>
                <a:lnTo>
                  <a:pt x="8195271" y="2277547"/>
                </a:lnTo>
                <a:lnTo>
                  <a:pt x="7757121" y="2277547"/>
                </a:lnTo>
                <a:lnTo>
                  <a:pt x="7757121" y="2084071"/>
                </a:lnTo>
                <a:lnTo>
                  <a:pt x="8228013" y="2084071"/>
                </a:lnTo>
                <a:lnTo>
                  <a:pt x="8228013" y="1936433"/>
                </a:lnTo>
                <a:close/>
                <a:moveTo>
                  <a:pt x="6771283" y="1936433"/>
                </a:moveTo>
                <a:lnTo>
                  <a:pt x="6771283" y="2809161"/>
                </a:lnTo>
                <a:lnTo>
                  <a:pt x="6947496" y="2809161"/>
                </a:lnTo>
                <a:lnTo>
                  <a:pt x="6947496" y="2479953"/>
                </a:lnTo>
                <a:lnTo>
                  <a:pt x="7062391" y="2479953"/>
                </a:lnTo>
                <a:cubicBezTo>
                  <a:pt x="7142163" y="2479953"/>
                  <a:pt x="7203083" y="2475786"/>
                  <a:pt x="7245152" y="2467452"/>
                </a:cubicBezTo>
                <a:cubicBezTo>
                  <a:pt x="7276108" y="2460705"/>
                  <a:pt x="7306569" y="2446914"/>
                  <a:pt x="7336533" y="2426078"/>
                </a:cubicBezTo>
                <a:cubicBezTo>
                  <a:pt x="7366496" y="2405242"/>
                  <a:pt x="7391202" y="2376567"/>
                  <a:pt x="7410649" y="2340055"/>
                </a:cubicBezTo>
                <a:cubicBezTo>
                  <a:pt x="7430096" y="2303542"/>
                  <a:pt x="7439819" y="2258497"/>
                  <a:pt x="7439819" y="2204919"/>
                </a:cubicBezTo>
                <a:cubicBezTo>
                  <a:pt x="7439819" y="2135466"/>
                  <a:pt x="7422952" y="2078812"/>
                  <a:pt x="7389218" y="2034957"/>
                </a:cubicBezTo>
                <a:cubicBezTo>
                  <a:pt x="7355483" y="1991103"/>
                  <a:pt x="7313613" y="1962627"/>
                  <a:pt x="7263607" y="1949530"/>
                </a:cubicBezTo>
                <a:cubicBezTo>
                  <a:pt x="7231063" y="1940799"/>
                  <a:pt x="7161213" y="1936433"/>
                  <a:pt x="7054057" y="1936433"/>
                </a:cubicBezTo>
                <a:close/>
                <a:moveTo>
                  <a:pt x="3889376" y="1936433"/>
                </a:moveTo>
                <a:lnTo>
                  <a:pt x="3889376" y="2084071"/>
                </a:lnTo>
                <a:lnTo>
                  <a:pt x="4148336" y="2084071"/>
                </a:lnTo>
                <a:lnTo>
                  <a:pt x="4148336" y="2809161"/>
                </a:lnTo>
                <a:lnTo>
                  <a:pt x="4324549" y="2809161"/>
                </a:lnTo>
                <a:lnTo>
                  <a:pt x="4324549" y="2084071"/>
                </a:lnTo>
                <a:lnTo>
                  <a:pt x="4582915" y="2084071"/>
                </a:lnTo>
                <a:lnTo>
                  <a:pt x="4582915" y="1936433"/>
                </a:lnTo>
                <a:close/>
                <a:moveTo>
                  <a:pt x="2381449" y="1936433"/>
                </a:moveTo>
                <a:lnTo>
                  <a:pt x="2589809" y="2809161"/>
                </a:lnTo>
                <a:lnTo>
                  <a:pt x="2780904" y="2809161"/>
                </a:lnTo>
                <a:lnTo>
                  <a:pt x="2954140" y="2156699"/>
                </a:lnTo>
                <a:lnTo>
                  <a:pt x="3127971" y="2809161"/>
                </a:lnTo>
                <a:lnTo>
                  <a:pt x="3314900" y="2809161"/>
                </a:lnTo>
                <a:lnTo>
                  <a:pt x="3526831" y="1936433"/>
                </a:lnTo>
                <a:lnTo>
                  <a:pt x="3349427" y="1936433"/>
                </a:lnTo>
                <a:lnTo>
                  <a:pt x="3215482" y="2546033"/>
                </a:lnTo>
                <a:lnTo>
                  <a:pt x="3062487" y="1936433"/>
                </a:lnTo>
                <a:lnTo>
                  <a:pt x="2852937" y="1936433"/>
                </a:lnTo>
                <a:lnTo>
                  <a:pt x="2693393" y="2535913"/>
                </a:lnTo>
                <a:lnTo>
                  <a:pt x="2561829" y="1936433"/>
                </a:lnTo>
                <a:close/>
                <a:moveTo>
                  <a:pt x="637779" y="1936433"/>
                </a:moveTo>
                <a:lnTo>
                  <a:pt x="637779" y="2809161"/>
                </a:lnTo>
                <a:lnTo>
                  <a:pt x="813991" y="2809161"/>
                </a:lnTo>
                <a:lnTo>
                  <a:pt x="813991" y="2427566"/>
                </a:lnTo>
                <a:lnTo>
                  <a:pt x="1159273" y="2427566"/>
                </a:lnTo>
                <a:lnTo>
                  <a:pt x="1159273" y="2809161"/>
                </a:lnTo>
                <a:lnTo>
                  <a:pt x="1335485" y="2809161"/>
                </a:lnTo>
                <a:lnTo>
                  <a:pt x="1335485" y="1936433"/>
                </a:lnTo>
                <a:lnTo>
                  <a:pt x="1159273" y="1936433"/>
                </a:lnTo>
                <a:lnTo>
                  <a:pt x="1159273" y="2279928"/>
                </a:lnTo>
                <a:lnTo>
                  <a:pt x="813991" y="2279928"/>
                </a:lnTo>
                <a:lnTo>
                  <a:pt x="813991" y="1936433"/>
                </a:lnTo>
                <a:close/>
                <a:moveTo>
                  <a:pt x="6267054" y="1921550"/>
                </a:moveTo>
                <a:cubicBezTo>
                  <a:pt x="6199982" y="1921550"/>
                  <a:pt x="6142733" y="1931671"/>
                  <a:pt x="6095306" y="1951911"/>
                </a:cubicBezTo>
                <a:cubicBezTo>
                  <a:pt x="6047879" y="1972152"/>
                  <a:pt x="6011565" y="2001620"/>
                  <a:pt x="5986364" y="2040315"/>
                </a:cubicBezTo>
                <a:cubicBezTo>
                  <a:pt x="5961162" y="2079010"/>
                  <a:pt x="5948561" y="2120583"/>
                  <a:pt x="5948561" y="2165033"/>
                </a:cubicBezTo>
                <a:cubicBezTo>
                  <a:pt x="5948561" y="2234089"/>
                  <a:pt x="5975351" y="2292628"/>
                  <a:pt x="6028929" y="2340650"/>
                </a:cubicBezTo>
                <a:cubicBezTo>
                  <a:pt x="6067029" y="2374781"/>
                  <a:pt x="6133307" y="2403555"/>
                  <a:pt x="6227763" y="2426971"/>
                </a:cubicBezTo>
                <a:cubicBezTo>
                  <a:pt x="6301185" y="2445227"/>
                  <a:pt x="6348214" y="2457927"/>
                  <a:pt x="6368852" y="2465071"/>
                </a:cubicBezTo>
                <a:cubicBezTo>
                  <a:pt x="6399015" y="2475786"/>
                  <a:pt x="6420148" y="2488387"/>
                  <a:pt x="6432253" y="2502873"/>
                </a:cubicBezTo>
                <a:cubicBezTo>
                  <a:pt x="6444357" y="2517359"/>
                  <a:pt x="6450410" y="2534921"/>
                  <a:pt x="6450410" y="2555558"/>
                </a:cubicBezTo>
                <a:cubicBezTo>
                  <a:pt x="6450410" y="2587705"/>
                  <a:pt x="6436023" y="2615784"/>
                  <a:pt x="6407250" y="2639795"/>
                </a:cubicBezTo>
                <a:cubicBezTo>
                  <a:pt x="6378476" y="2663806"/>
                  <a:pt x="6335713" y="2675811"/>
                  <a:pt x="6278960" y="2675811"/>
                </a:cubicBezTo>
                <a:cubicBezTo>
                  <a:pt x="6225382" y="2675811"/>
                  <a:pt x="6182817" y="2662318"/>
                  <a:pt x="6151265" y="2635330"/>
                </a:cubicBezTo>
                <a:cubicBezTo>
                  <a:pt x="6119714" y="2608342"/>
                  <a:pt x="6098778" y="2566075"/>
                  <a:pt x="6088460" y="2508528"/>
                </a:cubicBezTo>
                <a:lnTo>
                  <a:pt x="5917010" y="2525197"/>
                </a:lnTo>
                <a:cubicBezTo>
                  <a:pt x="5928519" y="2622829"/>
                  <a:pt x="5963841" y="2697143"/>
                  <a:pt x="6022976" y="2748142"/>
                </a:cubicBezTo>
                <a:cubicBezTo>
                  <a:pt x="6082110" y="2799140"/>
                  <a:pt x="6166843" y="2824639"/>
                  <a:pt x="6277174" y="2824639"/>
                </a:cubicBezTo>
                <a:cubicBezTo>
                  <a:pt x="6352977" y="2824639"/>
                  <a:pt x="6416279" y="2814023"/>
                  <a:pt x="6467079" y="2792790"/>
                </a:cubicBezTo>
                <a:cubicBezTo>
                  <a:pt x="6517878" y="2771557"/>
                  <a:pt x="6557169" y="2739113"/>
                  <a:pt x="6584951" y="2695457"/>
                </a:cubicBezTo>
                <a:cubicBezTo>
                  <a:pt x="6612732" y="2651800"/>
                  <a:pt x="6626622" y="2604969"/>
                  <a:pt x="6626622" y="2554963"/>
                </a:cubicBezTo>
                <a:cubicBezTo>
                  <a:pt x="6626622" y="2499797"/>
                  <a:pt x="6615014" y="2453462"/>
                  <a:pt x="6591797" y="2415957"/>
                </a:cubicBezTo>
                <a:cubicBezTo>
                  <a:pt x="6568579" y="2378453"/>
                  <a:pt x="6536433" y="2348885"/>
                  <a:pt x="6495356" y="2327256"/>
                </a:cubicBezTo>
                <a:cubicBezTo>
                  <a:pt x="6454279" y="2305626"/>
                  <a:pt x="6390879" y="2284691"/>
                  <a:pt x="6305154" y="2264450"/>
                </a:cubicBezTo>
                <a:cubicBezTo>
                  <a:pt x="6219429" y="2244210"/>
                  <a:pt x="6165453" y="2224763"/>
                  <a:pt x="6143229" y="2206110"/>
                </a:cubicBezTo>
                <a:cubicBezTo>
                  <a:pt x="6125766" y="2191425"/>
                  <a:pt x="6117035" y="2173764"/>
                  <a:pt x="6117035" y="2153127"/>
                </a:cubicBezTo>
                <a:cubicBezTo>
                  <a:pt x="6117035" y="2130505"/>
                  <a:pt x="6126362" y="2112447"/>
                  <a:pt x="6145015" y="2098953"/>
                </a:cubicBezTo>
                <a:cubicBezTo>
                  <a:pt x="6173987" y="2077919"/>
                  <a:pt x="6214071" y="2067402"/>
                  <a:pt x="6265268" y="2067402"/>
                </a:cubicBezTo>
                <a:cubicBezTo>
                  <a:pt x="6314877" y="2067402"/>
                  <a:pt x="6352084" y="2077224"/>
                  <a:pt x="6376889" y="2096870"/>
                </a:cubicBezTo>
                <a:cubicBezTo>
                  <a:pt x="6401694" y="2116515"/>
                  <a:pt x="6417866" y="2148761"/>
                  <a:pt x="6425407" y="2193608"/>
                </a:cubicBezTo>
                <a:lnTo>
                  <a:pt x="6601619" y="2185869"/>
                </a:lnTo>
                <a:cubicBezTo>
                  <a:pt x="6598841" y="2105700"/>
                  <a:pt x="6569770" y="2041605"/>
                  <a:pt x="6514406" y="1993583"/>
                </a:cubicBezTo>
                <a:cubicBezTo>
                  <a:pt x="6459042" y="1945561"/>
                  <a:pt x="6376591" y="1921550"/>
                  <a:pt x="6267054" y="1921550"/>
                </a:cubicBezTo>
                <a:close/>
                <a:moveTo>
                  <a:pt x="5062141" y="1921550"/>
                </a:moveTo>
                <a:cubicBezTo>
                  <a:pt x="4991100" y="1921550"/>
                  <a:pt x="4928395" y="1933060"/>
                  <a:pt x="4874023" y="1956078"/>
                </a:cubicBezTo>
                <a:cubicBezTo>
                  <a:pt x="4833145" y="1973144"/>
                  <a:pt x="4795541" y="1999338"/>
                  <a:pt x="4761211" y="2034660"/>
                </a:cubicBezTo>
                <a:cubicBezTo>
                  <a:pt x="4726881" y="2069982"/>
                  <a:pt x="4699795" y="2109868"/>
                  <a:pt x="4679951" y="2154318"/>
                </a:cubicBezTo>
                <a:cubicBezTo>
                  <a:pt x="4653360" y="2214642"/>
                  <a:pt x="4640065" y="2289255"/>
                  <a:pt x="4640065" y="2378155"/>
                </a:cubicBezTo>
                <a:cubicBezTo>
                  <a:pt x="4640065" y="2517061"/>
                  <a:pt x="4678363" y="2626103"/>
                  <a:pt x="4754960" y="2705279"/>
                </a:cubicBezTo>
                <a:cubicBezTo>
                  <a:pt x="4831557" y="2784456"/>
                  <a:pt x="4934744" y="2824044"/>
                  <a:pt x="5064523" y="2824044"/>
                </a:cubicBezTo>
                <a:cubicBezTo>
                  <a:pt x="5192713" y="2824044"/>
                  <a:pt x="5295107" y="2784257"/>
                  <a:pt x="5371704" y="2704684"/>
                </a:cubicBezTo>
                <a:cubicBezTo>
                  <a:pt x="5448301" y="2625110"/>
                  <a:pt x="5486599" y="2514878"/>
                  <a:pt x="5486599" y="2373988"/>
                </a:cubicBezTo>
                <a:cubicBezTo>
                  <a:pt x="5486599" y="2231907"/>
                  <a:pt x="5448003" y="2120980"/>
                  <a:pt x="5370811" y="2041208"/>
                </a:cubicBezTo>
                <a:cubicBezTo>
                  <a:pt x="5293619" y="1961436"/>
                  <a:pt x="5190729" y="1921550"/>
                  <a:pt x="5062141" y="1921550"/>
                </a:cubicBezTo>
                <a:close/>
                <a:moveTo>
                  <a:pt x="1899842" y="1921550"/>
                </a:moveTo>
                <a:cubicBezTo>
                  <a:pt x="1828801" y="1921550"/>
                  <a:pt x="1766094" y="1933060"/>
                  <a:pt x="1711723" y="1956078"/>
                </a:cubicBezTo>
                <a:cubicBezTo>
                  <a:pt x="1670844" y="1973144"/>
                  <a:pt x="1633241" y="1999338"/>
                  <a:pt x="1598911" y="2034660"/>
                </a:cubicBezTo>
                <a:cubicBezTo>
                  <a:pt x="1564581" y="2069982"/>
                  <a:pt x="1537495" y="2109868"/>
                  <a:pt x="1517651" y="2154318"/>
                </a:cubicBezTo>
                <a:cubicBezTo>
                  <a:pt x="1491061" y="2214642"/>
                  <a:pt x="1477765" y="2289255"/>
                  <a:pt x="1477765" y="2378155"/>
                </a:cubicBezTo>
                <a:cubicBezTo>
                  <a:pt x="1477765" y="2517061"/>
                  <a:pt x="1516063" y="2626103"/>
                  <a:pt x="1592660" y="2705279"/>
                </a:cubicBezTo>
                <a:cubicBezTo>
                  <a:pt x="1669257" y="2784456"/>
                  <a:pt x="1772445" y="2824044"/>
                  <a:pt x="1902223" y="2824044"/>
                </a:cubicBezTo>
                <a:cubicBezTo>
                  <a:pt x="2030413" y="2824044"/>
                  <a:pt x="2132807" y="2784257"/>
                  <a:pt x="2209404" y="2704684"/>
                </a:cubicBezTo>
                <a:cubicBezTo>
                  <a:pt x="2286001" y="2625110"/>
                  <a:pt x="2324299" y="2514878"/>
                  <a:pt x="2324299" y="2373988"/>
                </a:cubicBezTo>
                <a:cubicBezTo>
                  <a:pt x="2324299" y="2231907"/>
                  <a:pt x="2285703" y="2120980"/>
                  <a:pt x="2208511" y="2041208"/>
                </a:cubicBezTo>
                <a:cubicBezTo>
                  <a:pt x="2131319" y="1961436"/>
                  <a:pt x="2028429" y="1921550"/>
                  <a:pt x="1899842" y="192155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800" b="1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15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8523" y="2875002"/>
            <a:ext cx="322428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0"/>
                <a:solidFill>
                  <a:srgbClr val="00B0F0"/>
                </a:solidFill>
              </a:rPr>
              <a:t>AGENDA</a:t>
            </a:r>
            <a:endParaRPr lang="en-US" sz="6600" b="1" cap="none" spc="0" dirty="0">
              <a:ln w="0"/>
              <a:solidFill>
                <a:srgbClr val="00B0F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24865" y="1688152"/>
            <a:ext cx="5290707" cy="3481697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95230" y="0"/>
            <a:ext cx="759677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856644" y="1620241"/>
            <a:ext cx="4810804" cy="3617518"/>
            <a:chOff x="5281872" y="1634921"/>
            <a:chExt cx="4810804" cy="3617518"/>
          </a:xfrm>
        </p:grpSpPr>
        <p:sp>
          <p:nvSpPr>
            <p:cNvPr id="7" name="Rectangle 6"/>
            <p:cNvSpPr/>
            <p:nvPr/>
          </p:nvSpPr>
          <p:spPr>
            <a:xfrm>
              <a:off x="5281872" y="1634921"/>
              <a:ext cx="4810804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4000" b="1" dirty="0">
                  <a:solidFill>
                    <a:schemeClr val="bg1">
                      <a:lumMod val="85000"/>
                    </a:schemeClr>
                  </a:solidFill>
                </a:rPr>
                <a:t>Start at the Beginning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81872" y="3089737"/>
              <a:ext cx="2996141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4000" b="1" dirty="0">
                  <a:solidFill>
                    <a:schemeClr val="bg1">
                      <a:lumMod val="85000"/>
                    </a:schemeClr>
                  </a:solidFill>
                </a:rPr>
                <a:t>Build Up to It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281872" y="4544553"/>
              <a:ext cx="230159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4000" b="1" dirty="0" smtClean="0">
                  <a:solidFill>
                    <a:schemeClr val="bg1">
                      <a:lumMod val="85000"/>
                    </a:schemeClr>
                  </a:solidFill>
                </a:rPr>
                <a:t>Turn It Up</a:t>
              </a:r>
              <a:endParaRPr lang="en-US" sz="40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990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81178" y="0"/>
            <a:ext cx="64296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Start at the Beginning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607" y="2258330"/>
            <a:ext cx="6257108" cy="417344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03163" y="3375555"/>
            <a:ext cx="3284361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</a:rPr>
              <a:t>Ask </a:t>
            </a:r>
            <a:r>
              <a:rPr lang="en-US" sz="4000" b="1" dirty="0" smtClean="0">
                <a:solidFill>
                  <a:schemeClr val="bg1"/>
                </a:solidFill>
              </a:rPr>
              <a:t>yourself</a:t>
            </a:r>
            <a:endParaRPr lang="km-KH" sz="4000" b="1" dirty="0" smtClean="0">
              <a:solidFill>
                <a:schemeClr val="bg1"/>
              </a:solidFill>
            </a:endParaRPr>
          </a:p>
          <a:p>
            <a:endParaRPr lang="en-US" sz="4000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 smtClean="0">
                <a:solidFill>
                  <a:schemeClr val="bg1"/>
                </a:solidFill>
              </a:rPr>
              <a:t>Get </a:t>
            </a:r>
            <a:r>
              <a:rPr lang="en-US" sz="4000" b="1" dirty="0">
                <a:solidFill>
                  <a:schemeClr val="bg1"/>
                </a:solidFill>
              </a:rPr>
              <a:t>an </a:t>
            </a:r>
            <a:r>
              <a:rPr lang="en-US" sz="4000" b="1" dirty="0" smtClean="0">
                <a:solidFill>
                  <a:schemeClr val="bg1"/>
                </a:solidFill>
              </a:rPr>
              <a:t>editor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82655" y="1049495"/>
            <a:ext cx="1042669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Before you can get on stage, you need to think about your presentation.</a:t>
            </a:r>
            <a:endParaRPr lang="en-US" sz="4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910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81178" y="0"/>
            <a:ext cx="64296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Start at the Beginning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607" y="2258330"/>
            <a:ext cx="6255038" cy="4170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605" y="2258330"/>
            <a:ext cx="6257108" cy="417344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03163" y="3375555"/>
            <a:ext cx="3284361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</a:rPr>
              <a:t>Ask </a:t>
            </a:r>
            <a:r>
              <a:rPr lang="en-US" sz="4000" b="1" dirty="0" smtClean="0">
                <a:solidFill>
                  <a:schemeClr val="bg1"/>
                </a:solidFill>
              </a:rPr>
              <a:t>yourself</a:t>
            </a:r>
            <a:endParaRPr lang="km-KH" sz="4000" b="1" dirty="0" smtClean="0">
              <a:solidFill>
                <a:schemeClr val="bg1"/>
              </a:solidFill>
            </a:endParaRPr>
          </a:p>
          <a:p>
            <a:endParaRPr lang="en-US" sz="4000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 smtClean="0">
                <a:solidFill>
                  <a:schemeClr val="bg1"/>
                </a:solidFill>
              </a:rPr>
              <a:t>Get </a:t>
            </a:r>
            <a:r>
              <a:rPr lang="en-US" sz="4000" b="1" dirty="0">
                <a:solidFill>
                  <a:schemeClr val="bg1"/>
                </a:solidFill>
              </a:rPr>
              <a:t>an </a:t>
            </a:r>
            <a:r>
              <a:rPr lang="en-US" sz="4000" b="1" dirty="0" smtClean="0">
                <a:solidFill>
                  <a:schemeClr val="bg1"/>
                </a:solidFill>
              </a:rPr>
              <a:t>editor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82655" y="1049495"/>
            <a:ext cx="1042669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Before you can get on stage, you need to think about your presentation.</a:t>
            </a:r>
            <a:endParaRPr lang="en-US" sz="4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134" y="3032588"/>
            <a:ext cx="5145470" cy="26215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468" y="-135748"/>
            <a:ext cx="10425064" cy="205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24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3115" y="550707"/>
            <a:ext cx="30457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Turn It Up</a:t>
            </a:r>
          </a:p>
        </p:txBody>
      </p:sp>
    </p:spTree>
    <p:extLst>
      <p:ext uri="{BB962C8B-B14F-4D97-AF65-F5344CB8AC3E}">
        <p14:creationId xmlns:p14="http://schemas.microsoft.com/office/powerpoint/2010/main" val="4212987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66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DaunPenh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MENGKORNG.LY</dc:creator>
  <cp:lastModifiedBy>MENGKORNG.LY</cp:lastModifiedBy>
  <cp:revision>19</cp:revision>
  <dcterms:created xsi:type="dcterms:W3CDTF">2023-05-10T08:18:20Z</dcterms:created>
  <dcterms:modified xsi:type="dcterms:W3CDTF">2023-05-23T02:36:18Z</dcterms:modified>
</cp:coreProperties>
</file>