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emon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8hI4tDlb85MBQK7n1U4YRrS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6" name="Google Shape;4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1" name="Google Shape;5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2" name="Google Shape;5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68" name="Google Shape;5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3" name="Google Shape;7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874" name="Google Shape;8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27" name="Google Shape;10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Résultat de recherche d'images pour &quot;angry bird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672" y="3294533"/>
            <a:ext cx="4518025" cy="34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7000" y="383719"/>
            <a:ext cx="11553371" cy="55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 b="0" i="0" u="none" strike="noStrike" cap="none">
                <a:solidFill>
                  <a:srgbClr val="FFC000"/>
                </a:solidFill>
                <a:latin typeface="Lemon"/>
                <a:ea typeface="Lemon"/>
                <a:cs typeface="Lemon"/>
                <a:sym typeface="Lemon"/>
              </a:rPr>
              <a:t>ALGORITHM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171616"/>
                </a:solidFill>
                <a:latin typeface="Lemon"/>
                <a:ea typeface="Lemon"/>
                <a:cs typeface="Lemon"/>
                <a:sym typeface="Lemon"/>
              </a:rPr>
              <a:t>WELCOME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0" b="0" i="0" u="none" strike="noStrike" cap="none">
              <a:solidFill>
                <a:srgbClr val="FFC000"/>
              </a:solidFill>
              <a:latin typeface="Lemon"/>
              <a:ea typeface="Lemon"/>
              <a:cs typeface="Lemon"/>
              <a:sym typeface="Lem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/>
          <p:nvPr/>
        </p:nvSpPr>
        <p:spPr>
          <a:xfrm>
            <a:off x="2998150" y="440492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3222420" y="728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594020" y="7280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477228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40334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6034412" y="327048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65477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729654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792760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8558672" y="327048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9189737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9820802" y="32704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10451867" y="32704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124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4473" y="339137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99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4252" y="337574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"/>
          <p:cNvSpPr txBox="1"/>
          <p:nvPr/>
        </p:nvSpPr>
        <p:spPr>
          <a:xfrm>
            <a:off x="3016801" y="96285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04;p9"/>
          <p:cNvSpPr/>
          <p:nvPr/>
        </p:nvSpPr>
        <p:spPr>
          <a:xfrm>
            <a:off x="952065" y="1570881"/>
            <a:ext cx="2873619" cy="5190138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05;p9"/>
          <p:cNvSpPr txBox="1"/>
          <p:nvPr/>
        </p:nvSpPr>
        <p:spPr>
          <a:xfrm>
            <a:off x="1516879" y="169631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06;p9"/>
          <p:cNvSpPr txBox="1"/>
          <p:nvPr/>
        </p:nvSpPr>
        <p:spPr>
          <a:xfrm>
            <a:off x="1512374" y="214542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7;p9"/>
          <p:cNvSpPr txBox="1"/>
          <p:nvPr/>
        </p:nvSpPr>
        <p:spPr>
          <a:xfrm>
            <a:off x="1516879" y="306394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08;p9"/>
          <p:cNvSpPr txBox="1"/>
          <p:nvPr/>
        </p:nvSpPr>
        <p:spPr>
          <a:xfrm>
            <a:off x="1523570" y="260882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9;p9"/>
          <p:cNvSpPr txBox="1"/>
          <p:nvPr/>
        </p:nvSpPr>
        <p:spPr>
          <a:xfrm>
            <a:off x="1534852" y="3519065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10;p9"/>
          <p:cNvSpPr txBox="1"/>
          <p:nvPr/>
        </p:nvSpPr>
        <p:spPr>
          <a:xfrm>
            <a:off x="1540083" y="397418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07;p9"/>
          <p:cNvSpPr txBox="1"/>
          <p:nvPr/>
        </p:nvSpPr>
        <p:spPr>
          <a:xfrm>
            <a:off x="1544589" y="4453245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09;p9"/>
          <p:cNvSpPr txBox="1"/>
          <p:nvPr/>
        </p:nvSpPr>
        <p:spPr>
          <a:xfrm>
            <a:off x="1534852" y="4908363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07;p9"/>
          <p:cNvSpPr txBox="1"/>
          <p:nvPr/>
        </p:nvSpPr>
        <p:spPr>
          <a:xfrm>
            <a:off x="1548784" y="5372250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309;p9"/>
          <p:cNvSpPr txBox="1"/>
          <p:nvPr/>
        </p:nvSpPr>
        <p:spPr>
          <a:xfrm>
            <a:off x="1566757" y="5827368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10;p9"/>
          <p:cNvSpPr txBox="1"/>
          <p:nvPr/>
        </p:nvSpPr>
        <p:spPr>
          <a:xfrm>
            <a:off x="1584731" y="625844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119874" y="442434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3138525" y="98227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008219" y="5964865"/>
            <a:ext cx="52917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Robot must pick up all diamonds</a:t>
            </a:r>
            <a:endParaRPr sz="2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535717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988235" y="42243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6619300" y="42243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6619300" y="361808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61930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250365" y="30106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81430" y="30106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432963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9361" y="434526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012" y="373714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7034" y="309700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 txBox="1"/>
          <p:nvPr/>
        </p:nvSpPr>
        <p:spPr>
          <a:xfrm>
            <a:off x="3413644" y="5882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4785244" y="58827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3413644" y="1102622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04;p9"/>
          <p:cNvSpPr/>
          <p:nvPr/>
        </p:nvSpPr>
        <p:spPr>
          <a:xfrm>
            <a:off x="1022313" y="1685752"/>
            <a:ext cx="2873619" cy="4975717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5;p9"/>
          <p:cNvSpPr txBox="1"/>
          <p:nvPr/>
        </p:nvSpPr>
        <p:spPr>
          <a:xfrm>
            <a:off x="1587127" y="212323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06;p9"/>
          <p:cNvSpPr txBox="1"/>
          <p:nvPr/>
        </p:nvSpPr>
        <p:spPr>
          <a:xfrm>
            <a:off x="1582622" y="25723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08;p9"/>
          <p:cNvSpPr txBox="1"/>
          <p:nvPr/>
        </p:nvSpPr>
        <p:spPr>
          <a:xfrm>
            <a:off x="1593818" y="30357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59;p11"/>
          <p:cNvSpPr txBox="1"/>
          <p:nvPr/>
        </p:nvSpPr>
        <p:spPr>
          <a:xfrm>
            <a:off x="1582622" y="3523931"/>
            <a:ext cx="123621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8;p9"/>
          <p:cNvSpPr txBox="1"/>
          <p:nvPr/>
        </p:nvSpPr>
        <p:spPr>
          <a:xfrm>
            <a:off x="1578173" y="400424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59;p11"/>
          <p:cNvSpPr txBox="1"/>
          <p:nvPr/>
        </p:nvSpPr>
        <p:spPr>
          <a:xfrm>
            <a:off x="1608485" y="4467649"/>
            <a:ext cx="123621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06;p9"/>
          <p:cNvSpPr txBox="1"/>
          <p:nvPr/>
        </p:nvSpPr>
        <p:spPr>
          <a:xfrm>
            <a:off x="1593818" y="495548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306;p9"/>
          <p:cNvSpPr txBox="1"/>
          <p:nvPr/>
        </p:nvSpPr>
        <p:spPr>
          <a:xfrm>
            <a:off x="1608485" y="545333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08;p9"/>
          <p:cNvSpPr txBox="1"/>
          <p:nvPr/>
        </p:nvSpPr>
        <p:spPr>
          <a:xfrm>
            <a:off x="1608484" y="594307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984009" y="2459504"/>
            <a:ext cx="265008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loop ?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3744686" y="1915887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 txBox="1"/>
          <p:nvPr/>
        </p:nvSpPr>
        <p:spPr>
          <a:xfrm>
            <a:off x="2215461" y="2144922"/>
            <a:ext cx="77258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type of instruction</a:t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1643188" y="1654312"/>
            <a:ext cx="9304134" cy="1533716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3207657" y="397669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a list of instructions that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a specified condition is reached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643188" y="3846063"/>
            <a:ext cx="9304134" cy="2032222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"/>
          <p:cNvSpPr/>
          <p:nvPr/>
        </p:nvSpPr>
        <p:spPr>
          <a:xfrm>
            <a:off x="1029510" y="3496881"/>
            <a:ext cx="2467429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 rot="10800000">
            <a:off x="8055429" y="449553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14"/>
          <p:cNvCxnSpPr/>
          <p:nvPr/>
        </p:nvCxnSpPr>
        <p:spPr>
          <a:xfrm rot="10800000" flipH="1">
            <a:off x="8055429" y="449553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14"/>
          <p:cNvCxnSpPr/>
          <p:nvPr/>
        </p:nvCxnSpPr>
        <p:spPr>
          <a:xfrm rot="10800000">
            <a:off x="8752114" y="3874783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4"/>
          <p:cNvCxnSpPr/>
          <p:nvPr/>
        </p:nvCxnSpPr>
        <p:spPr>
          <a:xfrm rot="10800000" flipH="1">
            <a:off x="8752114" y="3874783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4"/>
          <p:cNvCxnSpPr/>
          <p:nvPr/>
        </p:nvCxnSpPr>
        <p:spPr>
          <a:xfrm rot="10800000">
            <a:off x="9448799" y="3254028"/>
            <a:ext cx="17599" cy="62075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14"/>
          <p:cNvCxnSpPr/>
          <p:nvPr/>
        </p:nvCxnSpPr>
        <p:spPr>
          <a:xfrm rot="10800000" flipH="1">
            <a:off x="9448799" y="3254028"/>
            <a:ext cx="696685" cy="1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14"/>
          <p:cNvCxnSpPr/>
          <p:nvPr/>
        </p:nvCxnSpPr>
        <p:spPr>
          <a:xfrm rot="10800000">
            <a:off x="10160000" y="2669021"/>
            <a:ext cx="17599" cy="62075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14"/>
          <p:cNvCxnSpPr/>
          <p:nvPr/>
        </p:nvCxnSpPr>
        <p:spPr>
          <a:xfrm rot="10800000" flipH="1">
            <a:off x="10160000" y="2669021"/>
            <a:ext cx="696685" cy="1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14"/>
          <p:cNvSpPr/>
          <p:nvPr/>
        </p:nvSpPr>
        <p:spPr>
          <a:xfrm>
            <a:off x="477967" y="3254028"/>
            <a:ext cx="3293589" cy="15502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77967" y="2932496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237168" y="3820084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4803884" y="1713835"/>
            <a:ext cx="2467429" cy="4762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 rot="10800000">
            <a:off x="8432800" y="4877271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4"/>
          <p:cNvSpPr txBox="1"/>
          <p:nvPr/>
        </p:nvSpPr>
        <p:spPr>
          <a:xfrm>
            <a:off x="8364558" y="5624313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4"/>
          <p:cNvCxnSpPr/>
          <p:nvPr/>
        </p:nvCxnSpPr>
        <p:spPr>
          <a:xfrm rot="10800000">
            <a:off x="9198971" y="422412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4"/>
          <p:cNvSpPr txBox="1"/>
          <p:nvPr/>
        </p:nvSpPr>
        <p:spPr>
          <a:xfrm>
            <a:off x="9130729" y="497117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4"/>
          <p:cNvCxnSpPr/>
          <p:nvPr/>
        </p:nvCxnSpPr>
        <p:spPr>
          <a:xfrm rot="10800000">
            <a:off x="9945370" y="3538218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4"/>
          <p:cNvSpPr txBox="1"/>
          <p:nvPr/>
        </p:nvSpPr>
        <p:spPr>
          <a:xfrm>
            <a:off x="9877128" y="4285260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 rot="10800000">
            <a:off x="10671428" y="2986053"/>
            <a:ext cx="464457" cy="653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14"/>
          <p:cNvSpPr txBox="1"/>
          <p:nvPr/>
        </p:nvSpPr>
        <p:spPr>
          <a:xfrm>
            <a:off x="10603186" y="3733095"/>
            <a:ext cx="110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1075765" y="288391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execution of the loop is an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1102081" y="2408310"/>
            <a:ext cx="3439077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5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5"/>
          <p:cNvSpPr txBox="1"/>
          <p:nvPr/>
        </p:nvSpPr>
        <p:spPr>
          <a:xfrm>
            <a:off x="1363339" y="329023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5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5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cxnSp>
        <p:nvCxnSpPr>
          <p:cNvPr id="418" name="Google Shape;418;p15"/>
          <p:cNvCxnSpPr/>
          <p:nvPr/>
        </p:nvCxnSpPr>
        <p:spPr>
          <a:xfrm rot="10800000">
            <a:off x="5602514" y="3328482"/>
            <a:ext cx="1262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9" name="Google Shape;419;p15"/>
          <p:cNvSpPr txBox="1"/>
          <p:nvPr/>
        </p:nvSpPr>
        <p:spPr>
          <a:xfrm>
            <a:off x="7184572" y="2743706"/>
            <a:ext cx="467807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does this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?</a:t>
            </a:r>
            <a:endParaRPr sz="35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/>
          <p:nvPr/>
        </p:nvSpPr>
        <p:spPr>
          <a:xfrm>
            <a:off x="1102081" y="2408310"/>
            <a:ext cx="3615061" cy="116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“BANANA”</a:t>
            </a:r>
            <a:endParaRPr/>
          </a:p>
        </p:txBody>
      </p:sp>
      <p:sp>
        <p:nvSpPr>
          <p:cNvPr id="425" name="Google Shape;425;p16"/>
          <p:cNvSpPr/>
          <p:nvPr/>
        </p:nvSpPr>
        <p:spPr>
          <a:xfrm>
            <a:off x="550538" y="2165457"/>
            <a:ext cx="4558490" cy="35676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550538" y="184392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3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218196" y="28282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loop can contain other loops</a:t>
            </a:r>
            <a:endParaRPr sz="4000" b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1363339" y="4062848"/>
            <a:ext cx="3353803" cy="12626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1566538" y="3780655"/>
            <a:ext cx="1915076" cy="564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2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954796" y="4479070"/>
            <a:ext cx="1525004" cy="58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081485" y="3631398"/>
            <a:ext cx="3770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6909458" y="947554"/>
            <a:ext cx="2467429" cy="46222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1295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CLAP YOUR HANDS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SAY “BANANA” 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/>
          </a:p>
          <a:p>
            <a:pPr marL="201295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/>
          <p:nvPr/>
        </p:nvSpPr>
        <p:spPr>
          <a:xfrm>
            <a:off x="409121" y="440492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2851810" y="443742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437021" y="497242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1702691" y="497242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3076080" y="7313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4447680" y="73132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461818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5249247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5880312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7773506" y="36447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373" y="43709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7"/>
          <p:cNvSpPr txBox="1"/>
          <p:nvPr/>
        </p:nvSpPr>
        <p:spPr>
          <a:xfrm>
            <a:off x="2870461" y="99536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702691" y="88952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315442" y="84633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3076080" y="1245673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7"/>
          <p:cNvSpPr txBox="1"/>
          <p:nvPr/>
        </p:nvSpPr>
        <p:spPr>
          <a:xfrm>
            <a:off x="5745515" y="736795"/>
            <a:ext cx="231535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651137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7142441" y="42500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7773506" y="42500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218" y="435529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7"/>
          <p:cNvSpPr/>
          <p:nvPr/>
        </p:nvSpPr>
        <p:spPr>
          <a:xfrm>
            <a:off x="777350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404571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>
            <a:off x="9035636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966670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10297765" y="303945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/>
          <p:nvPr/>
        </p:nvSpPr>
        <p:spPr>
          <a:xfrm>
            <a:off x="10928830" y="303945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6215" y="2134806"/>
            <a:ext cx="2170963" cy="95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3" name="Google Shape;463;p1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6542" y="314471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441;p17"/>
          <p:cNvSpPr txBox="1"/>
          <p:nvPr/>
        </p:nvSpPr>
        <p:spPr>
          <a:xfrm>
            <a:off x="831170" y="1934772"/>
            <a:ext cx="1223525" cy="4000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5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441;p17"/>
          <p:cNvSpPr txBox="1"/>
          <p:nvPr/>
        </p:nvSpPr>
        <p:spPr>
          <a:xfrm>
            <a:off x="1436747" y="248982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442;p17"/>
          <p:cNvSpPr txBox="1"/>
          <p:nvPr/>
        </p:nvSpPr>
        <p:spPr>
          <a:xfrm>
            <a:off x="926811" y="32292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51;p17"/>
          <p:cNvSpPr txBox="1"/>
          <p:nvPr/>
        </p:nvSpPr>
        <p:spPr>
          <a:xfrm>
            <a:off x="1436747" y="435579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6216" y="5109223"/>
            <a:ext cx="2170962" cy="95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6217" y="3904944"/>
            <a:ext cx="2170962" cy="953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41;p17"/>
          <p:cNvSpPr txBox="1"/>
          <p:nvPr/>
        </p:nvSpPr>
        <p:spPr>
          <a:xfrm>
            <a:off x="831170" y="4909189"/>
            <a:ext cx="1223525" cy="4000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5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41;p17"/>
          <p:cNvSpPr txBox="1"/>
          <p:nvPr/>
        </p:nvSpPr>
        <p:spPr>
          <a:xfrm>
            <a:off x="1403904" y="545028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42;p17"/>
          <p:cNvSpPr txBox="1"/>
          <p:nvPr/>
        </p:nvSpPr>
        <p:spPr>
          <a:xfrm>
            <a:off x="1430314" y="620369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41;p17"/>
          <p:cNvSpPr txBox="1"/>
          <p:nvPr/>
        </p:nvSpPr>
        <p:spPr>
          <a:xfrm>
            <a:off x="831170" y="3692445"/>
            <a:ext cx="1223525" cy="4000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"/>
          <p:cNvSpPr/>
          <p:nvPr/>
        </p:nvSpPr>
        <p:spPr>
          <a:xfrm>
            <a:off x="448488" y="4972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891177" y="5004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476388" y="5539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742058" y="5539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3115447" y="7880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487047" y="7880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2909828" y="1562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1742058" y="1456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354809" y="1413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3115447" y="13024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5784882" y="7935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3509546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142" y="5878134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8"/>
          <p:cNvSpPr/>
          <p:nvPr/>
        </p:nvSpPr>
        <p:spPr>
          <a:xfrm>
            <a:off x="414061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8"/>
          <p:cNvSpPr/>
          <p:nvPr/>
        </p:nvSpPr>
        <p:spPr>
          <a:xfrm>
            <a:off x="4771675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5402740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603380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6664869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7295934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8"/>
          <p:cNvSpPr/>
          <p:nvPr/>
        </p:nvSpPr>
        <p:spPr>
          <a:xfrm>
            <a:off x="792699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8"/>
          <p:cNvSpPr/>
          <p:nvPr/>
        </p:nvSpPr>
        <p:spPr>
          <a:xfrm>
            <a:off x="8558063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8"/>
          <p:cNvSpPr/>
          <p:nvPr/>
        </p:nvSpPr>
        <p:spPr>
          <a:xfrm>
            <a:off x="9189128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982019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10451257" y="57599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11082322" y="575994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5709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644" y="587030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8427" y="586519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3031" y="585468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7321" y="587302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8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91118" y="586251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72;p18"/>
          <p:cNvSpPr txBox="1"/>
          <p:nvPr/>
        </p:nvSpPr>
        <p:spPr>
          <a:xfrm>
            <a:off x="1098211" y="236747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8496" y="3036619"/>
            <a:ext cx="2126899" cy="124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472;p18"/>
          <p:cNvSpPr txBox="1"/>
          <p:nvPr/>
        </p:nvSpPr>
        <p:spPr>
          <a:xfrm>
            <a:off x="528763" y="283656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5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73;p18"/>
          <p:cNvSpPr txBox="1"/>
          <p:nvPr/>
        </p:nvSpPr>
        <p:spPr>
          <a:xfrm>
            <a:off x="1098210" y="3790889"/>
            <a:ext cx="121717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72;p18"/>
          <p:cNvSpPr txBox="1"/>
          <p:nvPr/>
        </p:nvSpPr>
        <p:spPr>
          <a:xfrm>
            <a:off x="1098210" y="33007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8495" y="4545159"/>
            <a:ext cx="2126899" cy="1010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72;p18"/>
          <p:cNvSpPr txBox="1"/>
          <p:nvPr/>
        </p:nvSpPr>
        <p:spPr>
          <a:xfrm>
            <a:off x="1098210" y="491014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72;p18"/>
          <p:cNvSpPr txBox="1"/>
          <p:nvPr/>
        </p:nvSpPr>
        <p:spPr>
          <a:xfrm>
            <a:off x="528763" y="434510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6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473;p18"/>
          <p:cNvSpPr txBox="1"/>
          <p:nvPr/>
        </p:nvSpPr>
        <p:spPr>
          <a:xfrm>
            <a:off x="1160999" y="5675233"/>
            <a:ext cx="121717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/>
          <p:nvPr/>
        </p:nvSpPr>
        <p:spPr>
          <a:xfrm>
            <a:off x="504780" y="5861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47469" y="589370"/>
            <a:ext cx="5209063" cy="140900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532680" y="6428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798350" y="6428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3171739" y="87695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4565287" y="87695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2966120" y="2451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1798350" y="2345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11101" y="2302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9"/>
          <p:cNvSpPr txBox="1"/>
          <p:nvPr/>
        </p:nvSpPr>
        <p:spPr>
          <a:xfrm>
            <a:off x="3171739" y="139130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 txBox="1"/>
          <p:nvPr/>
        </p:nvSpPr>
        <p:spPr>
          <a:xfrm>
            <a:off x="5841174" y="88242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168534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5" name="Google Shape;5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936" y="568495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9"/>
          <p:cNvSpPr/>
          <p:nvPr/>
        </p:nvSpPr>
        <p:spPr>
          <a:xfrm>
            <a:off x="231640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2947469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578534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420959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4840663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5471728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610279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6733857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7364922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799598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8627051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9258116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988918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10520245" y="55667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11151310" y="55667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503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438" y="5677122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4221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7559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849" y="567984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7895" y="567201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06" y="565098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796" y="566932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842" y="566149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ectangle 48"/>
          <p:cNvSpPr/>
          <p:nvPr/>
        </p:nvSpPr>
        <p:spPr>
          <a:xfrm>
            <a:off x="443224" y="2564709"/>
            <a:ext cx="2070620" cy="749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507;p19"/>
          <p:cNvSpPr txBox="1"/>
          <p:nvPr/>
        </p:nvSpPr>
        <p:spPr>
          <a:xfrm>
            <a:off x="533160" y="2344908"/>
            <a:ext cx="1176537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3224" y="3556025"/>
            <a:ext cx="2070620" cy="1074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507;p19"/>
          <p:cNvSpPr txBox="1"/>
          <p:nvPr/>
        </p:nvSpPr>
        <p:spPr>
          <a:xfrm>
            <a:off x="1006369" y="279079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7;p19"/>
          <p:cNvSpPr txBox="1"/>
          <p:nvPr/>
        </p:nvSpPr>
        <p:spPr>
          <a:xfrm>
            <a:off x="533160" y="3334446"/>
            <a:ext cx="1176537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07;p19"/>
          <p:cNvSpPr txBox="1"/>
          <p:nvPr/>
        </p:nvSpPr>
        <p:spPr>
          <a:xfrm>
            <a:off x="1006369" y="417711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6442" y="2195742"/>
            <a:ext cx="2452493" cy="2541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508;p19"/>
          <p:cNvSpPr txBox="1"/>
          <p:nvPr/>
        </p:nvSpPr>
        <p:spPr>
          <a:xfrm>
            <a:off x="1026937" y="3727375"/>
            <a:ext cx="120444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07;p19"/>
          <p:cNvSpPr txBox="1"/>
          <p:nvPr/>
        </p:nvSpPr>
        <p:spPr>
          <a:xfrm>
            <a:off x="379234" y="1971725"/>
            <a:ext cx="1176537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5678156" y="2336238"/>
            <a:ext cx="4916968" cy="23182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53463" y="1933004"/>
            <a:ext cx="610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43107" y="2329192"/>
            <a:ext cx="4768373" cy="2318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5463" y="1948940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376523" y="1948940"/>
            <a:ext cx="503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5400000">
            <a:off x="3204020" y="-571084"/>
            <a:ext cx="333421" cy="44815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753980" y="1138899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221393" y="1948940"/>
            <a:ext cx="6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980086" y="1948940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045235" y="1933004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 rot="5400000">
            <a:off x="8049416" y="-701456"/>
            <a:ext cx="333421" cy="46446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517797" y="1090107"/>
            <a:ext cx="1422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WEEKS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43107" y="3758190"/>
            <a:ext cx="4603687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2666013" y="213629"/>
            <a:ext cx="13337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2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7108897" y="242390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 </a:t>
            </a: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WEP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875648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ALGO-1  -    66 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701276" y="3468104"/>
            <a:ext cx="14702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H / WEEK – 11 W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678156" y="3758190"/>
            <a:ext cx="4916968" cy="231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953946" y="3378638"/>
            <a:ext cx="1893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ALGO-2  -    72 H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75808" y="3471665"/>
            <a:ext cx="143180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12H / WEEK – 6 W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9612771" y="4424851"/>
            <a:ext cx="10851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Create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video game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433259" y="4446866"/>
            <a:ext cx="10195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95431">
            <a:off x="7573978" y="5080740"/>
            <a:ext cx="546486" cy="362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"/>
          <p:cNvCxnSpPr>
            <a:stCxn id="114" idx="0"/>
          </p:cNvCxnSpPr>
          <p:nvPr/>
        </p:nvCxnSpPr>
        <p:spPr>
          <a:xfrm rot="10800000">
            <a:off x="10150256" y="4026451"/>
            <a:ext cx="5100" cy="398400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"/>
          <p:cNvCxnSpPr/>
          <p:nvPr/>
        </p:nvCxnSpPr>
        <p:spPr>
          <a:xfrm rot="10800000">
            <a:off x="7932701" y="4001157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72603">
            <a:off x="9174924" y="5264830"/>
            <a:ext cx="1606234" cy="157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2412">
            <a:off x="7525667" y="5592751"/>
            <a:ext cx="693301" cy="3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191942">
            <a:off x="7609073" y="6035420"/>
            <a:ext cx="690684" cy="4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779194" y="4660536"/>
            <a:ext cx="923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loops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2218358" y="4622954"/>
            <a:ext cx="8953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620274" y="4533779"/>
            <a:ext cx="824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Errors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1153546" y="39590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>
            <a:off x="2579227" y="3947428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2"/>
          <p:cNvCxnSpPr/>
          <p:nvPr/>
        </p:nvCxnSpPr>
        <p:spPr>
          <a:xfrm rot="10800000">
            <a:off x="3999812" y="3977346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2"/>
          <p:cNvSpPr txBox="1"/>
          <p:nvPr/>
        </p:nvSpPr>
        <p:spPr>
          <a:xfrm>
            <a:off x="5829378" y="4582782"/>
            <a:ext cx="987129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6290346" y="4026349"/>
            <a:ext cx="5096" cy="398502"/>
          </a:xfrm>
          <a:prstGeom prst="straightConnector1">
            <a:avLst/>
          </a:prstGeom>
          <a:noFill/>
          <a:ln w="57150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287" y="2982181"/>
            <a:ext cx="1977241" cy="92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Google Shape;544;p20"/>
          <p:cNvSpPr/>
          <p:nvPr/>
        </p:nvSpPr>
        <p:spPr>
          <a:xfrm>
            <a:off x="349372" y="602944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0"/>
          <p:cNvSpPr/>
          <p:nvPr/>
        </p:nvSpPr>
        <p:spPr>
          <a:xfrm>
            <a:off x="2792061" y="606194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377272" y="65969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642942" y="659694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3016331" y="89377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4387931" y="89377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2810712" y="261988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1642942" y="251404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255693" y="247085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016331" y="1408125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5685766" y="899247"/>
            <a:ext cx="211993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6641283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879" y="349042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7272347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7903412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0"/>
          <p:cNvSpPr txBox="1"/>
          <p:nvPr/>
        </p:nvSpPr>
        <p:spPr>
          <a:xfrm>
            <a:off x="3016331" y="1872265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7272346" y="39708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7272346" y="45792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0"/>
          <p:cNvSpPr/>
          <p:nvPr/>
        </p:nvSpPr>
        <p:spPr>
          <a:xfrm>
            <a:off x="7272345" y="51778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7272344" y="57862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0056" y="589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0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124" y="3509883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548;p20"/>
          <p:cNvSpPr txBox="1"/>
          <p:nvPr/>
        </p:nvSpPr>
        <p:spPr>
          <a:xfrm>
            <a:off x="1037517" y="2356456"/>
            <a:ext cx="12759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59;p20"/>
          <p:cNvSpPr txBox="1"/>
          <p:nvPr/>
        </p:nvSpPr>
        <p:spPr>
          <a:xfrm>
            <a:off x="1022287" y="3250848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559;p20"/>
          <p:cNvSpPr txBox="1"/>
          <p:nvPr/>
        </p:nvSpPr>
        <p:spPr>
          <a:xfrm>
            <a:off x="749615" y="2782126"/>
            <a:ext cx="1291187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549;p20"/>
          <p:cNvSpPr txBox="1"/>
          <p:nvPr/>
        </p:nvSpPr>
        <p:spPr>
          <a:xfrm>
            <a:off x="1022287" y="4049502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6287" y="4722970"/>
            <a:ext cx="1977241" cy="92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559;p20"/>
          <p:cNvSpPr txBox="1"/>
          <p:nvPr/>
        </p:nvSpPr>
        <p:spPr>
          <a:xfrm>
            <a:off x="1022287" y="499163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559;p20"/>
          <p:cNvSpPr txBox="1"/>
          <p:nvPr/>
        </p:nvSpPr>
        <p:spPr>
          <a:xfrm>
            <a:off x="749615" y="4522915"/>
            <a:ext cx="1291187" cy="400110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548;p20"/>
          <p:cNvSpPr txBox="1"/>
          <p:nvPr/>
        </p:nvSpPr>
        <p:spPr>
          <a:xfrm>
            <a:off x="996928" y="5720846"/>
            <a:ext cx="12759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549;p20"/>
          <p:cNvSpPr txBox="1"/>
          <p:nvPr/>
        </p:nvSpPr>
        <p:spPr>
          <a:xfrm>
            <a:off x="982946" y="6203423"/>
            <a:ext cx="128993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/>
          <p:nvPr/>
        </p:nvSpPr>
        <p:spPr>
          <a:xfrm>
            <a:off x="4031006" y="180175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6473695" y="183425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058906" y="236925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1"/>
          <p:cNvSpPr txBox="1"/>
          <p:nvPr/>
        </p:nvSpPr>
        <p:spPr>
          <a:xfrm>
            <a:off x="5324576" y="236925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8069565" y="47100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2924031" y="18225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1756261" y="17167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369012" y="16735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9367400" y="476478"/>
            <a:ext cx="212571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6697965" y="144949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1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1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1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1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1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1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1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1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1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1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1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1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1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1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1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1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1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1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1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1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1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1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1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1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1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1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1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1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1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/>
          <p:nvPr/>
        </p:nvSpPr>
        <p:spPr>
          <a:xfrm>
            <a:off x="5582940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6560816" y="426799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/>
          <p:nvPr/>
        </p:nvSpPr>
        <p:spPr>
          <a:xfrm>
            <a:off x="7529135" y="4257248"/>
            <a:ext cx="475638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1"/>
          <p:cNvSpPr/>
          <p:nvPr/>
        </p:nvSpPr>
        <p:spPr>
          <a:xfrm>
            <a:off x="8507011" y="4257248"/>
            <a:ext cx="497120" cy="23320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221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379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4443" y="621245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1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8227" y="620876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9367" y="6208768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1"/>
          <p:cNvSpPr/>
          <p:nvPr/>
        </p:nvSpPr>
        <p:spPr>
          <a:xfrm>
            <a:off x="9952559" y="2855844"/>
            <a:ext cx="1967245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1"/>
          <p:cNvSpPr/>
          <p:nvPr/>
        </p:nvSpPr>
        <p:spPr>
          <a:xfrm>
            <a:off x="4119487" y="2860228"/>
            <a:ext cx="5847150" cy="93690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val 1"/>
          <p:cNvSpPr/>
          <p:nvPr/>
        </p:nvSpPr>
        <p:spPr>
          <a:xfrm>
            <a:off x="905127" y="182254"/>
            <a:ext cx="45719" cy="14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Google Shape;582;p21"/>
          <p:cNvSpPr txBox="1"/>
          <p:nvPr/>
        </p:nvSpPr>
        <p:spPr>
          <a:xfrm>
            <a:off x="954090" y="3399793"/>
            <a:ext cx="133399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574;p21"/>
          <p:cNvSpPr txBox="1"/>
          <p:nvPr/>
        </p:nvSpPr>
        <p:spPr>
          <a:xfrm>
            <a:off x="797756" y="1912016"/>
            <a:ext cx="134307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69012" y="1702223"/>
            <a:ext cx="2219682" cy="70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Google Shape;579;p21"/>
          <p:cNvSpPr txBox="1"/>
          <p:nvPr/>
        </p:nvSpPr>
        <p:spPr>
          <a:xfrm>
            <a:off x="468180" y="1494585"/>
            <a:ext cx="118731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06699" y="3181049"/>
            <a:ext cx="2219682" cy="70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579;p21"/>
          <p:cNvSpPr txBox="1"/>
          <p:nvPr/>
        </p:nvSpPr>
        <p:spPr>
          <a:xfrm>
            <a:off x="629068" y="2962588"/>
            <a:ext cx="118731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5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574;p21"/>
          <p:cNvSpPr txBox="1"/>
          <p:nvPr/>
        </p:nvSpPr>
        <p:spPr>
          <a:xfrm>
            <a:off x="931031" y="4330222"/>
            <a:ext cx="134307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02287" y="4120429"/>
            <a:ext cx="2219682" cy="70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Google Shape;579;p21"/>
          <p:cNvSpPr txBox="1"/>
          <p:nvPr/>
        </p:nvSpPr>
        <p:spPr>
          <a:xfrm>
            <a:off x="601455" y="3912791"/>
            <a:ext cx="118731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582;p21"/>
          <p:cNvSpPr txBox="1"/>
          <p:nvPr/>
        </p:nvSpPr>
        <p:spPr>
          <a:xfrm>
            <a:off x="915086" y="5296334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92729" y="5071828"/>
            <a:ext cx="2219682" cy="702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579;p21"/>
          <p:cNvSpPr txBox="1"/>
          <p:nvPr/>
        </p:nvSpPr>
        <p:spPr>
          <a:xfrm>
            <a:off x="568950" y="4859774"/>
            <a:ext cx="118731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5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575;p21"/>
          <p:cNvSpPr txBox="1"/>
          <p:nvPr/>
        </p:nvSpPr>
        <p:spPr>
          <a:xfrm>
            <a:off x="907657" y="585313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73441" y="2700228"/>
            <a:ext cx="2550589" cy="3725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579;p21"/>
          <p:cNvSpPr txBox="1"/>
          <p:nvPr/>
        </p:nvSpPr>
        <p:spPr>
          <a:xfrm>
            <a:off x="437297" y="2499076"/>
            <a:ext cx="1187311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2"/>
          <p:cNvSpPr/>
          <p:nvPr/>
        </p:nvSpPr>
        <p:spPr>
          <a:xfrm>
            <a:off x="713921" y="5082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3156610" y="5115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741821" y="5650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2007491" y="5650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2"/>
          <p:cNvSpPr txBox="1"/>
          <p:nvPr/>
        </p:nvSpPr>
        <p:spPr>
          <a:xfrm>
            <a:off x="958385" y="448916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2"/>
          <p:cNvSpPr txBox="1"/>
          <p:nvPr/>
        </p:nvSpPr>
        <p:spPr>
          <a:xfrm>
            <a:off x="4752480" y="7991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3175261" y="1673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2007491" y="1567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2"/>
          <p:cNvSpPr txBox="1"/>
          <p:nvPr/>
        </p:nvSpPr>
        <p:spPr>
          <a:xfrm>
            <a:off x="620242" y="1524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3380880" y="13134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6050315" y="8045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2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3380880" y="17776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2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2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2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2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2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2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2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2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2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2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2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2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2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2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2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2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2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2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2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2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2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2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2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2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2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2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2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2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2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2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2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2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2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2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2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2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2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2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2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2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2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2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2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2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2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2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2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2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2"/>
          <p:cNvSpPr/>
          <p:nvPr/>
        </p:nvSpPr>
        <p:spPr>
          <a:xfrm>
            <a:off x="4105409" y="4731638"/>
            <a:ext cx="3686310" cy="186837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2"/>
          <p:cNvSpPr/>
          <p:nvPr/>
        </p:nvSpPr>
        <p:spPr>
          <a:xfrm>
            <a:off x="7529135" y="2855844"/>
            <a:ext cx="4390670" cy="373341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9" y="339888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618" y="389043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71055" y="2406493"/>
            <a:ext cx="2371921" cy="148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1" name="Google Shape;871;p2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737;p22"/>
          <p:cNvSpPr txBox="1"/>
          <p:nvPr/>
        </p:nvSpPr>
        <p:spPr>
          <a:xfrm>
            <a:off x="925300" y="272062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730;p22"/>
          <p:cNvSpPr txBox="1"/>
          <p:nvPr/>
        </p:nvSpPr>
        <p:spPr>
          <a:xfrm>
            <a:off x="931232" y="3234783"/>
            <a:ext cx="12852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737;p22"/>
          <p:cNvSpPr txBox="1"/>
          <p:nvPr/>
        </p:nvSpPr>
        <p:spPr>
          <a:xfrm>
            <a:off x="620242" y="2206459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96000" y="4181754"/>
            <a:ext cx="2371921" cy="833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737;p22"/>
          <p:cNvSpPr txBox="1"/>
          <p:nvPr/>
        </p:nvSpPr>
        <p:spPr>
          <a:xfrm>
            <a:off x="620241" y="3991699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5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734;p22"/>
          <p:cNvSpPr txBox="1"/>
          <p:nvPr/>
        </p:nvSpPr>
        <p:spPr>
          <a:xfrm>
            <a:off x="925300" y="5694775"/>
            <a:ext cx="116872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730;p22"/>
          <p:cNvSpPr txBox="1"/>
          <p:nvPr/>
        </p:nvSpPr>
        <p:spPr>
          <a:xfrm>
            <a:off x="925300" y="5139519"/>
            <a:ext cx="116872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730;p22"/>
          <p:cNvSpPr txBox="1"/>
          <p:nvPr/>
        </p:nvSpPr>
        <p:spPr>
          <a:xfrm>
            <a:off x="898820" y="6189152"/>
            <a:ext cx="116872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3"/>
          <p:cNvSpPr/>
          <p:nvPr/>
        </p:nvSpPr>
        <p:spPr>
          <a:xfrm>
            <a:off x="675821" y="47519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118510" y="478440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703721" y="53194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969391" y="53194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3342780" y="76602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3"/>
          <p:cNvSpPr txBox="1"/>
          <p:nvPr/>
        </p:nvSpPr>
        <p:spPr>
          <a:xfrm>
            <a:off x="4714380" y="76602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3137161" y="13423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3"/>
          <p:cNvSpPr txBox="1"/>
          <p:nvPr/>
        </p:nvSpPr>
        <p:spPr>
          <a:xfrm>
            <a:off x="1969391" y="12365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 txBox="1"/>
          <p:nvPr/>
        </p:nvSpPr>
        <p:spPr>
          <a:xfrm>
            <a:off x="582142" y="11933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 txBox="1"/>
          <p:nvPr/>
        </p:nvSpPr>
        <p:spPr>
          <a:xfrm>
            <a:off x="3342780" y="128037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 txBox="1"/>
          <p:nvPr/>
        </p:nvSpPr>
        <p:spPr>
          <a:xfrm>
            <a:off x="6012215" y="771493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 txBox="1"/>
          <p:nvPr/>
        </p:nvSpPr>
        <p:spPr>
          <a:xfrm>
            <a:off x="3342780" y="174451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3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3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3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3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3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3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3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3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3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3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3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3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3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3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3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3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3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3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3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3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3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3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3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3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3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3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3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3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3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3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3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3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3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3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3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3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3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3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3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3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3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3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3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3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3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3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3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3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3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3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3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3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3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3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3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3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3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3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3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3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3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3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3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3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3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3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3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4105409" y="5665698"/>
            <a:ext cx="3686310" cy="934314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3"/>
          <p:cNvSpPr/>
          <p:nvPr/>
        </p:nvSpPr>
        <p:spPr>
          <a:xfrm>
            <a:off x="7529135" y="2855844"/>
            <a:ext cx="4390670" cy="3744168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3" name="Google Shape;1013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8" y="4362428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017" y="485398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5923" y="2903217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9" y="338823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018" y="3879791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3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3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3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3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rgbClr val="E1EFD8"/>
          </a:solidFill>
          <a:ln w="2857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3"/>
          <p:cNvSpPr txBox="1"/>
          <p:nvPr/>
        </p:nvSpPr>
        <p:spPr>
          <a:xfrm>
            <a:off x="991385" y="6129272"/>
            <a:ext cx="129738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3"/>
          <p:cNvSpPr txBox="1"/>
          <p:nvPr/>
        </p:nvSpPr>
        <p:spPr>
          <a:xfrm>
            <a:off x="4031439" y="2461341"/>
            <a:ext cx="356770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 ALL DIAMONDS TO THE GREEN CELLS</a:t>
            </a:r>
            <a:endParaRPr sz="15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3"/>
          <p:cNvSpPr txBox="1"/>
          <p:nvPr/>
        </p:nvSpPr>
        <p:spPr>
          <a:xfrm>
            <a:off x="4714379" y="173164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880;p23"/>
          <p:cNvSpPr txBox="1"/>
          <p:nvPr/>
        </p:nvSpPr>
        <p:spPr>
          <a:xfrm>
            <a:off x="1038197" y="206702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888;p23"/>
          <p:cNvSpPr txBox="1"/>
          <p:nvPr/>
        </p:nvSpPr>
        <p:spPr>
          <a:xfrm>
            <a:off x="1045609" y="2985626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880;p23"/>
          <p:cNvSpPr txBox="1"/>
          <p:nvPr/>
        </p:nvSpPr>
        <p:spPr>
          <a:xfrm>
            <a:off x="1038197" y="3961982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75821" y="3774938"/>
            <a:ext cx="1851479" cy="78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Google Shape;737;p22"/>
          <p:cNvSpPr txBox="1"/>
          <p:nvPr/>
        </p:nvSpPr>
        <p:spPr>
          <a:xfrm>
            <a:off x="707206" y="3544206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881;p23"/>
          <p:cNvSpPr txBox="1"/>
          <p:nvPr/>
        </p:nvSpPr>
        <p:spPr>
          <a:xfrm>
            <a:off x="1045609" y="4599756"/>
            <a:ext cx="128377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880;p23"/>
          <p:cNvSpPr txBox="1"/>
          <p:nvPr/>
        </p:nvSpPr>
        <p:spPr>
          <a:xfrm>
            <a:off x="997582" y="5451979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35206" y="5264935"/>
            <a:ext cx="1851479" cy="78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737;p22"/>
          <p:cNvSpPr txBox="1"/>
          <p:nvPr/>
        </p:nvSpPr>
        <p:spPr>
          <a:xfrm>
            <a:off x="666591" y="5034203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6444" y="2733884"/>
            <a:ext cx="2305449" cy="3866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737;p22"/>
          <p:cNvSpPr txBox="1"/>
          <p:nvPr/>
        </p:nvSpPr>
        <p:spPr>
          <a:xfrm>
            <a:off x="430804" y="2513554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4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4"/>
          <p:cNvSpPr/>
          <p:nvPr/>
        </p:nvSpPr>
        <p:spPr>
          <a:xfrm>
            <a:off x="4268053" y="380769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6710742" y="384019"/>
            <a:ext cx="5209063" cy="192093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4295953" y="437519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4"/>
          <p:cNvSpPr txBox="1"/>
          <p:nvPr/>
        </p:nvSpPr>
        <p:spPr>
          <a:xfrm>
            <a:off x="5561623" y="437519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6935012" y="67160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6729393" y="39813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5561623" y="29229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4174374" y="24910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4"/>
          <p:cNvSpPr txBox="1"/>
          <p:nvPr/>
        </p:nvSpPr>
        <p:spPr>
          <a:xfrm>
            <a:off x="9604447" y="677072"/>
            <a:ext cx="202452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REPEAT&lt;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4106271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4"/>
          <p:cNvSpPr txBox="1"/>
          <p:nvPr/>
        </p:nvSpPr>
        <p:spPr>
          <a:xfrm>
            <a:off x="894000" y="25323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4106271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4594563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4594563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4106271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4106271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4594563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4594563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082855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082855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571147" y="612933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4"/>
          <p:cNvSpPr/>
          <p:nvPr/>
        </p:nvSpPr>
        <p:spPr>
          <a:xfrm>
            <a:off x="5571147" y="565859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4"/>
          <p:cNvSpPr/>
          <p:nvPr/>
        </p:nvSpPr>
        <p:spPr>
          <a:xfrm>
            <a:off x="5082855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24"/>
          <p:cNvSpPr/>
          <p:nvPr/>
        </p:nvSpPr>
        <p:spPr>
          <a:xfrm>
            <a:off x="5082855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24"/>
          <p:cNvSpPr/>
          <p:nvPr/>
        </p:nvSpPr>
        <p:spPr>
          <a:xfrm>
            <a:off x="5571147" y="51950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4"/>
          <p:cNvSpPr/>
          <p:nvPr/>
        </p:nvSpPr>
        <p:spPr>
          <a:xfrm>
            <a:off x="5571147" y="472428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4"/>
          <p:cNvSpPr/>
          <p:nvPr/>
        </p:nvSpPr>
        <p:spPr>
          <a:xfrm>
            <a:off x="6059439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4"/>
          <p:cNvSpPr/>
          <p:nvPr/>
        </p:nvSpPr>
        <p:spPr>
          <a:xfrm>
            <a:off x="6059439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6547731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/>
          <p:nvPr/>
        </p:nvSpPr>
        <p:spPr>
          <a:xfrm>
            <a:off x="6547731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4"/>
          <p:cNvSpPr/>
          <p:nvPr/>
        </p:nvSpPr>
        <p:spPr>
          <a:xfrm>
            <a:off x="6059439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4"/>
          <p:cNvSpPr/>
          <p:nvPr/>
        </p:nvSpPr>
        <p:spPr>
          <a:xfrm>
            <a:off x="6059439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4"/>
          <p:cNvSpPr/>
          <p:nvPr/>
        </p:nvSpPr>
        <p:spPr>
          <a:xfrm>
            <a:off x="6547731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24"/>
          <p:cNvSpPr/>
          <p:nvPr/>
        </p:nvSpPr>
        <p:spPr>
          <a:xfrm>
            <a:off x="6547731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24"/>
          <p:cNvSpPr/>
          <p:nvPr/>
        </p:nvSpPr>
        <p:spPr>
          <a:xfrm>
            <a:off x="7036023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36023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524315" y="612946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524315" y="565872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36023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36023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524315" y="51951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524315" y="472441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8013469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8013469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8501761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8501761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4"/>
          <p:cNvSpPr/>
          <p:nvPr/>
        </p:nvSpPr>
        <p:spPr>
          <a:xfrm>
            <a:off x="8013469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4"/>
          <p:cNvSpPr/>
          <p:nvPr/>
        </p:nvSpPr>
        <p:spPr>
          <a:xfrm>
            <a:off x="8013469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24"/>
          <p:cNvSpPr/>
          <p:nvPr/>
        </p:nvSpPr>
        <p:spPr>
          <a:xfrm>
            <a:off x="8501761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24"/>
          <p:cNvSpPr/>
          <p:nvPr/>
        </p:nvSpPr>
        <p:spPr>
          <a:xfrm>
            <a:off x="8501761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24"/>
          <p:cNvSpPr/>
          <p:nvPr/>
        </p:nvSpPr>
        <p:spPr>
          <a:xfrm>
            <a:off x="8990053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24"/>
          <p:cNvSpPr/>
          <p:nvPr/>
        </p:nvSpPr>
        <p:spPr>
          <a:xfrm>
            <a:off x="8990053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24"/>
          <p:cNvSpPr/>
          <p:nvPr/>
        </p:nvSpPr>
        <p:spPr>
          <a:xfrm>
            <a:off x="9478345" y="612927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24"/>
          <p:cNvSpPr/>
          <p:nvPr/>
        </p:nvSpPr>
        <p:spPr>
          <a:xfrm>
            <a:off x="9478345" y="565853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4"/>
          <p:cNvSpPr/>
          <p:nvPr/>
        </p:nvSpPr>
        <p:spPr>
          <a:xfrm>
            <a:off x="8990053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24"/>
          <p:cNvSpPr/>
          <p:nvPr/>
        </p:nvSpPr>
        <p:spPr>
          <a:xfrm>
            <a:off x="8990053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/>
          <p:nvPr/>
        </p:nvSpPr>
        <p:spPr>
          <a:xfrm>
            <a:off x="9478345" y="51949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24"/>
          <p:cNvSpPr/>
          <p:nvPr/>
        </p:nvSpPr>
        <p:spPr>
          <a:xfrm>
            <a:off x="9478345" y="47242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4"/>
          <p:cNvSpPr/>
          <p:nvPr/>
        </p:nvSpPr>
        <p:spPr>
          <a:xfrm>
            <a:off x="9966637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24"/>
          <p:cNvSpPr/>
          <p:nvPr/>
        </p:nvSpPr>
        <p:spPr>
          <a:xfrm>
            <a:off x="9966637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24"/>
          <p:cNvSpPr/>
          <p:nvPr/>
        </p:nvSpPr>
        <p:spPr>
          <a:xfrm>
            <a:off x="10454929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4"/>
          <p:cNvSpPr/>
          <p:nvPr/>
        </p:nvSpPr>
        <p:spPr>
          <a:xfrm>
            <a:off x="10454929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24"/>
          <p:cNvSpPr/>
          <p:nvPr/>
        </p:nvSpPr>
        <p:spPr>
          <a:xfrm>
            <a:off x="9966637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4"/>
          <p:cNvSpPr/>
          <p:nvPr/>
        </p:nvSpPr>
        <p:spPr>
          <a:xfrm>
            <a:off x="9966637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4"/>
          <p:cNvSpPr/>
          <p:nvPr/>
        </p:nvSpPr>
        <p:spPr>
          <a:xfrm>
            <a:off x="10454929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4"/>
          <p:cNvSpPr/>
          <p:nvPr/>
        </p:nvSpPr>
        <p:spPr>
          <a:xfrm>
            <a:off x="10454929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24"/>
          <p:cNvSpPr/>
          <p:nvPr/>
        </p:nvSpPr>
        <p:spPr>
          <a:xfrm>
            <a:off x="10943221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24"/>
          <p:cNvSpPr/>
          <p:nvPr/>
        </p:nvSpPr>
        <p:spPr>
          <a:xfrm>
            <a:off x="10943221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24"/>
          <p:cNvSpPr/>
          <p:nvPr/>
        </p:nvSpPr>
        <p:spPr>
          <a:xfrm>
            <a:off x="11431513" y="612940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24"/>
          <p:cNvSpPr/>
          <p:nvPr/>
        </p:nvSpPr>
        <p:spPr>
          <a:xfrm>
            <a:off x="11431513" y="56586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24"/>
          <p:cNvSpPr/>
          <p:nvPr/>
        </p:nvSpPr>
        <p:spPr>
          <a:xfrm>
            <a:off x="10943221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24"/>
          <p:cNvSpPr/>
          <p:nvPr/>
        </p:nvSpPr>
        <p:spPr>
          <a:xfrm>
            <a:off x="10943221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24"/>
          <p:cNvSpPr/>
          <p:nvPr/>
        </p:nvSpPr>
        <p:spPr>
          <a:xfrm>
            <a:off x="11431513" y="51950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24"/>
          <p:cNvSpPr/>
          <p:nvPr/>
        </p:nvSpPr>
        <p:spPr>
          <a:xfrm>
            <a:off x="11431513" y="47243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24"/>
          <p:cNvSpPr/>
          <p:nvPr/>
        </p:nvSpPr>
        <p:spPr>
          <a:xfrm>
            <a:off x="4106271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24"/>
          <p:cNvSpPr/>
          <p:nvPr/>
        </p:nvSpPr>
        <p:spPr>
          <a:xfrm>
            <a:off x="4106271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24"/>
          <p:cNvSpPr/>
          <p:nvPr/>
        </p:nvSpPr>
        <p:spPr>
          <a:xfrm>
            <a:off x="4594563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24"/>
          <p:cNvSpPr/>
          <p:nvPr/>
        </p:nvSpPr>
        <p:spPr>
          <a:xfrm>
            <a:off x="4594563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24"/>
          <p:cNvSpPr/>
          <p:nvPr/>
        </p:nvSpPr>
        <p:spPr>
          <a:xfrm>
            <a:off x="4106271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24"/>
          <p:cNvSpPr/>
          <p:nvPr/>
        </p:nvSpPr>
        <p:spPr>
          <a:xfrm>
            <a:off x="4106271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24"/>
          <p:cNvSpPr/>
          <p:nvPr/>
        </p:nvSpPr>
        <p:spPr>
          <a:xfrm>
            <a:off x="4594563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24"/>
          <p:cNvSpPr/>
          <p:nvPr/>
        </p:nvSpPr>
        <p:spPr>
          <a:xfrm>
            <a:off x="4594563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24"/>
          <p:cNvSpPr/>
          <p:nvPr/>
        </p:nvSpPr>
        <p:spPr>
          <a:xfrm>
            <a:off x="5082855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24"/>
          <p:cNvSpPr/>
          <p:nvPr/>
        </p:nvSpPr>
        <p:spPr>
          <a:xfrm>
            <a:off x="5082855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24"/>
          <p:cNvSpPr/>
          <p:nvPr/>
        </p:nvSpPr>
        <p:spPr>
          <a:xfrm>
            <a:off x="5571147" y="426096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4"/>
          <p:cNvSpPr/>
          <p:nvPr/>
        </p:nvSpPr>
        <p:spPr>
          <a:xfrm>
            <a:off x="5571147" y="379022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24"/>
          <p:cNvSpPr/>
          <p:nvPr/>
        </p:nvSpPr>
        <p:spPr>
          <a:xfrm>
            <a:off x="5082855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4"/>
          <p:cNvSpPr/>
          <p:nvPr/>
        </p:nvSpPr>
        <p:spPr>
          <a:xfrm>
            <a:off x="5082855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24"/>
          <p:cNvSpPr/>
          <p:nvPr/>
        </p:nvSpPr>
        <p:spPr>
          <a:xfrm>
            <a:off x="5571147" y="332664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4"/>
          <p:cNvSpPr/>
          <p:nvPr/>
        </p:nvSpPr>
        <p:spPr>
          <a:xfrm>
            <a:off x="5571147" y="285590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4"/>
          <p:cNvSpPr/>
          <p:nvPr/>
        </p:nvSpPr>
        <p:spPr>
          <a:xfrm>
            <a:off x="6059439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4"/>
          <p:cNvSpPr/>
          <p:nvPr/>
        </p:nvSpPr>
        <p:spPr>
          <a:xfrm>
            <a:off x="6059439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4"/>
          <p:cNvSpPr/>
          <p:nvPr/>
        </p:nvSpPr>
        <p:spPr>
          <a:xfrm>
            <a:off x="6547731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4"/>
          <p:cNvSpPr/>
          <p:nvPr/>
        </p:nvSpPr>
        <p:spPr>
          <a:xfrm>
            <a:off x="6547731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4"/>
          <p:cNvSpPr/>
          <p:nvPr/>
        </p:nvSpPr>
        <p:spPr>
          <a:xfrm>
            <a:off x="6059439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4"/>
          <p:cNvSpPr/>
          <p:nvPr/>
        </p:nvSpPr>
        <p:spPr>
          <a:xfrm>
            <a:off x="6059439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4"/>
          <p:cNvSpPr/>
          <p:nvPr/>
        </p:nvSpPr>
        <p:spPr>
          <a:xfrm>
            <a:off x="6547731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4"/>
          <p:cNvSpPr/>
          <p:nvPr/>
        </p:nvSpPr>
        <p:spPr>
          <a:xfrm>
            <a:off x="6547731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4"/>
          <p:cNvSpPr/>
          <p:nvPr/>
        </p:nvSpPr>
        <p:spPr>
          <a:xfrm>
            <a:off x="7036023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4"/>
          <p:cNvSpPr/>
          <p:nvPr/>
        </p:nvSpPr>
        <p:spPr>
          <a:xfrm>
            <a:off x="7036023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4"/>
          <p:cNvSpPr/>
          <p:nvPr/>
        </p:nvSpPr>
        <p:spPr>
          <a:xfrm>
            <a:off x="7524315" y="426109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4"/>
          <p:cNvSpPr/>
          <p:nvPr/>
        </p:nvSpPr>
        <p:spPr>
          <a:xfrm>
            <a:off x="7524315" y="379035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4"/>
          <p:cNvSpPr/>
          <p:nvPr/>
        </p:nvSpPr>
        <p:spPr>
          <a:xfrm>
            <a:off x="7036023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4"/>
          <p:cNvSpPr/>
          <p:nvPr/>
        </p:nvSpPr>
        <p:spPr>
          <a:xfrm>
            <a:off x="7036023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4"/>
          <p:cNvSpPr/>
          <p:nvPr/>
        </p:nvSpPr>
        <p:spPr>
          <a:xfrm>
            <a:off x="7524315" y="332678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4"/>
          <p:cNvSpPr/>
          <p:nvPr/>
        </p:nvSpPr>
        <p:spPr>
          <a:xfrm>
            <a:off x="7524315" y="285604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4"/>
          <p:cNvSpPr/>
          <p:nvPr/>
        </p:nvSpPr>
        <p:spPr>
          <a:xfrm>
            <a:off x="8013469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4"/>
          <p:cNvSpPr/>
          <p:nvPr/>
        </p:nvSpPr>
        <p:spPr>
          <a:xfrm>
            <a:off x="8013469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4"/>
          <p:cNvSpPr/>
          <p:nvPr/>
        </p:nvSpPr>
        <p:spPr>
          <a:xfrm>
            <a:off x="8501761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4"/>
          <p:cNvSpPr/>
          <p:nvPr/>
        </p:nvSpPr>
        <p:spPr>
          <a:xfrm>
            <a:off x="8501761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4"/>
          <p:cNvSpPr/>
          <p:nvPr/>
        </p:nvSpPr>
        <p:spPr>
          <a:xfrm>
            <a:off x="8013469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4"/>
          <p:cNvSpPr/>
          <p:nvPr/>
        </p:nvSpPr>
        <p:spPr>
          <a:xfrm>
            <a:off x="8013469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4"/>
          <p:cNvSpPr/>
          <p:nvPr/>
        </p:nvSpPr>
        <p:spPr>
          <a:xfrm>
            <a:off x="8501761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4"/>
          <p:cNvSpPr/>
          <p:nvPr/>
        </p:nvSpPr>
        <p:spPr>
          <a:xfrm>
            <a:off x="8501761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4"/>
          <p:cNvSpPr/>
          <p:nvPr/>
        </p:nvSpPr>
        <p:spPr>
          <a:xfrm>
            <a:off x="8990053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4"/>
          <p:cNvSpPr/>
          <p:nvPr/>
        </p:nvSpPr>
        <p:spPr>
          <a:xfrm>
            <a:off x="8990053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4"/>
          <p:cNvSpPr/>
          <p:nvPr/>
        </p:nvSpPr>
        <p:spPr>
          <a:xfrm>
            <a:off x="9478345" y="426089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4"/>
          <p:cNvSpPr/>
          <p:nvPr/>
        </p:nvSpPr>
        <p:spPr>
          <a:xfrm>
            <a:off x="9478345" y="37901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4"/>
          <p:cNvSpPr/>
          <p:nvPr/>
        </p:nvSpPr>
        <p:spPr>
          <a:xfrm>
            <a:off x="8990053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4"/>
          <p:cNvSpPr/>
          <p:nvPr/>
        </p:nvSpPr>
        <p:spPr>
          <a:xfrm>
            <a:off x="8990053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4"/>
          <p:cNvSpPr/>
          <p:nvPr/>
        </p:nvSpPr>
        <p:spPr>
          <a:xfrm>
            <a:off x="9478345" y="332658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4"/>
          <p:cNvSpPr/>
          <p:nvPr/>
        </p:nvSpPr>
        <p:spPr>
          <a:xfrm>
            <a:off x="9478345" y="28558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4"/>
          <p:cNvSpPr/>
          <p:nvPr/>
        </p:nvSpPr>
        <p:spPr>
          <a:xfrm>
            <a:off x="9966637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4"/>
          <p:cNvSpPr/>
          <p:nvPr/>
        </p:nvSpPr>
        <p:spPr>
          <a:xfrm>
            <a:off x="9966637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4"/>
          <p:cNvSpPr/>
          <p:nvPr/>
        </p:nvSpPr>
        <p:spPr>
          <a:xfrm>
            <a:off x="10454929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4"/>
          <p:cNvSpPr/>
          <p:nvPr/>
        </p:nvSpPr>
        <p:spPr>
          <a:xfrm>
            <a:off x="10454929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4"/>
          <p:cNvSpPr/>
          <p:nvPr/>
        </p:nvSpPr>
        <p:spPr>
          <a:xfrm>
            <a:off x="9966637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4"/>
          <p:cNvSpPr/>
          <p:nvPr/>
        </p:nvSpPr>
        <p:spPr>
          <a:xfrm>
            <a:off x="9966637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4"/>
          <p:cNvSpPr/>
          <p:nvPr/>
        </p:nvSpPr>
        <p:spPr>
          <a:xfrm>
            <a:off x="10454929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24"/>
          <p:cNvSpPr/>
          <p:nvPr/>
        </p:nvSpPr>
        <p:spPr>
          <a:xfrm>
            <a:off x="10454929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24"/>
          <p:cNvSpPr/>
          <p:nvPr/>
        </p:nvSpPr>
        <p:spPr>
          <a:xfrm>
            <a:off x="10943221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24"/>
          <p:cNvSpPr/>
          <p:nvPr/>
        </p:nvSpPr>
        <p:spPr>
          <a:xfrm>
            <a:off x="10943221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24"/>
          <p:cNvSpPr/>
          <p:nvPr/>
        </p:nvSpPr>
        <p:spPr>
          <a:xfrm>
            <a:off x="11431513" y="426102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24"/>
          <p:cNvSpPr/>
          <p:nvPr/>
        </p:nvSpPr>
        <p:spPr>
          <a:xfrm>
            <a:off x="11431513" y="379028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24"/>
          <p:cNvSpPr/>
          <p:nvPr/>
        </p:nvSpPr>
        <p:spPr>
          <a:xfrm>
            <a:off x="10943221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24"/>
          <p:cNvSpPr/>
          <p:nvPr/>
        </p:nvSpPr>
        <p:spPr>
          <a:xfrm>
            <a:off x="10943221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24"/>
          <p:cNvSpPr/>
          <p:nvPr/>
        </p:nvSpPr>
        <p:spPr>
          <a:xfrm>
            <a:off x="11431513" y="332671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24"/>
          <p:cNvSpPr/>
          <p:nvPr/>
        </p:nvSpPr>
        <p:spPr>
          <a:xfrm>
            <a:off x="11431513" y="285597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24"/>
          <p:cNvSpPr/>
          <p:nvPr/>
        </p:nvSpPr>
        <p:spPr>
          <a:xfrm>
            <a:off x="5096162" y="6128952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232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504" y="6238544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24"/>
          <p:cNvSpPr/>
          <p:nvPr/>
        </p:nvSpPr>
        <p:spPr>
          <a:xfrm>
            <a:off x="6054110" y="6121720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7040421" y="5658082"/>
            <a:ext cx="4879384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7051916" y="521502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8039133" y="5208058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8975884" y="4751128"/>
            <a:ext cx="2955416" cy="9349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8982094" y="428690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24"/>
          <p:cNvSpPr/>
          <p:nvPr/>
        </p:nvSpPr>
        <p:spPr>
          <a:xfrm>
            <a:off x="9969311" y="4279937"/>
            <a:ext cx="474123" cy="471060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9" name="Google Shape;1179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489" y="6213143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538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6795" y="532639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473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2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6730" y="43792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034;p24"/>
          <p:cNvSpPr txBox="1"/>
          <p:nvPr/>
        </p:nvSpPr>
        <p:spPr>
          <a:xfrm>
            <a:off x="8276194" y="677092"/>
            <a:ext cx="1297396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1033;p24"/>
          <p:cNvSpPr txBox="1"/>
          <p:nvPr/>
        </p:nvSpPr>
        <p:spPr>
          <a:xfrm>
            <a:off x="799233" y="12886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1038;p24"/>
          <p:cNvSpPr txBox="1"/>
          <p:nvPr/>
        </p:nvSpPr>
        <p:spPr>
          <a:xfrm>
            <a:off x="1180262" y="188022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05521" y="1686686"/>
            <a:ext cx="1851479" cy="78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Google Shape;737;p22"/>
          <p:cNvSpPr txBox="1"/>
          <p:nvPr/>
        </p:nvSpPr>
        <p:spPr>
          <a:xfrm>
            <a:off x="799233" y="1474694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1038;p24"/>
          <p:cNvSpPr txBox="1"/>
          <p:nvPr/>
        </p:nvSpPr>
        <p:spPr>
          <a:xfrm>
            <a:off x="905492" y="1035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1034;p24"/>
          <p:cNvSpPr txBox="1"/>
          <p:nvPr/>
        </p:nvSpPr>
        <p:spPr>
          <a:xfrm>
            <a:off x="890895" y="2968485"/>
            <a:ext cx="1297396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1038;p24"/>
          <p:cNvSpPr txBox="1"/>
          <p:nvPr/>
        </p:nvSpPr>
        <p:spPr>
          <a:xfrm>
            <a:off x="902387" y="3416201"/>
            <a:ext cx="12942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60084" y="835753"/>
            <a:ext cx="2285259" cy="589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Google Shape;737;p22"/>
          <p:cNvSpPr txBox="1"/>
          <p:nvPr/>
        </p:nvSpPr>
        <p:spPr>
          <a:xfrm>
            <a:off x="553796" y="594735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1038;p24"/>
          <p:cNvSpPr txBox="1"/>
          <p:nvPr/>
        </p:nvSpPr>
        <p:spPr>
          <a:xfrm>
            <a:off x="1229561" y="429135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705521" y="4035891"/>
            <a:ext cx="1851479" cy="78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Google Shape;737;p22"/>
          <p:cNvSpPr txBox="1"/>
          <p:nvPr/>
        </p:nvSpPr>
        <p:spPr>
          <a:xfrm>
            <a:off x="827780" y="3855674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1041;p24"/>
          <p:cNvSpPr txBox="1"/>
          <p:nvPr/>
        </p:nvSpPr>
        <p:spPr>
          <a:xfrm>
            <a:off x="888230" y="4844542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1034;p24"/>
          <p:cNvSpPr txBox="1"/>
          <p:nvPr/>
        </p:nvSpPr>
        <p:spPr>
          <a:xfrm>
            <a:off x="885125" y="5266152"/>
            <a:ext cx="1297396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1038;p24"/>
          <p:cNvSpPr txBox="1"/>
          <p:nvPr/>
        </p:nvSpPr>
        <p:spPr>
          <a:xfrm>
            <a:off x="1229561" y="613569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05521" y="5894177"/>
            <a:ext cx="1851479" cy="78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Google Shape;737;p22"/>
          <p:cNvSpPr txBox="1"/>
          <p:nvPr/>
        </p:nvSpPr>
        <p:spPr>
          <a:xfrm>
            <a:off x="842302" y="5700850"/>
            <a:ext cx="1291187" cy="400069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62660" y="6287773"/>
            <a:ext cx="638629" cy="29028"/>
          </a:xfrm>
          <a:custGeom>
            <a:avLst/>
            <a:gdLst>
              <a:gd name="connsiteX0" fmla="*/ 0 w 638629"/>
              <a:gd name="connsiteY0" fmla="*/ 0 h 29028"/>
              <a:gd name="connsiteX1" fmla="*/ 595086 w 638629"/>
              <a:gd name="connsiteY1" fmla="*/ 14514 h 29028"/>
              <a:gd name="connsiteX2" fmla="*/ 638629 w 638629"/>
              <a:gd name="connsiteY2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629" h="29028">
                <a:moveTo>
                  <a:pt x="0" y="0"/>
                </a:moveTo>
                <a:cubicBezTo>
                  <a:pt x="198362" y="4838"/>
                  <a:pt x="396870" y="5504"/>
                  <a:pt x="595086" y="14514"/>
                </a:cubicBezTo>
                <a:cubicBezTo>
                  <a:pt x="610370" y="15209"/>
                  <a:pt x="638629" y="29028"/>
                  <a:pt x="638629" y="290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898571" y="5525589"/>
            <a:ext cx="1998164" cy="875211"/>
          </a:xfrm>
          <a:custGeom>
            <a:avLst/>
            <a:gdLst>
              <a:gd name="connsiteX0" fmla="*/ 0 w 1998164"/>
              <a:gd name="connsiteY0" fmla="*/ 875211 h 875211"/>
              <a:gd name="connsiteX1" fmla="*/ 13063 w 1998164"/>
              <a:gd name="connsiteY1" fmla="*/ 509451 h 875211"/>
              <a:gd name="connsiteX2" fmla="*/ 966652 w 1998164"/>
              <a:gd name="connsiteY2" fmla="*/ 326571 h 875211"/>
              <a:gd name="connsiteX3" fmla="*/ 979715 w 1998164"/>
              <a:gd name="connsiteY3" fmla="*/ 457200 h 875211"/>
              <a:gd name="connsiteX4" fmla="*/ 1005840 w 1998164"/>
              <a:gd name="connsiteY4" fmla="*/ 548640 h 875211"/>
              <a:gd name="connsiteX5" fmla="*/ 1031966 w 1998164"/>
              <a:gd name="connsiteY5" fmla="*/ 352697 h 875211"/>
              <a:gd name="connsiteX6" fmla="*/ 1045029 w 1998164"/>
              <a:gd name="connsiteY6" fmla="*/ 313508 h 875211"/>
              <a:gd name="connsiteX7" fmla="*/ 1084218 w 1998164"/>
              <a:gd name="connsiteY7" fmla="*/ 287382 h 875211"/>
              <a:gd name="connsiteX8" fmla="*/ 1933303 w 1998164"/>
              <a:gd name="connsiteY8" fmla="*/ 313508 h 875211"/>
              <a:gd name="connsiteX9" fmla="*/ 1920240 w 1998164"/>
              <a:gd name="connsiteY9" fmla="*/ 875211 h 875211"/>
              <a:gd name="connsiteX10" fmla="*/ 1907178 w 1998164"/>
              <a:gd name="connsiteY10" fmla="*/ 0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8164" h="875211">
                <a:moveTo>
                  <a:pt x="0" y="875211"/>
                </a:moveTo>
                <a:cubicBezTo>
                  <a:pt x="4354" y="753291"/>
                  <a:pt x="4572" y="631153"/>
                  <a:pt x="13063" y="509451"/>
                </a:cubicBezTo>
                <a:cubicBezTo>
                  <a:pt x="48147" y="6586"/>
                  <a:pt x="123012" y="314689"/>
                  <a:pt x="966652" y="326571"/>
                </a:cubicBezTo>
                <a:cubicBezTo>
                  <a:pt x="971006" y="370114"/>
                  <a:pt x="976081" y="413591"/>
                  <a:pt x="979715" y="457200"/>
                </a:cubicBezTo>
                <a:cubicBezTo>
                  <a:pt x="992322" y="608483"/>
                  <a:pt x="985470" y="731972"/>
                  <a:pt x="1005840" y="548640"/>
                </a:cubicBezTo>
                <a:cubicBezTo>
                  <a:pt x="1019847" y="422573"/>
                  <a:pt x="1007492" y="438354"/>
                  <a:pt x="1031966" y="352697"/>
                </a:cubicBezTo>
                <a:cubicBezTo>
                  <a:pt x="1035749" y="339457"/>
                  <a:pt x="1036427" y="324260"/>
                  <a:pt x="1045029" y="313508"/>
                </a:cubicBezTo>
                <a:cubicBezTo>
                  <a:pt x="1054837" y="301249"/>
                  <a:pt x="1071155" y="296091"/>
                  <a:pt x="1084218" y="287382"/>
                </a:cubicBezTo>
                <a:cubicBezTo>
                  <a:pt x="1367246" y="296091"/>
                  <a:pt x="1701668" y="150639"/>
                  <a:pt x="1933303" y="313508"/>
                </a:cubicBezTo>
                <a:cubicBezTo>
                  <a:pt x="2086507" y="421230"/>
                  <a:pt x="1920240" y="875211"/>
                  <a:pt x="1920240" y="875211"/>
                </a:cubicBezTo>
                <a:cubicBezTo>
                  <a:pt x="1915820" y="583475"/>
                  <a:pt x="1907178" y="291769"/>
                  <a:pt x="19071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>
            <a:off x="6764602" y="4567499"/>
            <a:ext cx="1998164" cy="875211"/>
          </a:xfrm>
          <a:custGeom>
            <a:avLst/>
            <a:gdLst>
              <a:gd name="connsiteX0" fmla="*/ 0 w 1998164"/>
              <a:gd name="connsiteY0" fmla="*/ 875211 h 875211"/>
              <a:gd name="connsiteX1" fmla="*/ 13063 w 1998164"/>
              <a:gd name="connsiteY1" fmla="*/ 509451 h 875211"/>
              <a:gd name="connsiteX2" fmla="*/ 966652 w 1998164"/>
              <a:gd name="connsiteY2" fmla="*/ 326571 h 875211"/>
              <a:gd name="connsiteX3" fmla="*/ 979715 w 1998164"/>
              <a:gd name="connsiteY3" fmla="*/ 457200 h 875211"/>
              <a:gd name="connsiteX4" fmla="*/ 1005840 w 1998164"/>
              <a:gd name="connsiteY4" fmla="*/ 548640 h 875211"/>
              <a:gd name="connsiteX5" fmla="*/ 1031966 w 1998164"/>
              <a:gd name="connsiteY5" fmla="*/ 352697 h 875211"/>
              <a:gd name="connsiteX6" fmla="*/ 1045029 w 1998164"/>
              <a:gd name="connsiteY6" fmla="*/ 313508 h 875211"/>
              <a:gd name="connsiteX7" fmla="*/ 1084218 w 1998164"/>
              <a:gd name="connsiteY7" fmla="*/ 287382 h 875211"/>
              <a:gd name="connsiteX8" fmla="*/ 1933303 w 1998164"/>
              <a:gd name="connsiteY8" fmla="*/ 313508 h 875211"/>
              <a:gd name="connsiteX9" fmla="*/ 1920240 w 1998164"/>
              <a:gd name="connsiteY9" fmla="*/ 875211 h 875211"/>
              <a:gd name="connsiteX10" fmla="*/ 1907178 w 1998164"/>
              <a:gd name="connsiteY10" fmla="*/ 0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8164" h="875211">
                <a:moveTo>
                  <a:pt x="0" y="875211"/>
                </a:moveTo>
                <a:cubicBezTo>
                  <a:pt x="4354" y="753291"/>
                  <a:pt x="4572" y="631153"/>
                  <a:pt x="13063" y="509451"/>
                </a:cubicBezTo>
                <a:cubicBezTo>
                  <a:pt x="48147" y="6586"/>
                  <a:pt x="123012" y="314689"/>
                  <a:pt x="966652" y="326571"/>
                </a:cubicBezTo>
                <a:cubicBezTo>
                  <a:pt x="971006" y="370114"/>
                  <a:pt x="976081" y="413591"/>
                  <a:pt x="979715" y="457200"/>
                </a:cubicBezTo>
                <a:cubicBezTo>
                  <a:pt x="992322" y="608483"/>
                  <a:pt x="985470" y="731972"/>
                  <a:pt x="1005840" y="548640"/>
                </a:cubicBezTo>
                <a:cubicBezTo>
                  <a:pt x="1019847" y="422573"/>
                  <a:pt x="1007492" y="438354"/>
                  <a:pt x="1031966" y="352697"/>
                </a:cubicBezTo>
                <a:cubicBezTo>
                  <a:pt x="1035749" y="339457"/>
                  <a:pt x="1036427" y="324260"/>
                  <a:pt x="1045029" y="313508"/>
                </a:cubicBezTo>
                <a:cubicBezTo>
                  <a:pt x="1054837" y="301249"/>
                  <a:pt x="1071155" y="296091"/>
                  <a:pt x="1084218" y="287382"/>
                </a:cubicBezTo>
                <a:cubicBezTo>
                  <a:pt x="1367246" y="296091"/>
                  <a:pt x="1701668" y="150639"/>
                  <a:pt x="1933303" y="313508"/>
                </a:cubicBezTo>
                <a:cubicBezTo>
                  <a:pt x="2086507" y="421230"/>
                  <a:pt x="1920240" y="875211"/>
                  <a:pt x="1920240" y="875211"/>
                </a:cubicBezTo>
                <a:cubicBezTo>
                  <a:pt x="1915820" y="583475"/>
                  <a:pt x="1907178" y="291769"/>
                  <a:pt x="19071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8762766" y="3744511"/>
            <a:ext cx="1998164" cy="875211"/>
          </a:xfrm>
          <a:custGeom>
            <a:avLst/>
            <a:gdLst>
              <a:gd name="connsiteX0" fmla="*/ 0 w 1998164"/>
              <a:gd name="connsiteY0" fmla="*/ 875211 h 875211"/>
              <a:gd name="connsiteX1" fmla="*/ 13063 w 1998164"/>
              <a:gd name="connsiteY1" fmla="*/ 509451 h 875211"/>
              <a:gd name="connsiteX2" fmla="*/ 966652 w 1998164"/>
              <a:gd name="connsiteY2" fmla="*/ 326571 h 875211"/>
              <a:gd name="connsiteX3" fmla="*/ 979715 w 1998164"/>
              <a:gd name="connsiteY3" fmla="*/ 457200 h 875211"/>
              <a:gd name="connsiteX4" fmla="*/ 1005840 w 1998164"/>
              <a:gd name="connsiteY4" fmla="*/ 548640 h 875211"/>
              <a:gd name="connsiteX5" fmla="*/ 1031966 w 1998164"/>
              <a:gd name="connsiteY5" fmla="*/ 352697 h 875211"/>
              <a:gd name="connsiteX6" fmla="*/ 1045029 w 1998164"/>
              <a:gd name="connsiteY6" fmla="*/ 313508 h 875211"/>
              <a:gd name="connsiteX7" fmla="*/ 1084218 w 1998164"/>
              <a:gd name="connsiteY7" fmla="*/ 287382 h 875211"/>
              <a:gd name="connsiteX8" fmla="*/ 1933303 w 1998164"/>
              <a:gd name="connsiteY8" fmla="*/ 313508 h 875211"/>
              <a:gd name="connsiteX9" fmla="*/ 1920240 w 1998164"/>
              <a:gd name="connsiteY9" fmla="*/ 875211 h 875211"/>
              <a:gd name="connsiteX10" fmla="*/ 1907178 w 1998164"/>
              <a:gd name="connsiteY10" fmla="*/ 0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8164" h="875211">
                <a:moveTo>
                  <a:pt x="0" y="875211"/>
                </a:moveTo>
                <a:cubicBezTo>
                  <a:pt x="4354" y="753291"/>
                  <a:pt x="4572" y="631153"/>
                  <a:pt x="13063" y="509451"/>
                </a:cubicBezTo>
                <a:cubicBezTo>
                  <a:pt x="48147" y="6586"/>
                  <a:pt x="123012" y="314689"/>
                  <a:pt x="966652" y="326571"/>
                </a:cubicBezTo>
                <a:cubicBezTo>
                  <a:pt x="971006" y="370114"/>
                  <a:pt x="976081" y="413591"/>
                  <a:pt x="979715" y="457200"/>
                </a:cubicBezTo>
                <a:cubicBezTo>
                  <a:pt x="992322" y="608483"/>
                  <a:pt x="985470" y="731972"/>
                  <a:pt x="1005840" y="548640"/>
                </a:cubicBezTo>
                <a:cubicBezTo>
                  <a:pt x="1019847" y="422573"/>
                  <a:pt x="1007492" y="438354"/>
                  <a:pt x="1031966" y="352697"/>
                </a:cubicBezTo>
                <a:cubicBezTo>
                  <a:pt x="1035749" y="339457"/>
                  <a:pt x="1036427" y="324260"/>
                  <a:pt x="1045029" y="313508"/>
                </a:cubicBezTo>
                <a:cubicBezTo>
                  <a:pt x="1054837" y="301249"/>
                  <a:pt x="1071155" y="296091"/>
                  <a:pt x="1084218" y="287382"/>
                </a:cubicBezTo>
                <a:cubicBezTo>
                  <a:pt x="1367246" y="296091"/>
                  <a:pt x="1701668" y="150639"/>
                  <a:pt x="1933303" y="313508"/>
                </a:cubicBezTo>
                <a:cubicBezTo>
                  <a:pt x="2086507" y="421230"/>
                  <a:pt x="1920240" y="875211"/>
                  <a:pt x="1920240" y="875211"/>
                </a:cubicBezTo>
                <a:cubicBezTo>
                  <a:pt x="1915820" y="583475"/>
                  <a:pt x="1907178" y="291769"/>
                  <a:pt x="19071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5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Review this lesson.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Finish all challenges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5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Submit your 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1192" name="Google Shape;1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5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194" name="Google Shape;119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25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844849" y="708837"/>
            <a:ext cx="320074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ASK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YOUR FRIENDS</a:t>
            </a:r>
            <a:endParaRPr dirty="0"/>
          </a:p>
        </p:txBody>
      </p:sp>
      <p:sp>
        <p:nvSpPr>
          <p:cNvPr id="135" name="Google Shape;135;p3" descr="Image result for remember ic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 descr="Image result for think 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86" y="3592107"/>
            <a:ext cx="2114246" cy="2114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>
            <a:off x="4459516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413" y="2970820"/>
            <a:ext cx="2580717" cy="2848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5325589" y="708837"/>
            <a:ext cx="19463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582" y="3366293"/>
            <a:ext cx="2057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9559156" y="708837"/>
            <a:ext cx="125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  <p:cxnSp>
        <p:nvCxnSpPr>
          <p:cNvPr id="143" name="Google Shape;143;p3"/>
          <p:cNvCxnSpPr/>
          <p:nvPr/>
        </p:nvCxnSpPr>
        <p:spPr>
          <a:xfrm>
            <a:off x="8558815" y="312738"/>
            <a:ext cx="25218" cy="6107112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1136085" y="5958185"/>
            <a:ext cx="2502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BY YOURSELF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9293882" y="5950999"/>
            <a:ext cx="2094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GIVE 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/>
        </p:nvSpPr>
        <p:spPr>
          <a:xfrm>
            <a:off x="3430640" y="1531630"/>
            <a:ext cx="6717912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QUIZES                          30 %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EXAMS                         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MIDTERM                 20 %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FINAL                         40 %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            10 %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634896" y="123464"/>
            <a:ext cx="548878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dirty="0"/>
          </a:p>
        </p:txBody>
      </p:sp>
      <p:sp>
        <p:nvSpPr>
          <p:cNvPr id="152" name="Google Shape;152;p4" descr="Image result for challenge icon"/>
          <p:cNvSpPr/>
          <p:nvPr/>
        </p:nvSpPr>
        <p:spPr>
          <a:xfrm>
            <a:off x="250825" y="-30480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902" y="2589138"/>
            <a:ext cx="747305" cy="74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3628" y="4764395"/>
            <a:ext cx="486579" cy="54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73763" y="1610148"/>
            <a:ext cx="481479" cy="481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379394" y="5962919"/>
            <a:ext cx="3319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QUIZ every 2 weeks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763916" y="2274838"/>
            <a:ext cx="580171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? 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754743" y="1926772"/>
            <a:ext cx="998623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2013743" y="748730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of steps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accomplish an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56102" y="541827"/>
            <a:ext cx="9304134" cy="1553673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7747074" y="3250045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366546" y="3374578"/>
            <a:ext cx="1173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Wake up</a:t>
            </a:r>
            <a:endParaRPr dirty="0"/>
          </a:p>
        </p:txBody>
      </p:sp>
      <p:sp>
        <p:nvSpPr>
          <p:cNvPr id="172" name="Google Shape;172;p6"/>
          <p:cNvSpPr/>
          <p:nvPr/>
        </p:nvSpPr>
        <p:spPr>
          <a:xfrm>
            <a:off x="1556102" y="3292966"/>
            <a:ext cx="3658278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261596" y="3331792"/>
            <a:ext cx="1460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PNC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542428" y="2475136"/>
            <a:ext cx="16849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47074" y="4211046"/>
            <a:ext cx="2240120" cy="4625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194289" y="4310141"/>
            <a:ext cx="1545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shower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>
            <a:off x="7747074" y="5172047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414325" y="5297870"/>
            <a:ext cx="1197030" cy="3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bike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7747074" y="6133048"/>
            <a:ext cx="2240120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913739" y="6283018"/>
            <a:ext cx="2030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good morniiiing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6"/>
          <p:cNvCxnSpPr>
            <a:cxnSpLocks/>
            <a:stCxn id="170" idx="2"/>
            <a:endCxn id="175" idx="0"/>
          </p:cNvCxnSpPr>
          <p:nvPr/>
        </p:nvCxnSpPr>
        <p:spPr>
          <a:xfrm>
            <a:off x="8867134" y="3793457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6"/>
          <p:cNvCxnSpPr/>
          <p:nvPr/>
        </p:nvCxnSpPr>
        <p:spPr>
          <a:xfrm>
            <a:off x="8867134" y="4754458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6"/>
          <p:cNvCxnSpPr/>
          <p:nvPr/>
        </p:nvCxnSpPr>
        <p:spPr>
          <a:xfrm>
            <a:off x="8897691" y="5715459"/>
            <a:ext cx="0" cy="41758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6"/>
          <p:cNvSpPr txBox="1"/>
          <p:nvPr/>
        </p:nvSpPr>
        <p:spPr>
          <a:xfrm>
            <a:off x="8217636" y="2575423"/>
            <a:ext cx="9896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500705" y="-12868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will be the robot at the end of the program ?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945" y="3370537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3034685" y="3488354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7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23" name="Google Shape;223;p7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7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flipH="1">
            <a:off x="3444407" y="309575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2635945" y="1737063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34685" y="1854880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500705" y="-12868"/>
            <a:ext cx="5689120" cy="131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Monday, where will be the robot at the end of the program ?</a:t>
            </a:r>
            <a:endParaRPr/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635945" y="2552344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3034685" y="2670161"/>
            <a:ext cx="914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767019" y="3353656"/>
            <a:ext cx="1429279" cy="1281423"/>
          </a:xfrm>
          <a:prstGeom prst="diamond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934812" y="3889256"/>
            <a:ext cx="1131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= TUESDAY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1560742" y="4872705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1959482" y="4990522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4" name="Google Shape;244;p8"/>
          <p:cNvCxnSpPr/>
          <p:nvPr/>
        </p:nvCxnSpPr>
        <p:spPr>
          <a:xfrm>
            <a:off x="2217424" y="5722087"/>
            <a:ext cx="289583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8"/>
          <p:cNvSpPr/>
          <p:nvPr/>
        </p:nvSpPr>
        <p:spPr>
          <a:xfrm>
            <a:off x="2824736" y="6033480"/>
            <a:ext cx="1616924" cy="543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3223476" y="6151297"/>
            <a:ext cx="9601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 flipH="1">
            <a:off x="2644921" y="4285068"/>
            <a:ext cx="472304" cy="50933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4138870" y="4205868"/>
            <a:ext cx="473914" cy="509332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8"/>
          <p:cNvSpPr txBox="1"/>
          <p:nvPr/>
        </p:nvSpPr>
        <p:spPr>
          <a:xfrm>
            <a:off x="4497325" y="4139392"/>
            <a:ext cx="57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2214927" y="4182764"/>
            <a:ext cx="6058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45153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8082601" y="455890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8713666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9344731" y="455890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9975796" y="455890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745153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082601" y="39652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8713666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344731" y="39652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975796" y="39652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745153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8082601" y="3356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8713666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9344731" y="3356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9975796" y="3356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45153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8082601" y="27632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8713666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9344731" y="276323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9975796" y="27632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7772" y="285741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7710073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73" name="Google Shape;273;p8"/>
          <p:cNvSpPr txBox="1"/>
          <p:nvPr/>
        </p:nvSpPr>
        <p:spPr>
          <a:xfrm>
            <a:off x="8312066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74" name="Google Shape;274;p8"/>
          <p:cNvSpPr txBox="1"/>
          <p:nvPr/>
        </p:nvSpPr>
        <p:spPr>
          <a:xfrm>
            <a:off x="8914059" y="22817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9516052" y="228175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10127661" y="2281751"/>
            <a:ext cx="2968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277" name="Google Shape;277;p8"/>
          <p:cNvCxnSpPr/>
          <p:nvPr/>
        </p:nvCxnSpPr>
        <p:spPr>
          <a:xfrm flipH="1">
            <a:off x="3438965" y="2273895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78;p8"/>
          <p:cNvCxnSpPr/>
          <p:nvPr/>
        </p:nvCxnSpPr>
        <p:spPr>
          <a:xfrm flipH="1">
            <a:off x="3447749" y="1422371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8"/>
          <p:cNvCxnSpPr/>
          <p:nvPr/>
        </p:nvCxnSpPr>
        <p:spPr>
          <a:xfrm flipH="1">
            <a:off x="3491701" y="3070614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0" name="Google Shape;280;p8"/>
          <p:cNvCxnSpPr/>
          <p:nvPr/>
        </p:nvCxnSpPr>
        <p:spPr>
          <a:xfrm flipH="1">
            <a:off x="2530522" y="5424493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p8"/>
          <p:cNvCxnSpPr/>
          <p:nvPr/>
        </p:nvCxnSpPr>
        <p:spPr>
          <a:xfrm>
            <a:off x="4601420" y="4755543"/>
            <a:ext cx="11364" cy="9615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8"/>
          <p:cNvCxnSpPr/>
          <p:nvPr/>
        </p:nvCxnSpPr>
        <p:spPr>
          <a:xfrm flipH="1">
            <a:off x="3633198" y="5758698"/>
            <a:ext cx="2721" cy="302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8"/>
          <p:cNvSpPr txBox="1"/>
          <p:nvPr/>
        </p:nvSpPr>
        <p:spPr>
          <a:xfrm>
            <a:off x="6974524" y="29597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6967624" y="351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6984284" y="41177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977384" y="467541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22" y="323160"/>
            <a:ext cx="1109690" cy="109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9"/>
          <p:cNvSpPr txBox="1"/>
          <p:nvPr/>
        </p:nvSpPr>
        <p:spPr>
          <a:xfrm>
            <a:off x="3696532" y="240262"/>
            <a:ext cx="56891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diamonds left at the end of program ?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10446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735527" y="42785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366592" y="427852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366592" y="36722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36659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7997657" y="306478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628722" y="306479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438378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6653" y="4399411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304" y="379129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4326" y="315115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267598" y="1959971"/>
            <a:ext cx="4205799" cy="3742329"/>
          </a:xfrm>
          <a:prstGeom prst="roundRect">
            <a:avLst>
              <a:gd name="adj" fmla="val 8994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"/>
          <p:cNvSpPr txBox="1"/>
          <p:nvPr/>
        </p:nvSpPr>
        <p:spPr>
          <a:xfrm>
            <a:off x="1857816" y="223670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857816" y="274573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1857816" y="3826827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1857816" y="32710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1857816" y="4399411"/>
            <a:ext cx="126096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893765" y="4962533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795</Words>
  <Application>Microsoft Office PowerPoint</Application>
  <PresentationFormat>Widescreen</PresentationFormat>
  <Paragraphs>331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Lemon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38</cp:revision>
  <dcterms:created xsi:type="dcterms:W3CDTF">2020-01-29T00:40:08Z</dcterms:created>
  <dcterms:modified xsi:type="dcterms:W3CDTF">2023-06-06T12:18:26Z</dcterms:modified>
</cp:coreProperties>
</file>