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23960" y="447218"/>
            <a:ext cx="3775500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572986" y="8930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631" y="109010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7751" y="2004421"/>
            <a:ext cx="328547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&lt;VALUE ON CELL 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9284" y="151838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379850" y="283489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379850" y="327571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0377" y="3759728"/>
            <a:ext cx="258374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accent1"/>
                </a:solidFill>
              </a:rPr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480127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539581" y="2044483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13794" y="100751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5681" y="1464612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6548" y="2009358"/>
            <a:ext cx="350556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&lt;VALUE ON </a:t>
            </a:r>
            <a:r>
              <a:rPr lang="en-US" sz="2000" dirty="0" smtClean="0">
                <a:solidFill>
                  <a:schemeClr val="accent1"/>
                </a:solidFill>
              </a:rPr>
              <a:t>CELL 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3756" y="3788533"/>
            <a:ext cx="257663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accent1"/>
                </a:solidFill>
              </a:rPr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747" y="2983259"/>
            <a:ext cx="3315293" cy="1471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447299" y="329014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559375" y="2772850"/>
            <a:ext cx="290674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>
                <a:solidFill>
                  <a:schemeClr val="accent1"/>
                </a:solidFill>
              </a:rPr>
              <a:t>VALUE ON </a:t>
            </a:r>
            <a:r>
              <a:rPr lang="en-US" sz="2000" dirty="0" smtClean="0">
                <a:solidFill>
                  <a:schemeClr val="accent1"/>
                </a:solidFill>
              </a:rPr>
              <a:t>CELL&gt;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612395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353704" y="-54824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683897" y="563509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82937" y="476905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711797" y="620259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977467" y="620259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7001588" y="132699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983986" y="171191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596737" y="166872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8981" y="895393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18682" y="1123222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3863" y="597283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229" y="11540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98469" y="1773038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5161271" y="50138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792336" y="50138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423401" y="50138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7054466" y="50138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668637" y="50138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292044" y="500881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7239" y="506224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947661" y="503652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176782" y="1469204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6496" y="508987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8217" y="5148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6821" y="514823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9513793" y="1927662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0493" y="2336384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44862" y="2829797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</a:t>
            </a:r>
            <a:r>
              <a:rPr lang="en-US" sz="2000" dirty="0" smtClean="0"/>
              <a:t>BY </a:t>
            </a:r>
            <a:r>
              <a:rPr lang="en-US" sz="2000" dirty="0"/>
              <a:t>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129936" y="3366254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5161271" y="58670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5792336" y="5867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6423401" y="58670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7054466" y="5867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7668637" y="586708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8292044" y="586208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4141" y="593592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947661" y="588979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0048" y="60035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2020" y="599561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/>
          <p:cNvSpPr txBox="1"/>
          <p:nvPr/>
        </p:nvSpPr>
        <p:spPr>
          <a:xfrm>
            <a:off x="777624" y="3269256"/>
            <a:ext cx="28648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dirty="0" smtClean="0">
                <a:solidFill>
                  <a:srgbClr val="16E40C"/>
                </a:solidFill>
              </a:rPr>
              <a:t>NB-DIAMONDS&gt;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8860" y="1178280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68" name="Rectangle 67"/>
          <p:cNvSpPr/>
          <p:nvPr/>
        </p:nvSpPr>
        <p:spPr>
          <a:xfrm>
            <a:off x="260968" y="1847204"/>
            <a:ext cx="4129149" cy="1215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4001" y="913164"/>
            <a:ext cx="4385519" cy="223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88955" y="1618322"/>
            <a:ext cx="223910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fr-FR" sz="2000" dirty="0">
                <a:solidFill>
                  <a:schemeClr val="accent1"/>
                </a:solidFill>
              </a:rPr>
              <a:t>HAS </a:t>
            </a:r>
            <a:r>
              <a:rPr lang="fr-FR" sz="2000" dirty="0" smtClean="0">
                <a:solidFill>
                  <a:schemeClr val="accent1"/>
                </a:solidFill>
              </a:rPr>
              <a:t>DIAMOND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64852" y="21107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810" y="713109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5760" y="2557182"/>
            <a:ext cx="38502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SET</a:t>
            </a:r>
            <a:r>
              <a:rPr lang="en-US" sz="2000" b="1" dirty="0" smtClean="0">
                <a:solidFill>
                  <a:srgbClr val="16E40C"/>
                </a:solidFill>
              </a:rPr>
              <a:t>&lt;</a:t>
            </a:r>
            <a:r>
              <a:rPr lang="en-US" sz="2000" b="1" i="1" dirty="0" smtClean="0">
                <a:solidFill>
                  <a:srgbClr val="16E40C"/>
                </a:solidFill>
              </a:rPr>
              <a:t>NB-DIAMONDS </a:t>
            </a:r>
            <a:r>
              <a:rPr lang="en-US" sz="2000" dirty="0" smtClean="0">
                <a:solidFill>
                  <a:srgbClr val="16E40C"/>
                </a:solidFill>
              </a:rPr>
              <a:t>&gt;</a:t>
            </a:r>
            <a:r>
              <a:rPr lang="en-US" sz="2000" dirty="0" smtClean="0"/>
              <a:t>TO</a:t>
            </a:r>
            <a:r>
              <a:rPr lang="en-US" sz="2000" dirty="0" smtClean="0">
                <a:solidFill>
                  <a:schemeClr val="accent1"/>
                </a:solidFill>
              </a:rPr>
              <a:t>&lt;PICK UP&gt; 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0" y="509920"/>
            <a:ext cx="3647951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lang="en-US" dirty="0"/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030571" y="-13697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58377" y="522884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17623" y="5593692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1761" y="3095725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816611" y="3156309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8800" y="1098722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7710" y="1603153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557033" y="2033337"/>
            <a:ext cx="31556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</a:t>
            </a:r>
            <a:r>
              <a:rPr lang="en-US" sz="2000" dirty="0" smtClean="0"/>
              <a:t>TO</a:t>
            </a:r>
          </a:p>
          <a:p>
            <a:r>
              <a:rPr lang="en-US" sz="2000" b="1" dirty="0" smtClean="0">
                <a:solidFill>
                  <a:srgbClr val="16E40C"/>
                </a:solidFill>
              </a:rPr>
              <a:t>&lt; </a:t>
            </a:r>
            <a:r>
              <a:rPr lang="en-US" sz="2000" b="1" dirty="0">
                <a:solidFill>
                  <a:srgbClr val="16E40C"/>
                </a:solidFill>
              </a:rPr>
              <a:t>VALUE ON CELL</a:t>
            </a:r>
            <a:r>
              <a:rPr lang="en-US" sz="2000" b="1" dirty="0" smtClean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4701" y="2787742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1842" y="3266258"/>
            <a:ext cx="325527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 smtClean="0"/>
              <a:t>MY-NUMBER</a:t>
            </a:r>
            <a:r>
              <a:rPr lang="en-US" sz="2000" dirty="0" smtClean="0"/>
              <a:t>&gt;  OF</a:t>
            </a:r>
            <a:r>
              <a:rPr lang="en-US" sz="2000" b="1" dirty="0" smtClean="0">
                <a:solidFill>
                  <a:srgbClr val="16E40C"/>
                </a:solidFill>
              </a:rPr>
              <a:t>&lt;VALUE </a:t>
            </a:r>
            <a:r>
              <a:rPr lang="en-US" sz="2000" b="1" dirty="0">
                <a:solidFill>
                  <a:srgbClr val="16E40C"/>
                </a:solidFill>
              </a:rPr>
              <a:t>ON CELL</a:t>
            </a:r>
            <a:r>
              <a:rPr lang="en-US" sz="2000" b="1" dirty="0" smtClean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4701" y="4043589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885616" y="4499179"/>
            <a:ext cx="258917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WRITE</a:t>
            </a:r>
            <a:r>
              <a:rPr lang="en-US" sz="2000" b="1" dirty="0">
                <a:solidFill>
                  <a:srgbClr val="16E40C"/>
                </a:solidFill>
              </a:rPr>
              <a:t>&lt; MY-NUMBER</a:t>
            </a:r>
            <a:r>
              <a:rPr lang="en-US" sz="2000" b="1" dirty="0" smtClean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409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31128" y="-103834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127398" y="-5006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76398" y="4822263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0414" y="376976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7654" y="2816334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</a:t>
            </a:r>
            <a:r>
              <a:rPr lang="en-US" sz="2000" dirty="0" smtClean="0"/>
              <a:t>10&gt;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39189" y="692184"/>
            <a:ext cx="4057909" cy="2718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6364" y="492129"/>
            <a:ext cx="33123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HAS CELL ON </a:t>
            </a:r>
            <a:r>
              <a:rPr lang="en-US" sz="2000" dirty="0" smtClean="0">
                <a:solidFill>
                  <a:schemeClr val="accent1"/>
                </a:solidFill>
              </a:rPr>
              <a:t>RIGHT&gt;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0609" y="995833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70" name="Rectangle 69"/>
          <p:cNvSpPr/>
          <p:nvPr/>
        </p:nvSpPr>
        <p:spPr>
          <a:xfrm>
            <a:off x="89862" y="1661935"/>
            <a:ext cx="3950506" cy="1611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72323" y="1461880"/>
            <a:ext cx="18776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HAS </a:t>
            </a:r>
            <a:r>
              <a:rPr lang="en-US" sz="2000" dirty="0" smtClean="0">
                <a:solidFill>
                  <a:schemeClr val="accent1"/>
                </a:solidFill>
              </a:rPr>
              <a:t>CAKE&gt;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9557" y="190831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44844" y="2354746"/>
            <a:ext cx="29838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</a:t>
            </a:r>
            <a:r>
              <a:rPr lang="en-US" sz="2000" dirty="0" smtClean="0"/>
              <a:t>TO &lt;EAT&gt; 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950004" y="3521002"/>
            <a:ext cx="203357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WRITE</a:t>
            </a:r>
            <a:r>
              <a:rPr lang="en-US" sz="2000" b="1" dirty="0">
                <a:solidFill>
                  <a:srgbClr val="16E40C"/>
                </a:solidFill>
              </a:rPr>
              <a:t>&lt; ENERGY</a:t>
            </a:r>
            <a:r>
              <a:rPr lang="en-US" sz="2000" b="1" dirty="0" smtClean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13675" y="3210431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</a:t>
            </a:r>
            <a:r>
              <a:rPr lang="en-US" sz="2000" dirty="0" smtClean="0"/>
              <a:t>10&gt;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453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99</cp:revision>
  <dcterms:created xsi:type="dcterms:W3CDTF">2020-01-30T10:34:45Z</dcterms:created>
  <dcterms:modified xsi:type="dcterms:W3CDTF">2023-06-14T09:47:41Z</dcterms:modified>
</cp:coreProperties>
</file>