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5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678873" y="509920"/>
            <a:ext cx="3368868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24681" y="1267723"/>
            <a:ext cx="3150843" cy="941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8;p1"/>
          <p:cNvSpPr txBox="1"/>
          <p:nvPr/>
        </p:nvSpPr>
        <p:spPr>
          <a:xfrm>
            <a:off x="875789" y="1095378"/>
            <a:ext cx="965104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16;p1"/>
          <p:cNvSpPr txBox="1"/>
          <p:nvPr/>
        </p:nvSpPr>
        <p:spPr>
          <a:xfrm>
            <a:off x="1901177" y="153851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19;p1"/>
          <p:cNvSpPr txBox="1"/>
          <p:nvPr/>
        </p:nvSpPr>
        <p:spPr>
          <a:xfrm>
            <a:off x="1876385" y="1098446"/>
            <a:ext cx="204414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4917" y="2633002"/>
            <a:ext cx="2430065" cy="3122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614;p8"/>
          <p:cNvSpPr txBox="1"/>
          <p:nvPr/>
        </p:nvSpPr>
        <p:spPr>
          <a:xfrm>
            <a:off x="5118075" y="646005"/>
            <a:ext cx="1733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14;p8"/>
          <p:cNvSpPr txBox="1"/>
          <p:nvPr/>
        </p:nvSpPr>
        <p:spPr>
          <a:xfrm>
            <a:off x="5118075" y="1081865"/>
            <a:ext cx="1733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35;p8"/>
          <p:cNvSpPr txBox="1"/>
          <p:nvPr/>
        </p:nvSpPr>
        <p:spPr>
          <a:xfrm>
            <a:off x="5481566" y="152758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14;p8"/>
          <p:cNvSpPr txBox="1"/>
          <p:nvPr/>
        </p:nvSpPr>
        <p:spPr>
          <a:xfrm>
            <a:off x="5118075" y="1965187"/>
            <a:ext cx="1733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4618" y="3067025"/>
            <a:ext cx="2177447" cy="1146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637;p8"/>
          <p:cNvSpPr txBox="1"/>
          <p:nvPr/>
        </p:nvSpPr>
        <p:spPr>
          <a:xfrm>
            <a:off x="4674618" y="2432968"/>
            <a:ext cx="1663198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637;p8"/>
          <p:cNvSpPr txBox="1"/>
          <p:nvPr/>
        </p:nvSpPr>
        <p:spPr>
          <a:xfrm>
            <a:off x="4921606" y="2866990"/>
            <a:ext cx="1663198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35;p8"/>
          <p:cNvSpPr txBox="1"/>
          <p:nvPr/>
        </p:nvSpPr>
        <p:spPr>
          <a:xfrm>
            <a:off x="5429010" y="33276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14;p8"/>
          <p:cNvSpPr txBox="1"/>
          <p:nvPr/>
        </p:nvSpPr>
        <p:spPr>
          <a:xfrm>
            <a:off x="5019150" y="3752129"/>
            <a:ext cx="1733990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35;p8"/>
          <p:cNvSpPr txBox="1"/>
          <p:nvPr/>
        </p:nvSpPr>
        <p:spPr>
          <a:xfrm>
            <a:off x="5429009" y="427193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36;p8"/>
          <p:cNvSpPr txBox="1"/>
          <p:nvPr/>
        </p:nvSpPr>
        <p:spPr>
          <a:xfrm>
            <a:off x="5429009" y="4730428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4;p8"/>
          <p:cNvSpPr txBox="1"/>
          <p:nvPr/>
        </p:nvSpPr>
        <p:spPr>
          <a:xfrm>
            <a:off x="5019150" y="514571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5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4484" y="1660590"/>
            <a:ext cx="3250316" cy="3922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61;p9"/>
          <p:cNvSpPr txBox="1"/>
          <p:nvPr/>
        </p:nvSpPr>
        <p:spPr>
          <a:xfrm>
            <a:off x="1150817" y="1467324"/>
            <a:ext cx="1470957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60;p9"/>
          <p:cNvSpPr txBox="1"/>
          <p:nvPr/>
        </p:nvSpPr>
        <p:spPr>
          <a:xfrm>
            <a:off x="1886296" y="194925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44983" y="3088415"/>
            <a:ext cx="2516131" cy="761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661;p9"/>
          <p:cNvSpPr txBox="1"/>
          <p:nvPr/>
        </p:nvSpPr>
        <p:spPr>
          <a:xfrm>
            <a:off x="10007346" y="1150971"/>
            <a:ext cx="14709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65;p9"/>
          <p:cNvSpPr txBox="1"/>
          <p:nvPr/>
        </p:nvSpPr>
        <p:spPr>
          <a:xfrm>
            <a:off x="1484028" y="2888380"/>
            <a:ext cx="2239342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59;p9"/>
          <p:cNvSpPr txBox="1"/>
          <p:nvPr/>
        </p:nvSpPr>
        <p:spPr>
          <a:xfrm>
            <a:off x="1855083" y="335433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47;p9"/>
          <p:cNvSpPr txBox="1"/>
          <p:nvPr/>
        </p:nvSpPr>
        <p:spPr>
          <a:xfrm>
            <a:off x="1855083" y="3930536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00520" y="2686362"/>
            <a:ext cx="2917298" cy="1816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665;p9"/>
          <p:cNvSpPr txBox="1"/>
          <p:nvPr/>
        </p:nvSpPr>
        <p:spPr>
          <a:xfrm>
            <a:off x="7805130" y="1586164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8610" y="4709799"/>
            <a:ext cx="2049381" cy="762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661;p9"/>
          <p:cNvSpPr txBox="1"/>
          <p:nvPr/>
        </p:nvSpPr>
        <p:spPr>
          <a:xfrm>
            <a:off x="1278389" y="2488270"/>
            <a:ext cx="1470957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661;p9"/>
          <p:cNvSpPr txBox="1"/>
          <p:nvPr/>
        </p:nvSpPr>
        <p:spPr>
          <a:xfrm>
            <a:off x="1587655" y="4510277"/>
            <a:ext cx="1470957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658;p9"/>
          <p:cNvSpPr txBox="1"/>
          <p:nvPr/>
        </p:nvSpPr>
        <p:spPr>
          <a:xfrm>
            <a:off x="1923751" y="49212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70357" y="5776648"/>
            <a:ext cx="2049381" cy="762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661;p9"/>
          <p:cNvSpPr txBox="1"/>
          <p:nvPr/>
        </p:nvSpPr>
        <p:spPr>
          <a:xfrm>
            <a:off x="1609402" y="5577126"/>
            <a:ext cx="1470957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658;p9"/>
          <p:cNvSpPr txBox="1"/>
          <p:nvPr/>
        </p:nvSpPr>
        <p:spPr>
          <a:xfrm>
            <a:off x="1945498" y="5988060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1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289046" y="-56758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65925" y="509920"/>
            <a:ext cx="4089393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543436" y="258194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/>
          <p:cNvSpPr/>
          <p:nvPr/>
        </p:nvSpPr>
        <p:spPr>
          <a:xfrm>
            <a:off x="226290" y="1308032"/>
            <a:ext cx="3917655" cy="125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9;p2"/>
          <p:cNvSpPr txBox="1"/>
          <p:nvPr/>
        </p:nvSpPr>
        <p:spPr>
          <a:xfrm>
            <a:off x="308622" y="1096347"/>
            <a:ext cx="973053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8;p2"/>
          <p:cNvSpPr txBox="1"/>
          <p:nvPr/>
        </p:nvSpPr>
        <p:spPr>
          <a:xfrm>
            <a:off x="1563586" y="1511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74;p2"/>
          <p:cNvSpPr txBox="1"/>
          <p:nvPr/>
        </p:nvSpPr>
        <p:spPr>
          <a:xfrm>
            <a:off x="1558858" y="20791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79;p2"/>
          <p:cNvSpPr txBox="1"/>
          <p:nvPr/>
        </p:nvSpPr>
        <p:spPr>
          <a:xfrm>
            <a:off x="1371599" y="1111736"/>
            <a:ext cx="25875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/>
          <p:nvPr/>
        </p:nvSpPr>
        <p:spPr>
          <a:xfrm>
            <a:off x="952272" y="509920"/>
            <a:ext cx="3095469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55746" y="1924621"/>
            <a:ext cx="2217061" cy="81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85286" y="1431313"/>
            <a:ext cx="2613149" cy="1630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59;p2"/>
          <p:cNvSpPr txBox="1"/>
          <p:nvPr/>
        </p:nvSpPr>
        <p:spPr>
          <a:xfrm>
            <a:off x="1329022" y="1228027"/>
            <a:ext cx="973053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8;p2"/>
          <p:cNvSpPr txBox="1"/>
          <p:nvPr/>
        </p:nvSpPr>
        <p:spPr>
          <a:xfrm>
            <a:off x="2447792" y="122459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1;p3"/>
          <p:cNvSpPr txBox="1"/>
          <p:nvPr/>
        </p:nvSpPr>
        <p:spPr>
          <a:xfrm>
            <a:off x="1995054" y="1742899"/>
            <a:ext cx="16121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9;p3"/>
          <p:cNvSpPr txBox="1"/>
          <p:nvPr/>
        </p:nvSpPr>
        <p:spPr>
          <a:xfrm>
            <a:off x="2225701" y="218693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1;p3"/>
          <p:cNvSpPr txBox="1"/>
          <p:nvPr/>
        </p:nvSpPr>
        <p:spPr>
          <a:xfrm>
            <a:off x="1490622" y="1742899"/>
            <a:ext cx="4192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346365" y="536343"/>
            <a:ext cx="3687592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0553" y="31731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971109" y="228991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873" y="1439899"/>
            <a:ext cx="3279553" cy="2866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Rectangle 155"/>
          <p:cNvSpPr/>
          <p:nvPr/>
        </p:nvSpPr>
        <p:spPr>
          <a:xfrm>
            <a:off x="1335666" y="3075004"/>
            <a:ext cx="2465428" cy="76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452753" y="2859560"/>
            <a:ext cx="462849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248;p4"/>
          <p:cNvSpPr txBox="1"/>
          <p:nvPr/>
        </p:nvSpPr>
        <p:spPr>
          <a:xfrm>
            <a:off x="2017461" y="2890338"/>
            <a:ext cx="15953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245;p4"/>
          <p:cNvSpPr txBox="1"/>
          <p:nvPr/>
        </p:nvSpPr>
        <p:spPr>
          <a:xfrm>
            <a:off x="763059" y="1209230"/>
            <a:ext cx="876705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1;p4"/>
          <p:cNvSpPr txBox="1"/>
          <p:nvPr/>
        </p:nvSpPr>
        <p:spPr>
          <a:xfrm>
            <a:off x="1944444" y="331038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48;p4"/>
          <p:cNvSpPr txBox="1"/>
          <p:nvPr/>
        </p:nvSpPr>
        <p:spPr>
          <a:xfrm>
            <a:off x="1691504" y="1247626"/>
            <a:ext cx="2082753" cy="369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380;p4"/>
          <p:cNvSpPr txBox="1"/>
          <p:nvPr/>
        </p:nvSpPr>
        <p:spPr>
          <a:xfrm>
            <a:off x="1971109" y="1718329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5"/>
          <p:cNvSpPr txBox="1"/>
          <p:nvPr/>
        </p:nvSpPr>
        <p:spPr>
          <a:xfrm>
            <a:off x="193616" y="509920"/>
            <a:ext cx="3831475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268505" y="2908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3702" y="1236350"/>
            <a:ext cx="3621822" cy="1841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Rectangle 71"/>
          <p:cNvSpPr/>
          <p:nvPr/>
        </p:nvSpPr>
        <p:spPr>
          <a:xfrm>
            <a:off x="1105522" y="2112488"/>
            <a:ext cx="2243419" cy="80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431;p5"/>
          <p:cNvSpPr txBox="1"/>
          <p:nvPr/>
        </p:nvSpPr>
        <p:spPr>
          <a:xfrm>
            <a:off x="471055" y="969845"/>
            <a:ext cx="3389732" cy="4000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436;p5"/>
          <p:cNvSpPr txBox="1"/>
          <p:nvPr/>
        </p:nvSpPr>
        <p:spPr>
          <a:xfrm>
            <a:off x="1246549" y="1903231"/>
            <a:ext cx="1967124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41;p5"/>
          <p:cNvSpPr txBox="1"/>
          <p:nvPr/>
        </p:nvSpPr>
        <p:spPr>
          <a:xfrm>
            <a:off x="1690035" y="2388115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53713" y="3417491"/>
            <a:ext cx="2707074" cy="80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436;p5"/>
          <p:cNvSpPr txBox="1"/>
          <p:nvPr/>
        </p:nvSpPr>
        <p:spPr>
          <a:xfrm>
            <a:off x="1260065" y="3208234"/>
            <a:ext cx="246423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441;p5"/>
          <p:cNvSpPr txBox="1"/>
          <p:nvPr/>
        </p:nvSpPr>
        <p:spPr>
          <a:xfrm>
            <a:off x="2065390" y="3693118"/>
            <a:ext cx="1164331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439;p5"/>
          <p:cNvSpPr txBox="1"/>
          <p:nvPr/>
        </p:nvSpPr>
        <p:spPr>
          <a:xfrm>
            <a:off x="1523453" y="140228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227988" y="509920"/>
            <a:ext cx="3819754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53058" y="34763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4778" y="1264933"/>
            <a:ext cx="3567336" cy="1668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485;p6"/>
          <p:cNvSpPr txBox="1"/>
          <p:nvPr/>
        </p:nvSpPr>
        <p:spPr>
          <a:xfrm>
            <a:off x="490752" y="1059630"/>
            <a:ext cx="346667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503;p6"/>
          <p:cNvSpPr txBox="1"/>
          <p:nvPr/>
        </p:nvSpPr>
        <p:spPr>
          <a:xfrm>
            <a:off x="1879577" y="222469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69625" y="1965188"/>
            <a:ext cx="2786537" cy="843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504;p6"/>
          <p:cNvSpPr txBox="1"/>
          <p:nvPr/>
        </p:nvSpPr>
        <p:spPr>
          <a:xfrm>
            <a:off x="1313534" y="1754788"/>
            <a:ext cx="2326189" cy="4000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503;p6"/>
          <p:cNvSpPr txBox="1"/>
          <p:nvPr/>
        </p:nvSpPr>
        <p:spPr>
          <a:xfrm>
            <a:off x="1879576" y="1388026"/>
            <a:ext cx="129971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507;p6"/>
          <p:cNvSpPr txBox="1"/>
          <p:nvPr/>
        </p:nvSpPr>
        <p:spPr>
          <a:xfrm>
            <a:off x="1703117" y="3429087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3897" y="3198648"/>
            <a:ext cx="3567336" cy="88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503;p6"/>
          <p:cNvSpPr txBox="1"/>
          <p:nvPr/>
        </p:nvSpPr>
        <p:spPr>
          <a:xfrm>
            <a:off x="10427133" y="1745983"/>
            <a:ext cx="129971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485;p6"/>
          <p:cNvSpPr txBox="1"/>
          <p:nvPr/>
        </p:nvSpPr>
        <p:spPr>
          <a:xfrm>
            <a:off x="582262" y="3001462"/>
            <a:ext cx="3171202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479649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317437" y="-4731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04768" y="5998854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47484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47484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96313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96313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47484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47484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96313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96313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45142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45142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93971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93971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45142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45142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93971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93971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6428009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6428009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916301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916301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6428009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6428009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916301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916301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7404593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7404593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7404593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7404593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7163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552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8873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2119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9452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2289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680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7601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5601" y="1326026"/>
            <a:ext cx="3692550" cy="2092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7491" y="2157559"/>
            <a:ext cx="3001673" cy="77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556;p7"/>
          <p:cNvSpPr txBox="1"/>
          <p:nvPr/>
        </p:nvSpPr>
        <p:spPr>
          <a:xfrm>
            <a:off x="388275" y="1115781"/>
            <a:ext cx="342975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559;p7"/>
          <p:cNvSpPr txBox="1"/>
          <p:nvPr/>
        </p:nvSpPr>
        <p:spPr>
          <a:xfrm>
            <a:off x="1040608" y="1966525"/>
            <a:ext cx="246459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555;p7"/>
          <p:cNvSpPr txBox="1"/>
          <p:nvPr/>
        </p:nvSpPr>
        <p:spPr>
          <a:xfrm>
            <a:off x="1509463" y="2378798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554;p7"/>
          <p:cNvSpPr txBox="1"/>
          <p:nvPr/>
        </p:nvSpPr>
        <p:spPr>
          <a:xfrm>
            <a:off x="1479382" y="149399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4815" y="3670762"/>
            <a:ext cx="3692550" cy="217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563;p7"/>
          <p:cNvSpPr txBox="1"/>
          <p:nvPr/>
        </p:nvSpPr>
        <p:spPr>
          <a:xfrm>
            <a:off x="1466966" y="296110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556;p7"/>
          <p:cNvSpPr txBox="1"/>
          <p:nvPr/>
        </p:nvSpPr>
        <p:spPr>
          <a:xfrm>
            <a:off x="353524" y="3441803"/>
            <a:ext cx="342975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562;p7"/>
          <p:cNvSpPr txBox="1"/>
          <p:nvPr/>
        </p:nvSpPr>
        <p:spPr>
          <a:xfrm>
            <a:off x="1536253" y="3823165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97491" y="4439571"/>
            <a:ext cx="3001673" cy="77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Google Shape;559;p7"/>
          <p:cNvSpPr txBox="1"/>
          <p:nvPr/>
        </p:nvSpPr>
        <p:spPr>
          <a:xfrm>
            <a:off x="1040608" y="4248537"/>
            <a:ext cx="246459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555;p7"/>
          <p:cNvSpPr txBox="1"/>
          <p:nvPr/>
        </p:nvSpPr>
        <p:spPr>
          <a:xfrm>
            <a:off x="1509463" y="466081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563;p7"/>
          <p:cNvSpPr txBox="1"/>
          <p:nvPr/>
        </p:nvSpPr>
        <p:spPr>
          <a:xfrm>
            <a:off x="1424470" y="5318144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14764" y="800318"/>
            <a:ext cx="4021876" cy="519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554;p7"/>
          <p:cNvSpPr txBox="1"/>
          <p:nvPr/>
        </p:nvSpPr>
        <p:spPr>
          <a:xfrm>
            <a:off x="529333" y="620739"/>
            <a:ext cx="1225015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>
            <p:extLst>
              <p:ext uri="{D42A27DB-BD31-4B8C-83A1-F6EECF244321}">
                <p14:modId xmlns:p14="http://schemas.microsoft.com/office/powerpoint/2010/main" val="1998899965"/>
              </p:ext>
            </p:extLst>
          </p:nvPr>
        </p:nvGraphicFramePr>
        <p:xfrm>
          <a:off x="-581894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>
            <p:extLst>
              <p:ext uri="{D42A27DB-BD31-4B8C-83A1-F6EECF244321}">
                <p14:modId xmlns:p14="http://schemas.microsoft.com/office/powerpoint/2010/main" val="3092795026"/>
              </p:ext>
            </p:extLst>
          </p:nvPr>
        </p:nvGraphicFramePr>
        <p:xfrm>
          <a:off x="100882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1738864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481013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405614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094708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3761458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671609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300994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2966116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3631238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1457251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316541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2931773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3640469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564630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3480950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10517933" y="6803263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2660935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6090238" y="846866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6624849" y="272781"/>
            <a:ext cx="226658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614;p8"/>
          <p:cNvSpPr txBox="1"/>
          <p:nvPr/>
        </p:nvSpPr>
        <p:spPr>
          <a:xfrm>
            <a:off x="4523246" y="264338"/>
            <a:ext cx="173399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635;p8"/>
          <p:cNvSpPr txBox="1"/>
          <p:nvPr/>
        </p:nvSpPr>
        <p:spPr>
          <a:xfrm>
            <a:off x="8016764" y="84686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636;p8"/>
          <p:cNvSpPr txBox="1"/>
          <p:nvPr/>
        </p:nvSpPr>
        <p:spPr>
          <a:xfrm>
            <a:off x="4747323" y="935168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1105</Words>
  <Application>Microsoft Office PowerPoint</Application>
  <PresentationFormat>Widescreen</PresentationFormat>
  <Paragraphs>763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26</cp:revision>
  <dcterms:created xsi:type="dcterms:W3CDTF">2020-01-30T10:34:45Z</dcterms:created>
  <dcterms:modified xsi:type="dcterms:W3CDTF">2023-06-12T07:47:39Z</dcterms:modified>
</cp:coreProperties>
</file>