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7" r:id="rId5"/>
    <p:sldId id="265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238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RULE OF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3FE3-D85F-4A68-9A8D-2BEFDFB06313}"/>
              </a:ext>
            </a:extLst>
          </p:cNvPr>
          <p:cNvSpPr txBox="1"/>
          <p:nvPr/>
        </p:nvSpPr>
        <p:spPr>
          <a:xfrm>
            <a:off x="2354826" y="1538748"/>
            <a:ext cx="699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1</a:t>
            </a:r>
            <a:r>
              <a:rPr lang="en-US" sz="2800" i="1" dirty="0"/>
              <a:t>: Execute in paper first to find the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60887-BE6B-4488-ABB1-DC8D01CE562A}"/>
              </a:ext>
            </a:extLst>
          </p:cNvPr>
          <p:cNvSpPr txBox="1"/>
          <p:nvPr/>
        </p:nvSpPr>
        <p:spPr>
          <a:xfrm>
            <a:off x="2354826" y="2340077"/>
            <a:ext cx="8195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</a:t>
            </a:r>
            <a:r>
              <a:rPr lang="en-US" sz="2800" i="1" dirty="0"/>
              <a:t>: Write code test and compare result with STEP 1</a:t>
            </a:r>
          </a:p>
        </p:txBody>
      </p: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70212"/>
            <a:ext cx="5255802" cy="38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61785"/>
            <a:ext cx="5193890" cy="39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20612"/>
            <a:ext cx="5179602" cy="38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51" y="2308429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2522587"/>
            <a:ext cx="4978259" cy="2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2321083"/>
            <a:ext cx="4664914" cy="22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11D6-0D61-4E22-B246-DB16862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2317851"/>
            <a:ext cx="7866507" cy="2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28" y="2334239"/>
            <a:ext cx="4175707" cy="27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7" y="2309812"/>
            <a:ext cx="4637258" cy="31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37CF-F1A6-4EA8-88A6-AE887CD4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13" y="2443162"/>
            <a:ext cx="4237887" cy="29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99645"/>
            <a:ext cx="4590435" cy="33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18" y="1161469"/>
            <a:ext cx="5485478" cy="42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67887"/>
            <a:ext cx="6347290" cy="43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88307"/>
            <a:ext cx="7000053" cy="36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67" y="1229032"/>
            <a:ext cx="6312442" cy="33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21" y="1071716"/>
            <a:ext cx="5687904" cy="40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8" y="1101214"/>
            <a:ext cx="6145882" cy="51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22" y="1118315"/>
            <a:ext cx="6966843" cy="44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61" y="1206910"/>
            <a:ext cx="7950821" cy="44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39" y="1435510"/>
            <a:ext cx="8131922" cy="26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43" y="1336482"/>
            <a:ext cx="6658407" cy="41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25" y="1563330"/>
            <a:ext cx="4642800" cy="25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24962"/>
            <a:ext cx="5634628" cy="43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77175-4C17-458A-9235-E4543638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1939"/>
            <a:ext cx="5441540" cy="40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F0EA3-988A-4C7F-8AFA-EFA1912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04746"/>
            <a:ext cx="5611857" cy="46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056A6-9374-4650-BBB8-E2D03B09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29622"/>
            <a:ext cx="5053780" cy="49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74B27F-DD4D-496A-88C9-6044372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23" y="909239"/>
            <a:ext cx="5454600" cy="52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9E244-7A85-42D0-AEED-4C4CD0E6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73" y="1082624"/>
            <a:ext cx="4699666" cy="4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F74AEC-A59D-4193-9593-EB8B4D41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59" y="1060500"/>
            <a:ext cx="4852527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4423F-F221-45BA-8CC8-F1B9DFF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07" y="1138852"/>
            <a:ext cx="5582360" cy="47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32729-9DF4-4700-B952-3088E8A5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73560"/>
            <a:ext cx="4972988" cy="44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C541A-7F8C-48E9-804A-A9FD25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2" y="1261524"/>
            <a:ext cx="7736006" cy="43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27354"/>
            <a:ext cx="3513747" cy="23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27242-2BBF-4617-8DEA-B3BDC13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86322"/>
            <a:ext cx="7171567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0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1E8D80-37CD-4FAC-8936-A484C9A3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46469"/>
            <a:ext cx="7905454" cy="43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62468-CF57-4E8F-AEF1-0AA5AE65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8476"/>
            <a:ext cx="5363536" cy="46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96126"/>
            <a:ext cx="4566315" cy="30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6" y="1337850"/>
            <a:ext cx="4465074" cy="31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36100"/>
            <a:ext cx="4812890" cy="3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3496"/>
            <a:ext cx="4329112" cy="36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3452"/>
            <a:ext cx="5306193" cy="39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322</Words>
  <Application>Microsoft Office PowerPoint</Application>
  <PresentationFormat>Widescreen</PresentationFormat>
  <Paragraphs>51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36</cp:revision>
  <dcterms:created xsi:type="dcterms:W3CDTF">2023-06-22T13:14:25Z</dcterms:created>
  <dcterms:modified xsi:type="dcterms:W3CDTF">2023-06-23T04:27:30Z</dcterms:modified>
</cp:coreProperties>
</file>