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528" y="3867462"/>
            <a:ext cx="821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/>
              <a:t>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8820" y="5532596"/>
            <a:ext cx="81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A should be greater than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8918" y="5294375"/>
            <a:ext cx="867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A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4026" y="5627560"/>
            <a:ext cx="698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A should be greater than B</a:t>
            </a:r>
          </a:p>
          <a:p>
            <a:r>
              <a:rPr lang="en-US" dirty="0"/>
              <a:t>	 A should be greater than </a:t>
            </a:r>
            <a:r>
              <a:rPr lang="en-US" dirty="0" smtClean="0"/>
              <a:t>10</a:t>
            </a:r>
          </a:p>
          <a:p>
            <a:r>
              <a:rPr lang="en-US" dirty="0"/>
              <a:t>	</a:t>
            </a:r>
            <a:r>
              <a:rPr lang="en-US" dirty="0" smtClean="0"/>
              <a:t>B small than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61" y="792635"/>
            <a:ext cx="7409606" cy="4385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3908" y="5178124"/>
            <a:ext cx="794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</a:t>
            </a:r>
            <a:r>
              <a:rPr lang="en-US" dirty="0"/>
              <a:t>A should be greater than </a:t>
            </a:r>
            <a:r>
              <a:rPr lang="en-US" dirty="0" smtClean="0"/>
              <a:t>B</a:t>
            </a:r>
          </a:p>
          <a:p>
            <a:r>
              <a:rPr lang="en-US" dirty="0"/>
              <a:t>	 A should be greater than </a:t>
            </a:r>
            <a:r>
              <a:rPr lang="en-US" dirty="0" smtClean="0"/>
              <a:t>10</a:t>
            </a:r>
          </a:p>
          <a:p>
            <a:r>
              <a:rPr lang="en-US" dirty="0"/>
              <a:t>	</a:t>
            </a:r>
            <a:r>
              <a:rPr lang="en-US" dirty="0" smtClean="0"/>
              <a:t>B small than 10</a:t>
            </a:r>
          </a:p>
          <a:p>
            <a:r>
              <a:rPr lang="en-US" dirty="0"/>
              <a:t>	</a:t>
            </a:r>
            <a:r>
              <a:rPr lang="en-US" dirty="0" smtClean="0"/>
              <a:t>A equal to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1365" y="3762531"/>
            <a:ext cx="426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A should be greater than B</a:t>
            </a:r>
          </a:p>
          <a:p>
            <a:r>
              <a:rPr lang="en-US" dirty="0"/>
              <a:t>	</a:t>
            </a:r>
            <a:r>
              <a:rPr lang="en-US" dirty="0" smtClean="0"/>
              <a:t>A should be greater than 10</a:t>
            </a:r>
          </a:p>
          <a:p>
            <a:r>
              <a:rPr lang="en-US" dirty="0"/>
              <a:t>	</a:t>
            </a:r>
            <a:r>
              <a:rPr lang="en-US" dirty="0" smtClean="0"/>
              <a:t>B small than 10</a:t>
            </a:r>
          </a:p>
          <a:p>
            <a:r>
              <a:rPr lang="en-US" dirty="0"/>
              <a:t>	</a:t>
            </a:r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02" y="1076896"/>
            <a:ext cx="6334125" cy="536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2924" y="6354400"/>
            <a:ext cx="3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A should be greater than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42" y="2187804"/>
            <a:ext cx="8065904" cy="28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78" y="1921024"/>
            <a:ext cx="5818984" cy="2830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439" y="5366479"/>
            <a:ext cx="671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14" y="2113091"/>
            <a:ext cx="5782335" cy="26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8820" y="4482059"/>
            <a:ext cx="45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9" y="2233567"/>
            <a:ext cx="5885158" cy="31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25" y="2264334"/>
            <a:ext cx="7225556" cy="31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12" y="2206536"/>
            <a:ext cx="6430620" cy="30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11" y="2410638"/>
            <a:ext cx="6269061" cy="36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08682" y="4317167"/>
            <a:ext cx="374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8938" y="4107305"/>
            <a:ext cx="49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/>
              <a:t>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3751" y="4197246"/>
            <a:ext cx="53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/>
              <a:t>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262" y="4221289"/>
            <a:ext cx="520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8721" y="4242216"/>
            <a:ext cx="47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: </a:t>
            </a: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8741" y="4242216"/>
            <a:ext cx="542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/>
              <a:t>: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8918" y="3537679"/>
            <a:ext cx="663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294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51</cp:revision>
  <dcterms:created xsi:type="dcterms:W3CDTF">2023-06-27T00:01:59Z</dcterms:created>
  <dcterms:modified xsi:type="dcterms:W3CDTF">2023-06-28T13:43:27Z</dcterms:modified>
</cp:coreProperties>
</file>