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72" r:id="rId18"/>
    <p:sldId id="273" r:id="rId19"/>
    <p:sldId id="277" r:id="rId20"/>
    <p:sldId id="275" r:id="rId21"/>
    <p:sldId id="276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1A0-B03B-47B3-BDF2-936E9B17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DC4D-4860-4F74-91BA-DE6D0B21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455-3EAE-45A7-ACDC-63395C0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F412-DA09-4DCE-977A-EC337588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7994-30B1-48EB-974A-49C27AE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7C-77AE-43A1-A9D2-8A42E7C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B49D-BC26-4E9D-AB61-A23BDF6E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3C6C-0816-4D5E-90FE-D9F94A9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66DD-FB10-42EF-96B0-EF93519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8152-AD0B-4E36-8625-B0613349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926B2-54C0-456E-8136-2E6F19AF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70D4-65A2-4773-AD95-F9227BE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AAF9-8330-4E63-AD4F-D879AAF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3FD-061A-4E92-8792-9EEEA26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493E-6458-49FF-9425-96899E4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46F-210C-4A89-BD8C-99180A13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8DF-11DC-4C8E-8298-C6906E1C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52EA-294F-494D-B073-270DCAB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F13C-250B-4FFB-8839-0F8E21E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4DEC-5A83-4430-9934-40D2621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13B-558C-43F4-9A88-F144B27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65F3-F0A4-4773-AAC8-5A1E4D8B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F6A2-4C87-4909-BC32-5F0A7C6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3AF7-BCC3-413B-8295-E5042E0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ECF9-B758-415D-A7EE-157CB4B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8DA-8D64-48C6-B6AC-86BB7CD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04C5-229D-4349-9F0F-CDDC04F0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3916-5D84-4C4F-9B91-91127DEA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FD7D-6943-44CB-AAC8-2814005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B957-D191-4108-BE24-98FA9331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C4D1-823A-482F-A6C6-5344848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872-DA76-40AC-8FD7-F2A6AE5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3715-EA75-4E7F-8AF3-590A40BB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36F4-02FA-4665-A399-382C191EE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3100C-E5A6-482C-8415-37A0A3FD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3C9DE-7A0C-4C6E-9DDD-E249496EB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3AF2-D66D-452E-A15E-4A0BD85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D856-DB04-4398-8D81-D7C7BE5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DF7B9-B93C-4AC9-96D7-C086D99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83B-B350-49BA-A27E-AEE5B5AF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F52AA-493C-4F80-BF93-2509A152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F953-739D-420B-AD01-CEBE022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508F-FBCD-45FD-A2DC-C3E687C8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274D8-1B12-484E-9CCD-E6397E4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B9E4-3473-4208-8D8B-1DB043B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E96D-F7FA-4458-AB41-E8E9E50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F02-DC45-4F57-BE87-18F75ACA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253D-D229-4599-B54D-B1E44C0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AFC4-B049-48BD-8D0E-E6FC1D0E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81F-F29A-453E-BB75-8738E75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D056-BCAB-460A-8F3F-AC73786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3CDD-7845-46AA-B644-8966AEF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C79-17B5-4FF8-B809-BC211185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429D-9A2E-41FF-92CE-2C81FEAF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2B15-4E80-4AFA-B3F6-0511E99D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AEF8-A803-45D9-B373-44794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BD22-8B13-4104-A2F4-597551E8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BE48-A7FA-43F5-BFB9-0A76E98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60842-57AC-4688-91A5-CC36F8CB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191B-ED9A-4C1F-8878-2EDA475E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7899-E1F5-41F7-972C-BF90F4A5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FB24-7398-4665-B5FA-34EE706E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4770-3417-425D-ADA6-665FA4A0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70A19-4D65-41EB-9867-16D8B269822A}"/>
              </a:ext>
            </a:extLst>
          </p:cNvPr>
          <p:cNvSpPr txBox="1"/>
          <p:nvPr/>
        </p:nvSpPr>
        <p:spPr>
          <a:xfrm>
            <a:off x="3364992" y="1024128"/>
            <a:ext cx="5099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BOOLEAN</a:t>
            </a:r>
          </a:p>
        </p:txBody>
      </p:sp>
      <p:pic>
        <p:nvPicPr>
          <p:cNvPr id="1026" name="Picture 2" descr="True or false - Free computer icons">
            <a:extLst>
              <a:ext uri="{FF2B5EF4-FFF2-40B4-BE49-F238E27FC236}">
                <a16:creationId xmlns:a16="http://schemas.microsoft.com/office/drawing/2014/main" id="{47F8C833-D61D-461B-B6CD-AC6C1DB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84" y="2846772"/>
            <a:ext cx="2304288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E1BD9-8BE2-4B84-AD8B-C3BBE90999B8}"/>
              </a:ext>
            </a:extLst>
          </p:cNvPr>
          <p:cNvSpPr txBox="1"/>
          <p:nvPr/>
        </p:nvSpPr>
        <p:spPr>
          <a:xfrm>
            <a:off x="3862497" y="3077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3FC65-EEAA-42C1-8A0C-5CBB6EE52D30}"/>
              </a:ext>
            </a:extLst>
          </p:cNvPr>
          <p:cNvSpPr txBox="1"/>
          <p:nvPr/>
        </p:nvSpPr>
        <p:spPr>
          <a:xfrm>
            <a:off x="6986016" y="2992612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8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85EC2-24D1-43A1-8DC9-9E5DFB95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981"/>
            <a:ext cx="12192000" cy="22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405FE-B804-42FE-BB42-23E7963B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3" y="1325403"/>
            <a:ext cx="6733546" cy="4207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</p:spTree>
    <p:extLst>
      <p:ext uri="{BB962C8B-B14F-4D97-AF65-F5344CB8AC3E}">
        <p14:creationId xmlns:p14="http://schemas.microsoft.com/office/powerpoint/2010/main" val="24922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11621-4A01-4F0B-B4D8-A20F494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7" y="1221866"/>
            <a:ext cx="6757123" cy="40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61C0C-FB2F-4C32-8CFC-A2A77702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31" y="1230440"/>
            <a:ext cx="7123938" cy="43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575F-69A3-431E-A3B7-C4D912F0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172336"/>
            <a:ext cx="7409606" cy="43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C787-CAE4-44B0-BA0B-1A52E88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-22479"/>
            <a:ext cx="6877050" cy="673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4267581" y="-22479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</p:spTree>
    <p:extLst>
      <p:ext uri="{BB962C8B-B14F-4D97-AF65-F5344CB8AC3E}">
        <p14:creationId xmlns:p14="http://schemas.microsoft.com/office/powerpoint/2010/main" val="26805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01EAA-C751-4A36-9EF9-EC72D1F0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02" y="1076896"/>
            <a:ext cx="63341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717782" y="448056"/>
            <a:ext cx="786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dirty="0">
                <a:solidFill>
                  <a:srgbClr val="FF0000"/>
                </a:solidFill>
              </a:rPr>
              <a:t>number</a:t>
            </a:r>
            <a:r>
              <a:rPr lang="en-US" sz="3600" dirty="0"/>
              <a:t> from 0 - 9?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44" y="1695357"/>
            <a:ext cx="4988419" cy="27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8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even</a:t>
            </a:r>
            <a:r>
              <a:rPr lang="en-US" sz="3600" dirty="0"/>
              <a:t> number from 0-100</a:t>
            </a:r>
          </a:p>
        </p:txBody>
      </p:sp>
    </p:spTree>
    <p:extLst>
      <p:ext uri="{BB962C8B-B14F-4D97-AF65-F5344CB8AC3E}">
        <p14:creationId xmlns:p14="http://schemas.microsoft.com/office/powerpoint/2010/main" val="3985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6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odd</a:t>
            </a:r>
            <a:r>
              <a:rPr lang="en-US" sz="3600" dirty="0"/>
              <a:t> number from 0-100</a:t>
            </a:r>
          </a:p>
        </p:txBody>
      </p:sp>
    </p:spTree>
    <p:extLst>
      <p:ext uri="{BB962C8B-B14F-4D97-AF65-F5344CB8AC3E}">
        <p14:creationId xmlns:p14="http://schemas.microsoft.com/office/powerpoint/2010/main" val="699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658CB4-0AAA-4661-99A9-11B8FA99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58" y="1600200"/>
            <a:ext cx="5828195" cy="25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0E9C6-A45A-44CE-A25F-DFCD45E97AAF}"/>
              </a:ext>
            </a:extLst>
          </p:cNvPr>
          <p:cNvSpPr txBox="1"/>
          <p:nvPr/>
        </p:nvSpPr>
        <p:spPr>
          <a:xfrm>
            <a:off x="1097280" y="621792"/>
            <a:ext cx="881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b="1" dirty="0">
                <a:solidFill>
                  <a:srgbClr val="FF0000"/>
                </a:solidFill>
              </a:rPr>
              <a:t>sum</a:t>
            </a:r>
            <a:r>
              <a:rPr lang="en-US" sz="3600" dirty="0"/>
              <a:t> number from 0-10</a:t>
            </a:r>
          </a:p>
        </p:txBody>
      </p:sp>
    </p:spTree>
    <p:extLst>
      <p:ext uri="{BB962C8B-B14F-4D97-AF65-F5344CB8AC3E}">
        <p14:creationId xmlns:p14="http://schemas.microsoft.com/office/powerpoint/2010/main" val="367270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00418-957D-4FCB-9179-E73FC6AC1544}"/>
              </a:ext>
            </a:extLst>
          </p:cNvPr>
          <p:cNvSpPr txBox="1"/>
          <p:nvPr/>
        </p:nvSpPr>
        <p:spPr>
          <a:xfrm>
            <a:off x="1097280" y="621792"/>
            <a:ext cx="979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30 </a:t>
            </a:r>
            <a:r>
              <a:rPr lang="en-US" sz="2800" dirty="0"/>
              <a:t>from 0-100</a:t>
            </a:r>
          </a:p>
        </p:txBody>
      </p:sp>
    </p:spTree>
    <p:extLst>
      <p:ext uri="{BB962C8B-B14F-4D97-AF65-F5344CB8AC3E}">
        <p14:creationId xmlns:p14="http://schemas.microsoft.com/office/powerpoint/2010/main" val="346214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</p:spTree>
    <p:extLst>
      <p:ext uri="{BB962C8B-B14F-4D97-AF65-F5344CB8AC3E}">
        <p14:creationId xmlns:p14="http://schemas.microsoft.com/office/powerpoint/2010/main" val="3122700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</p:spTree>
    <p:extLst>
      <p:ext uri="{BB962C8B-B14F-4D97-AF65-F5344CB8AC3E}">
        <p14:creationId xmlns:p14="http://schemas.microsoft.com/office/powerpoint/2010/main" val="193845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755648" y="685800"/>
            <a:ext cx="6885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“</a:t>
            </a:r>
            <a:r>
              <a:rPr lang="en-US" sz="2800" b="1" dirty="0">
                <a:solidFill>
                  <a:srgbClr val="FF0000"/>
                </a:solidFill>
              </a:rPr>
              <a:t>Hello</a:t>
            </a:r>
            <a:r>
              <a:rPr lang="en-US" sz="2800" dirty="0"/>
              <a:t>” only when</a:t>
            </a:r>
          </a:p>
          <a:p>
            <a:r>
              <a:rPr lang="en-US" sz="2800" dirty="0"/>
              <a:t> I enter number </a:t>
            </a:r>
            <a:r>
              <a:rPr lang="en-US" sz="2800" dirty="0">
                <a:solidFill>
                  <a:srgbClr val="FF0000"/>
                </a:solidFill>
              </a:rPr>
              <a:t>9 </a:t>
            </a:r>
            <a:r>
              <a:rPr lang="en-US" sz="2800" dirty="0"/>
              <a:t>otherwise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display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try again!</a:t>
            </a:r>
          </a:p>
        </p:txBody>
      </p:sp>
    </p:spTree>
    <p:extLst>
      <p:ext uri="{BB962C8B-B14F-4D97-AF65-F5344CB8AC3E}">
        <p14:creationId xmlns:p14="http://schemas.microsoft.com/office/powerpoint/2010/main" val="33664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1E2B-3DB5-4EAF-853C-25AB8A10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1" y="1371850"/>
            <a:ext cx="5510580" cy="25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9E91B-DEFB-4A05-8521-40AB244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54" y="1496437"/>
            <a:ext cx="5600960" cy="24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BBE8C-2E0F-48B1-A4D6-49D9E0E4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4" y="1581912"/>
            <a:ext cx="6592303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F30F1-961A-4D8B-8B89-1619CADF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" y="1411414"/>
            <a:ext cx="11144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3F3C6-660D-4F6E-85AF-D89695F9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" y="1313497"/>
            <a:ext cx="10696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81213-FEB3-4A39-8A1A-887DBFF3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22" y="1433893"/>
            <a:ext cx="84963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229A2-562F-4A42-AAC9-2E154574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43025"/>
            <a:ext cx="10829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192</Words>
  <Application>Microsoft Office PowerPoint</Application>
  <PresentationFormat>Widescreen</PresentationFormat>
  <Paragraphs>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36</cp:revision>
  <dcterms:created xsi:type="dcterms:W3CDTF">2023-06-27T00:01:59Z</dcterms:created>
  <dcterms:modified xsi:type="dcterms:W3CDTF">2023-06-27T04:43:43Z</dcterms:modified>
</cp:coreProperties>
</file>