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iyxqMmxKkfHJa5sQF+FjbcrMV0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52400" y="-17824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9040685" y="178748"/>
            <a:ext cx="836106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7986310" y="178748"/>
            <a:ext cx="84433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print()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257170" y="1893924"/>
            <a:ext cx="57054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WRITE&lt;4&gt;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WRITE&lt;5&gt;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SET&lt;MY-NUMBER&gt; TO &lt;0&gt;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INCREMENT&lt;MY-NUMBER&gt; TO &lt;1&gt;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WRITE&lt;MY-NUMBER&gt;</a:t>
            </a:r>
            <a:endParaRPr dirty="0"/>
          </a:p>
        </p:txBody>
      </p:sp>
      <p:sp>
        <p:nvSpPr>
          <p:cNvPr id="88" name="Google Shape;88;p1"/>
          <p:cNvSpPr txBox="1"/>
          <p:nvPr/>
        </p:nvSpPr>
        <p:spPr>
          <a:xfrm>
            <a:off x="1257170" y="178748"/>
            <a:ext cx="550169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 this code into Python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869" y="1724202"/>
            <a:ext cx="5017242" cy="25867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152400" y="-17824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9040685" y="178748"/>
            <a:ext cx="836106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7986310" y="178748"/>
            <a:ext cx="842731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print()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1257170" y="178748"/>
            <a:ext cx="550169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 this code into Python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7986310" y="763523"/>
            <a:ext cx="180115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1864493" y="1945103"/>
            <a:ext cx="5538221" cy="10146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2055284" y="1719766"/>
            <a:ext cx="3147015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&lt;Y &gt; 3&gt;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SET &lt;X&gt; TO 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1864493" y="2966869"/>
            <a:ext cx="5538221" cy="90947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2091331" y="2756617"/>
            <a:ext cx="86433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2964552" y="3163447"/>
            <a:ext cx="33311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 “hello”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1882325" y="3127131"/>
            <a:ext cx="335210" cy="60447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9876791" y="770045"/>
            <a:ext cx="180115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552" y="1935475"/>
            <a:ext cx="4022555" cy="2354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152400" y="-17824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#3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9040685" y="178748"/>
            <a:ext cx="836106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7986310" y="178748"/>
            <a:ext cx="84433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print()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1257170" y="178748"/>
            <a:ext cx="550169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 this code into Python</a:t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1566425" y="2265002"/>
            <a:ext cx="3933422" cy="2409836"/>
          </a:xfrm>
          <a:prstGeom prst="rect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2348304" y="2558700"/>
            <a:ext cx="2828814" cy="1129161"/>
          </a:xfrm>
          <a:prstGeom prst="rect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3"/>
          <p:cNvCxnSpPr/>
          <p:nvPr/>
        </p:nvCxnSpPr>
        <p:spPr>
          <a:xfrm>
            <a:off x="3482335" y="3166150"/>
            <a:ext cx="169478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" name="Google Shape;116;p3"/>
          <p:cNvCxnSpPr/>
          <p:nvPr/>
        </p:nvCxnSpPr>
        <p:spPr>
          <a:xfrm>
            <a:off x="2635624" y="4067299"/>
            <a:ext cx="2864223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3"/>
          <p:cNvSpPr/>
          <p:nvPr/>
        </p:nvSpPr>
        <p:spPr>
          <a:xfrm>
            <a:off x="1658482" y="2175605"/>
            <a:ext cx="1340212" cy="1959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2490720" y="2460884"/>
            <a:ext cx="1340212" cy="29005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1706517" y="1434689"/>
            <a:ext cx="3159839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=14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=13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X&gt;Y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IF X&gt;20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X = X-10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X = X+10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X = X*2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7986310" y="763523"/>
            <a:ext cx="1653341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9750717" y="763523"/>
            <a:ext cx="80996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149" y="1948578"/>
            <a:ext cx="4078318" cy="34785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/>
        </p:nvSpPr>
        <p:spPr>
          <a:xfrm>
            <a:off x="152400" y="-17824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#4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1257170" y="178748"/>
            <a:ext cx="550169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 this code into Python</a:t>
            </a:r>
            <a:endParaRPr/>
          </a:p>
        </p:txBody>
      </p:sp>
      <p:sp>
        <p:nvSpPr>
          <p:cNvPr id="128" name="Google Shape;128;p4"/>
          <p:cNvSpPr/>
          <p:nvPr/>
        </p:nvSpPr>
        <p:spPr>
          <a:xfrm>
            <a:off x="1733849" y="2483943"/>
            <a:ext cx="3649519" cy="624804"/>
          </a:xfrm>
          <a:prstGeom prst="rect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1758672" y="2394546"/>
            <a:ext cx="2928069" cy="2749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1844036" y="1699977"/>
            <a:ext cx="2518638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 =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 = 90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K &lt; 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K = K + 20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9040685" y="178748"/>
            <a:ext cx="836106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7986310" y="178748"/>
            <a:ext cx="84433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print()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7986310" y="763523"/>
            <a:ext cx="19632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382" y="1525866"/>
            <a:ext cx="4240238" cy="2753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/>
        </p:nvSpPr>
        <p:spPr>
          <a:xfrm>
            <a:off x="152400" y="-17824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#5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1453872" y="2718396"/>
            <a:ext cx="2928069" cy="2749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2080707" y="2085382"/>
            <a:ext cx="2550698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n=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n&lt;10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print(n)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 = n + 1</a:t>
            </a:r>
            <a:endParaRPr/>
          </a:p>
        </p:txBody>
      </p:sp>
      <p:sp>
        <p:nvSpPr>
          <p:cNvPr id="141" name="Google Shape;141;p5"/>
          <p:cNvSpPr txBox="1"/>
          <p:nvPr/>
        </p:nvSpPr>
        <p:spPr>
          <a:xfrm>
            <a:off x="9040685" y="178748"/>
            <a:ext cx="836106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7986310" y="178748"/>
            <a:ext cx="84433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print()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7985251" y="725080"/>
            <a:ext cx="188418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1029625" y="1125190"/>
            <a:ext cx="598317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</a:t>
            </a: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python into blocs</a:t>
            </a:r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1162975" y="5396052"/>
            <a:ext cx="684732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</a:t>
            </a: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what will be the value of N?</a:t>
            </a:r>
            <a:endParaRPr/>
          </a:p>
        </p:txBody>
      </p:sp>
      <p:sp>
        <p:nvSpPr>
          <p:cNvPr id="11" name="Google Shape;143;p5"/>
          <p:cNvSpPr txBox="1"/>
          <p:nvPr/>
        </p:nvSpPr>
        <p:spPr>
          <a:xfrm>
            <a:off x="7293284" y="1709965"/>
            <a:ext cx="2803216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Set &lt;nynumber&gt; to &lt;0&gt;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43;p5"/>
          <p:cNvSpPr txBox="1"/>
          <p:nvPr/>
        </p:nvSpPr>
        <p:spPr>
          <a:xfrm>
            <a:off x="7835815" y="2728524"/>
            <a:ext cx="2260685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Write &lt;mynumber&gt;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3;p5"/>
          <p:cNvSpPr txBox="1"/>
          <p:nvPr/>
        </p:nvSpPr>
        <p:spPr>
          <a:xfrm>
            <a:off x="7835815" y="3250830"/>
            <a:ext cx="3175085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Increment&lt;mynumber&gt; of 1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12801" y="2476500"/>
            <a:ext cx="4264799" cy="14247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Google Shape;143;p5"/>
          <p:cNvSpPr txBox="1"/>
          <p:nvPr/>
        </p:nvSpPr>
        <p:spPr>
          <a:xfrm>
            <a:off x="7304420" y="2256297"/>
            <a:ext cx="3245846" cy="400069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while &lt;mynumber&gt; &lt;n&lt;10&gt;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/>
        </p:nvSpPr>
        <p:spPr>
          <a:xfrm>
            <a:off x="152400" y="-17824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#6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1029625" y="1125190"/>
            <a:ext cx="598317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</a:t>
            </a: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python into blocs</a:t>
            </a:r>
            <a:endParaRPr/>
          </a:p>
        </p:txBody>
      </p:sp>
      <p:sp>
        <p:nvSpPr>
          <p:cNvPr id="152" name="Google Shape;152;p6"/>
          <p:cNvSpPr/>
          <p:nvPr/>
        </p:nvSpPr>
        <p:spPr>
          <a:xfrm>
            <a:off x="1453872" y="2718396"/>
            <a:ext cx="2928069" cy="2749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9993185" y="178748"/>
            <a:ext cx="836106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8938810" y="178748"/>
            <a:ext cx="84433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print()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8938810" y="763523"/>
            <a:ext cx="1653341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10703217" y="763523"/>
            <a:ext cx="80996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2490409" y="1966968"/>
            <a:ext cx="4522392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 =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number &lt; 0: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print(“BBB")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for n in range(4)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print(“AAA")</a:t>
            </a:r>
            <a:endParaRPr/>
          </a:p>
        </p:txBody>
      </p:sp>
      <p:sp>
        <p:nvSpPr>
          <p:cNvPr id="158" name="Google Shape;158;p6"/>
          <p:cNvSpPr txBox="1"/>
          <p:nvPr/>
        </p:nvSpPr>
        <p:spPr>
          <a:xfrm>
            <a:off x="8938810" y="1348298"/>
            <a:ext cx="257436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n in range(value):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6"/>
          <p:cNvSpPr txBox="1"/>
          <p:nvPr/>
        </p:nvSpPr>
        <p:spPr>
          <a:xfrm>
            <a:off x="1162975" y="5396052"/>
            <a:ext cx="620676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</a:t>
            </a: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what will be the result ?</a:t>
            </a:r>
            <a:endParaRPr/>
          </a:p>
        </p:txBody>
      </p:sp>
      <p:sp>
        <p:nvSpPr>
          <p:cNvPr id="12" name="Google Shape;158;p6"/>
          <p:cNvSpPr txBox="1"/>
          <p:nvPr/>
        </p:nvSpPr>
        <p:spPr>
          <a:xfrm>
            <a:off x="8128850" y="2518361"/>
            <a:ext cx="2979347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Set &lt;my number&gt; to &lt;5&gt;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55;p6"/>
          <p:cNvSpPr txBox="1"/>
          <p:nvPr/>
        </p:nvSpPr>
        <p:spPr>
          <a:xfrm>
            <a:off x="8398967" y="3687911"/>
            <a:ext cx="2768353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Wirte&lt;mynumber&gt;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55;p6"/>
          <p:cNvSpPr txBox="1"/>
          <p:nvPr/>
        </p:nvSpPr>
        <p:spPr>
          <a:xfrm>
            <a:off x="8398966" y="4829585"/>
            <a:ext cx="1983283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Repeat &lt;4&gt; time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55;p6"/>
          <p:cNvSpPr txBox="1"/>
          <p:nvPr/>
        </p:nvSpPr>
        <p:spPr>
          <a:xfrm>
            <a:off x="8609008" y="5288370"/>
            <a:ext cx="2768353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Wirte&lt;mynumber&gt;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927202" y="3305795"/>
            <a:ext cx="3585976" cy="9055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Google Shape;155;p6"/>
          <p:cNvSpPr txBox="1"/>
          <p:nvPr/>
        </p:nvSpPr>
        <p:spPr>
          <a:xfrm>
            <a:off x="8128850" y="3105761"/>
            <a:ext cx="2768353" cy="400069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&lt;my number&gt; </a:t>
            </a:r>
            <a:r>
              <a:rPr lang="en-US" sz="2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&lt;&lt;0&gt;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927201" y="4460314"/>
            <a:ext cx="3585976" cy="13084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Google Shape;155;p6"/>
          <p:cNvSpPr txBox="1"/>
          <p:nvPr/>
        </p:nvSpPr>
        <p:spPr>
          <a:xfrm>
            <a:off x="8128851" y="4270061"/>
            <a:ext cx="809960" cy="400069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Else: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296</Words>
  <Application>Microsoft Office PowerPoint</Application>
  <PresentationFormat>Widescreen</PresentationFormat>
  <Paragraphs>81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MENGKORNG.LY</cp:lastModifiedBy>
  <cp:revision>5</cp:revision>
  <dcterms:created xsi:type="dcterms:W3CDTF">2020-01-30T10:34:45Z</dcterms:created>
  <dcterms:modified xsi:type="dcterms:W3CDTF">2023-06-23T02:59:23Z</dcterms:modified>
</cp:coreProperties>
</file>