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24" r:id="rId3"/>
    <p:sldId id="307" r:id="rId4"/>
    <p:sldId id="308" r:id="rId5"/>
    <p:sldId id="309" r:id="rId6"/>
    <p:sldId id="311" r:id="rId7"/>
    <p:sldId id="312" r:id="rId8"/>
    <p:sldId id="264" r:id="rId9"/>
    <p:sldId id="310" r:id="rId10"/>
    <p:sldId id="304" r:id="rId11"/>
    <p:sldId id="303" r:id="rId12"/>
    <p:sldId id="316" r:id="rId13"/>
    <p:sldId id="317" r:id="rId14"/>
    <p:sldId id="315" r:id="rId15"/>
    <p:sldId id="319" r:id="rId16"/>
    <p:sldId id="318" r:id="rId17"/>
    <p:sldId id="320" r:id="rId18"/>
    <p:sldId id="321" r:id="rId19"/>
    <p:sldId id="323" r:id="rId20"/>
    <p:sldId id="313" r:id="rId21"/>
    <p:sldId id="30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82804" y="3080500"/>
            <a:ext cx="1081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Let’s start with small quiz!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38BE2-1F44-412A-B8B7-BD0E5CFE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897E8-0416-4E96-88C2-7FEB20EAF6E8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1B70C7-A041-4499-8598-725A1A14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164A6-281A-495C-ADDE-042C17296AE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DF12-983A-43CC-B9B4-7ABA137D958A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0230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2" y="1311370"/>
            <a:ext cx="8325968" cy="52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82" y="203535"/>
            <a:ext cx="1049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There are many programming languages !!!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1918862">
            <a:off x="6669204" y="4104297"/>
            <a:ext cx="3247736" cy="8818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5579" y="3989435"/>
            <a:ext cx="2781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But we will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Choose Python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to learn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algorithm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42916" y="2789939"/>
            <a:ext cx="1915084" cy="19150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804452" y="2313977"/>
            <a:ext cx="2814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2" y="1105905"/>
            <a:ext cx="5341257" cy="4355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871645" y="289782"/>
            <a:ext cx="7245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What are these programs doing?</a:t>
            </a:r>
            <a:endParaRPr lang="fr-FR" sz="4000" b="1" u="sng" dirty="0">
              <a:solidFill>
                <a:srgbClr val="FF99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5627" y="2877215"/>
            <a:ext cx="2977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 = 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n &lt; 10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("hi")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("ho")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7651" y="2929262"/>
            <a:ext cx="2637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n = 0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while</a:t>
            </a:r>
            <a:r>
              <a:rPr lang="pt-BR" dirty="0"/>
              <a:t> n &lt; 10 :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B050"/>
                </a:solidFill>
              </a:rPr>
              <a:t>print</a:t>
            </a:r>
            <a:r>
              <a:rPr lang="pt-BR" dirty="0"/>
              <a:t>(n)</a:t>
            </a:r>
          </a:p>
          <a:p>
            <a:r>
              <a:rPr lang="pt-BR" dirty="0"/>
              <a:t>  	n = n + 1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27638" y="2643970"/>
            <a:ext cx="19050" cy="28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975" y="2854011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= 6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(number)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number = number + 1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(number)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84021" y="2716788"/>
            <a:ext cx="19050" cy="28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97309-CCA7-4EB6-B45F-AA9FDB848B89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TEACHER DEMO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A60013-7BDD-4DD1-BF5E-1BE490B3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2F6ABA-60E0-43AF-B714-B289D0517F91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94F00-3875-4973-87CE-8747D48A59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D78136-9349-402F-BD35-A069BB505E13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98C03-A787-43D1-BB89-2C95084AD2E1}"/>
              </a:ext>
            </a:extLst>
          </p:cNvPr>
          <p:cNvSpPr txBox="1"/>
          <p:nvPr/>
        </p:nvSpPr>
        <p:spPr>
          <a:xfrm>
            <a:off x="1151625" y="1871420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E7338-0BD5-48E5-A0E7-9DB7DF0A4C0A}"/>
              </a:ext>
            </a:extLst>
          </p:cNvPr>
          <p:cNvSpPr txBox="1"/>
          <p:nvPr/>
        </p:nvSpPr>
        <p:spPr>
          <a:xfrm>
            <a:off x="6297647" y="1825979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8BEB3-C34C-4F86-B548-9EF36381C04F}"/>
              </a:ext>
            </a:extLst>
          </p:cNvPr>
          <p:cNvSpPr txBox="1"/>
          <p:nvPr/>
        </p:nvSpPr>
        <p:spPr>
          <a:xfrm>
            <a:off x="10479753" y="1820879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273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32703" y="970460"/>
            <a:ext cx="43577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DIFFERENCES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BT</a:t>
            </a:r>
            <a:r>
              <a:rPr lang="fr-FR" sz="6000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BLOCK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PYTHON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3" y="662152"/>
            <a:ext cx="5341257" cy="522429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 rot="20575560">
            <a:off x="8052271" y="2438401"/>
            <a:ext cx="4095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SAME-SAME</a:t>
            </a:r>
          </a:p>
        </p:txBody>
      </p:sp>
      <p:sp>
        <p:nvSpPr>
          <p:cNvPr id="8" name="Rectangle 7"/>
          <p:cNvSpPr/>
          <p:nvPr/>
        </p:nvSpPr>
        <p:spPr>
          <a:xfrm rot="20575560">
            <a:off x="8455390" y="4671849"/>
            <a:ext cx="409575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DIFFERENT</a:t>
            </a:r>
          </a:p>
        </p:txBody>
      </p:sp>
      <p:sp>
        <p:nvSpPr>
          <p:cNvPr id="9" name="Rectangle 8"/>
          <p:cNvSpPr/>
          <p:nvPr/>
        </p:nvSpPr>
        <p:spPr>
          <a:xfrm rot="20575560">
            <a:off x="9177753" y="3543612"/>
            <a:ext cx="152964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23745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56567" y="182914"/>
            <a:ext cx="2260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VARIABLE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005" y="226740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&lt;number&gt; TO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1994" y="1351540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1323085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791200" y="1600084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0" y="30466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1293" y="217965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005" y="3419925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INCREMENT &lt;number&gt; OF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5023" y="344432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number + 2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2B171-7F37-4069-92D1-CF89D51A1C70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BB2BB6-827E-4103-9F23-064B32FB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C9AF86-3FED-4CAC-8471-53A3B9F7707F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50F4AA-A20D-4395-801A-C2BD6612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8725BB-C668-4BC9-9BA7-89288BB61AA1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46206" y="3527190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950824" y="182914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IF 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2139" y="167326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92920" y="168427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9630" y="2495181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HAS-DIAMOND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306" y="297819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4253" y="2557806"/>
            <a:ext cx="4035425" cy="152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2325" y="27448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0604" y="2285980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4338" y="326376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06" y="343431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AE1487-66DF-4F09-8BC2-258FAE58F0BA}"/>
              </a:ext>
            </a:extLst>
          </p:cNvPr>
          <p:cNvGrpSpPr/>
          <p:nvPr/>
        </p:nvGrpSpPr>
        <p:grpSpPr>
          <a:xfrm>
            <a:off x="7138035" y="3128010"/>
            <a:ext cx="777081" cy="165100"/>
            <a:chOff x="7077075" y="3143250"/>
            <a:chExt cx="777081" cy="1651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D4359D-1937-435F-A3E7-D8C6FA073D8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8E0B5A-29A3-43E0-AEDD-C48F312E3EF8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BD0AC6-6F65-4DC6-95B7-BFCADFD55CA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F688A9-4295-4450-8352-A802B3CBCF48}"/>
              </a:ext>
            </a:extLst>
          </p:cNvPr>
          <p:cNvSpPr txBox="1"/>
          <p:nvPr/>
        </p:nvSpPr>
        <p:spPr>
          <a:xfrm>
            <a:off x="6200434" y="331568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/>
              <a:t>tab c</a:t>
            </a:r>
            <a:r>
              <a:rPr lang="en-US" sz="1000" i="1" dirty="0"/>
              <a:t>h</a:t>
            </a:r>
            <a:r>
              <a:rPr lang="fr-FR" sz="1000" i="1" dirty="0" err="1"/>
              <a:t>aracter</a:t>
            </a:r>
            <a:endParaRPr lang="fr-FR" sz="1000" i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3A484-5434-4F1C-9E83-B2FC42692D0A}"/>
              </a:ext>
            </a:extLst>
          </p:cNvPr>
          <p:cNvGrpSpPr/>
          <p:nvPr/>
        </p:nvGrpSpPr>
        <p:grpSpPr>
          <a:xfrm>
            <a:off x="7138034" y="3564890"/>
            <a:ext cx="777081" cy="165100"/>
            <a:chOff x="7077075" y="3143250"/>
            <a:chExt cx="777081" cy="1651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903C25-6B84-43CA-A51C-270F4A07ED7C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62B50A-950D-4711-AA44-4E3513B50000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A69297-E2E5-4C17-ABA8-D0BCE553BB51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CC20D9-9B2C-4DE0-9318-D1D58D8103F2}"/>
              </a:ext>
            </a:extLst>
          </p:cNvPr>
          <p:cNvCxnSpPr>
            <a:cxnSpLocks/>
          </p:cNvCxnSpPr>
          <p:nvPr/>
        </p:nvCxnSpPr>
        <p:spPr>
          <a:xfrm flipV="1">
            <a:off x="6756668" y="3206553"/>
            <a:ext cx="379780" cy="13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D401FE-567E-44F7-94A0-83A9FCDC7509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CB626BA-73C2-4C4B-A9A1-796658AC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B91CA2-C089-4398-A2E6-037B148C4100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D503E87-FE57-4291-818B-E38DE34B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ADC7A5-D3FC-48E0-B344-B77AD5CF9C1B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0FA7-7A0E-492F-B608-1E8F640ABA24}"/>
              </a:ext>
            </a:extLst>
          </p:cNvPr>
          <p:cNvSpPr/>
          <p:nvPr/>
        </p:nvSpPr>
        <p:spPr>
          <a:xfrm rot="8294352">
            <a:off x="9654542" y="1992200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867F1-E422-443D-99A5-B5DD162A04EE}"/>
              </a:ext>
            </a:extLst>
          </p:cNvPr>
          <p:cNvSpPr txBox="1"/>
          <p:nvPr/>
        </p:nvSpPr>
        <p:spPr>
          <a:xfrm>
            <a:off x="10048226" y="1172735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290985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25522" y="182914"/>
            <a:ext cx="172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IF/ELSE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01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754" y="2798848"/>
            <a:ext cx="4035425" cy="1255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4105" y="2527022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47754" y="4054672"/>
            <a:ext cx="4035425" cy="683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17839" y="420008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</a:t>
            </a:r>
            <a:r>
              <a:rPr lang="en-US" sz="2400" dirty="0" err="1">
                <a:latin typeface="Consolas" panose="020B0609020204030204" pitchFamily="49" charset="0"/>
              </a:rPr>
              <a:t>hiii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54105" y="3861829"/>
            <a:ext cx="8643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225618" y="3529487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9042" y="249747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HAS-DIAMOND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47718" y="298049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47718" y="343661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9041" y="390806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47718" y="4336348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</a:rPr>
              <a:t>hiiii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04192A-05E1-4A60-A03F-25DC9DC6ED54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A7D7D25-EC95-43D9-A916-FEF01E8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DE0A8E-55B9-450E-BBF2-A01A46F1990D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19C056-ED9C-498A-A8C4-CC6C322D9F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1F073A-14C6-40A6-A6B9-275E5DE204AC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EE60BC-C1E9-437F-850C-34DEDD10E836}"/>
              </a:ext>
            </a:extLst>
          </p:cNvPr>
          <p:cNvGrpSpPr/>
          <p:nvPr/>
        </p:nvGrpSpPr>
        <p:grpSpPr>
          <a:xfrm>
            <a:off x="7144687" y="3128010"/>
            <a:ext cx="777081" cy="165100"/>
            <a:chOff x="7077075" y="3143250"/>
            <a:chExt cx="777081" cy="1651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DB274B-AE7F-4BBF-8BAB-0359896D9AAD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A982F9-24DE-4B8C-A691-872DFAB4EC0F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4588AA-002E-4E79-9B1B-DB3393C041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EDC45-6BA4-4565-835B-47700225482B}"/>
              </a:ext>
            </a:extLst>
          </p:cNvPr>
          <p:cNvGrpSpPr/>
          <p:nvPr/>
        </p:nvGrpSpPr>
        <p:grpSpPr>
          <a:xfrm>
            <a:off x="7144687" y="3564890"/>
            <a:ext cx="777081" cy="165100"/>
            <a:chOff x="7077075" y="3143250"/>
            <a:chExt cx="777081" cy="1651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4DFBD0-26C9-4948-8FA7-E7EC959BC10A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2BCC4E-AB61-4408-BF07-88AE55C6E32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53F319-D728-4FA5-A7AB-56D79FF0C37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56880F-36FB-4C3B-9250-08887DD1A0D4}"/>
              </a:ext>
            </a:extLst>
          </p:cNvPr>
          <p:cNvGrpSpPr/>
          <p:nvPr/>
        </p:nvGrpSpPr>
        <p:grpSpPr>
          <a:xfrm>
            <a:off x="7144687" y="4483271"/>
            <a:ext cx="777081" cy="165100"/>
            <a:chOff x="7077075" y="3143250"/>
            <a:chExt cx="777081" cy="1651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FC8D0C-A4A9-4D6A-B55B-1738DE7863C8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5569A5-AAA5-449A-A304-2A1974F8F53E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CA837-D361-4336-A881-B0E8DCD974E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33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98784" y="182914"/>
            <a:ext cx="1576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WHILE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050" y="2798848"/>
            <a:ext cx="5698303" cy="129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568015"/>
            <a:ext cx="32431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WHILE&lt;HAS-DIAMOND&gt;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7118" y="2687395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HAS_DIAMOND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94035" y="36075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31FAF-65B2-47FD-9305-5EA6DD1A667C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F193F5-AD0F-4241-B2B4-4254925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D80795-A124-4E5D-97F6-9F614A880CA4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7F0453-8F69-4204-BA4C-FB5C2FD5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EBEF4F-27CB-4745-A0DE-A473F4C94F4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CBF89-DB9A-4D63-B681-645D960997CA}"/>
              </a:ext>
            </a:extLst>
          </p:cNvPr>
          <p:cNvGrpSpPr/>
          <p:nvPr/>
        </p:nvGrpSpPr>
        <p:grpSpPr>
          <a:xfrm>
            <a:off x="7306051" y="3289374"/>
            <a:ext cx="777081" cy="165100"/>
            <a:chOff x="7077075" y="3143250"/>
            <a:chExt cx="777081" cy="1651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81B953-2CF4-491C-AC01-2D84AE22B31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FA524C-58ED-48CA-AFCB-08FEF3F71F46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035521-D99B-4BF8-9ADF-D274497B622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3B87C-56B2-4A81-B920-AD260704BBF2}"/>
              </a:ext>
            </a:extLst>
          </p:cNvPr>
          <p:cNvGrpSpPr/>
          <p:nvPr/>
        </p:nvGrpSpPr>
        <p:grpSpPr>
          <a:xfrm>
            <a:off x="7306051" y="3726254"/>
            <a:ext cx="777081" cy="165100"/>
            <a:chOff x="7077075" y="3143250"/>
            <a:chExt cx="777081" cy="165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6635F4-2D70-42EA-B58C-0D3B011F641D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A2535A-03F4-435C-B9FD-BB8207CD89A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A75161-D4F5-46DC-A5DB-B1B1F27E693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2573868-A7DF-4807-9CEB-56C5D5B3A630}"/>
              </a:ext>
            </a:extLst>
          </p:cNvPr>
          <p:cNvSpPr/>
          <p:nvPr/>
        </p:nvSpPr>
        <p:spPr>
          <a:xfrm rot="8294352">
            <a:off x="10274341" y="2242547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64B17-CF20-4CC8-9513-9A1C9EB73833}"/>
              </a:ext>
            </a:extLst>
          </p:cNvPr>
          <p:cNvSpPr txBox="1"/>
          <p:nvPr/>
        </p:nvSpPr>
        <p:spPr>
          <a:xfrm>
            <a:off x="10196582" y="1415418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238083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457663" y="182914"/>
            <a:ext cx="365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REPEAT N TIMES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" y="2798848"/>
            <a:ext cx="4759279" cy="901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744" y="2568015"/>
            <a:ext cx="27334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REPEAT 10 TIMES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471935" y="370042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7155105" y="26897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2400" b="1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in range </a:t>
            </a:r>
            <a:r>
              <a:rPr lang="en-US" sz="2400" dirty="0">
                <a:latin typeface="Consolas" panose="020B0609020204030204" pitchFamily="49" charset="0"/>
              </a:rPr>
              <a:t>(10)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8F84A-EC72-4C63-AFB1-B67893B64B15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4C5810-8985-4836-BE35-BEB1F569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4BAEF1-F5C5-4FB7-A136-86498E704037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33780C-97A8-4B6E-9C89-074B3942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34A0BA-8F7E-4C00-9B8A-3EFCE65F2AAE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8A2A95-3B06-4276-8FA5-456583A43833}"/>
              </a:ext>
            </a:extLst>
          </p:cNvPr>
          <p:cNvGrpSpPr/>
          <p:nvPr/>
        </p:nvGrpSpPr>
        <p:grpSpPr>
          <a:xfrm>
            <a:off x="7338891" y="3325645"/>
            <a:ext cx="777081" cy="165100"/>
            <a:chOff x="7077075" y="3143250"/>
            <a:chExt cx="777081" cy="1651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08627-7ECF-4635-9C17-C6DD3E841C92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254405-F9F5-4F8D-BFAA-F8D2D65BD66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56BBCA-9BBC-41AC-86E1-B30F7AD84D5D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92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677484" y="182914"/>
            <a:ext cx="121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print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2292813"/>
            <a:ext cx="0" cy="114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0493" y="263490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 &lt;</a:t>
            </a:r>
            <a:r>
              <a:rPr lang="en-US" sz="2400" dirty="0" err="1">
                <a:latin typeface="Consolas" panose="020B0609020204030204" pitchFamily="49" charset="0"/>
              </a:rPr>
              <a:t>my_variable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4524" y="1815759"/>
            <a:ext cx="38512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9933"/>
                </a:solidFill>
              </a:rPr>
              <a:t>print the value of a variable</a:t>
            </a:r>
            <a:endParaRPr lang="fr-FR" sz="2500" b="1" dirty="0">
              <a:solidFill>
                <a:srgbClr val="FF99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9017" y="256843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my_variable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965573" y="4341858"/>
            <a:ext cx="0" cy="114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0066" y="468394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 &lt;“how are you”&gt;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1406" y="3864804"/>
            <a:ext cx="22166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9933"/>
                </a:solidFill>
              </a:rPr>
              <a:t>print some text</a:t>
            </a:r>
            <a:endParaRPr lang="fr-FR" sz="2500" b="1" dirty="0">
              <a:solidFill>
                <a:srgbClr val="FF993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8590" y="461748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how are you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795B0-9E25-4563-A3E7-98E1DC92370D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5631E9-C8C0-48E9-A4AA-C33CB347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996124-BB33-442F-BF09-E8344F9BC5C1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F2DE43-2070-4F02-AC0E-F2BB81B93D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E793E0-B986-4BEC-B9CD-13CCEA692AF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4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X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28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5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638" y="2226365"/>
            <a:ext cx="3413406" cy="24098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38477" y="3126549"/>
            <a:ext cx="1629732" cy="96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4804311" y="4028661"/>
            <a:ext cx="2783785" cy="11533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231417" y="2136969"/>
            <a:ext cx="1214642" cy="202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79204" y="1428767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X = 14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 13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IF X &gt; Y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IF X&gt;20 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X-10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X+10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X = X*2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AutoShape 6" descr="Image result for arduino logo">
            <a:extLst>
              <a:ext uri="{FF2B5EF4-FFF2-40B4-BE49-F238E27FC236}">
                <a16:creationId xmlns:a16="http://schemas.microsoft.com/office/drawing/2014/main" id="{477267BE-AC72-4356-A2A3-9BAD375C1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8A85C0-79DC-4AD2-9FF7-D6310AF9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5750C9-DD78-4A4A-A242-136B0328C8D4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264A7C-D259-41F5-9D33-F1A60397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C45630-F8F7-41B8-9A3A-1ACBF7EB4988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0B3C3-2D0E-4EDB-9329-EDF9A0CA637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10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Image result for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4689" y="2917879"/>
            <a:ext cx="4419600" cy="2344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29724" y="1658493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69989" y="3279743"/>
            <a:ext cx="3409950" cy="1582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65290" y="3636581"/>
            <a:ext cx="2266948" cy="93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20143" y="28642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XX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7431" y="2742561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2547" y="3127252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0940" y="3494905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8004" y="33259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YY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0940" y="3826137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</a:t>
            </a:r>
          </a:p>
          <a:p>
            <a:r>
              <a:rPr lang="en-US" dirty="0"/>
              <a:t>BBB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75865" y="37795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ZZ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03726" y="424119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AAA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4204" y="1704660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868" y="5967919"/>
            <a:ext cx="391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XX, YY, ZZ  can be IF, REPEAT, ELSE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03726" y="46802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BBB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3FC2BE-EEF8-4DAC-9491-C3D4B995F667}"/>
              </a:ext>
            </a:extLst>
          </p:cNvPr>
          <p:cNvGrpSpPr/>
          <p:nvPr/>
        </p:nvGrpSpPr>
        <p:grpSpPr>
          <a:xfrm>
            <a:off x="8961053" y="4425601"/>
            <a:ext cx="777081" cy="165100"/>
            <a:chOff x="7077075" y="3143250"/>
            <a:chExt cx="777081" cy="1651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832392-B2D5-462B-A65E-4066F99B20BA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EEE5DF-6BF5-477D-ACE5-4F2EAC03EA5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07E252-9287-46A4-967F-92B2E82AC82D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4EBAF1-AE50-46C3-9A79-B36324D843A5}"/>
              </a:ext>
            </a:extLst>
          </p:cNvPr>
          <p:cNvGrpSpPr/>
          <p:nvPr/>
        </p:nvGrpSpPr>
        <p:grpSpPr>
          <a:xfrm>
            <a:off x="8961053" y="4862481"/>
            <a:ext cx="777081" cy="165100"/>
            <a:chOff x="7077075" y="3143250"/>
            <a:chExt cx="777081" cy="165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9E3839-7A23-4DD4-BD79-1B57DB16BD26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0DB27B-CFC9-491C-A957-A7E3D18BDC9E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33D40C-A278-4C13-968E-010FCA2CA1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5867FC-2FBB-487C-B274-48DCF29B3A81}"/>
              </a:ext>
            </a:extLst>
          </p:cNvPr>
          <p:cNvGrpSpPr/>
          <p:nvPr/>
        </p:nvGrpSpPr>
        <p:grpSpPr>
          <a:xfrm>
            <a:off x="7063771" y="3449524"/>
            <a:ext cx="777081" cy="165100"/>
            <a:chOff x="7077075" y="3143250"/>
            <a:chExt cx="777081" cy="1651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12A209-8212-4911-AF0A-85F26D978DF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3031-AD6C-4EEB-BF5D-78BC836D674C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67EC07-785B-4BA7-83FB-A59B813369D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19C888-AAE5-414A-AA39-313A6E412996}"/>
              </a:ext>
            </a:extLst>
          </p:cNvPr>
          <p:cNvGrpSpPr/>
          <p:nvPr/>
        </p:nvGrpSpPr>
        <p:grpSpPr>
          <a:xfrm>
            <a:off x="8067023" y="3906012"/>
            <a:ext cx="777081" cy="165100"/>
            <a:chOff x="7077075" y="3143250"/>
            <a:chExt cx="777081" cy="1651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F784E0-8E00-40AA-BAFE-623FCF7A1D9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52AD32-AA24-4730-A208-44E90C7283B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DC698C-5548-47DF-8725-116F047668B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AC14C0-91DC-474A-85C3-F13C5E862A93}"/>
              </a:ext>
            </a:extLst>
          </p:cNvPr>
          <p:cNvSpPr/>
          <p:nvPr/>
        </p:nvSpPr>
        <p:spPr>
          <a:xfrm rot="8294352">
            <a:off x="9480303" y="3282808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219A25-5291-4AB0-B287-08A2D00D918F}"/>
              </a:ext>
            </a:extLst>
          </p:cNvPr>
          <p:cNvSpPr txBox="1"/>
          <p:nvPr/>
        </p:nvSpPr>
        <p:spPr>
          <a:xfrm>
            <a:off x="9873987" y="2463343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151044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PYTHON – PART 1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275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LET’S CODE!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63CA-8DB1-4C32-96E2-9598B2585AC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DD7357-BD97-458F-8D0C-0DD67AF1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6CB8AF-3154-4931-B842-220971B88150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765395-484E-4534-9F17-B2A22D1C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DE8290-3AF3-470F-9FB2-E8D8517154BB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28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5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3413406" cy="24098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38477" y="3126549"/>
            <a:ext cx="1629732" cy="96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49467" y="4028661"/>
            <a:ext cx="2783785" cy="11533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231416" y="2136969"/>
            <a:ext cx="775043" cy="175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3534" y="1400621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X =14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=13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IF X&gt;Y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IF X&gt;20 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X-10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X+10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X = X*2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48275" y="4798437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98617" y="253461"/>
            <a:ext cx="8163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X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1" name="AutoShape 6" descr="Image result for arduino logo">
            <a:extLst>
              <a:ext uri="{FF2B5EF4-FFF2-40B4-BE49-F238E27FC236}">
                <a16:creationId xmlns:a16="http://schemas.microsoft.com/office/drawing/2014/main" id="{BE7DC943-2C5D-4AD1-92E3-B35D38CD0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603BEB-78ED-449A-BC16-D6484872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5B8963-A1ED-4C5E-8CDC-E07689139475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D0E06A-CFAC-4C48-9A30-2516076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22F632-8ECE-425B-A9D4-E27B9DB28EB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813C3-F684-437F-8D66-21913205955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399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90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80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90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+ 20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AutoShape 6" descr="Image result for arduino logo">
            <a:extLst>
              <a:ext uri="{FF2B5EF4-FFF2-40B4-BE49-F238E27FC236}">
                <a16:creationId xmlns:a16="http://schemas.microsoft.com/office/drawing/2014/main" id="{A109FCC3-B51D-4717-B747-3FFC75EE4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AA94E-73F6-4EF1-B3E0-C7609BE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619C8C-25D3-4049-BA13-CC89B1907549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ECB88C-BEAC-45B7-A1DF-25E655CD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590FAE-B31D-427D-A1DD-052FA6A4A86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125DF-C1C1-4964-A106-E2758DE26D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978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90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80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99363" y="3790623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90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+ 20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AutoShape 6" descr="Image result for arduino logo">
            <a:extLst>
              <a:ext uri="{FF2B5EF4-FFF2-40B4-BE49-F238E27FC236}">
                <a16:creationId xmlns:a16="http://schemas.microsoft.com/office/drawing/2014/main" id="{9CE5B70D-0026-49F8-9EFF-690E14158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9D70A2-8AC7-4A4F-9CCD-7AF94884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7A227-BA67-415E-B7D4-72BFF1984B1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A5E90F-2C03-4204-908F-BDAFD83E73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1F37A6-814A-4D8C-A9EB-1E837AA1891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0A1C8-E82E-4610-8BD4-B09DC10234A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82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3881372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100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K*K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+ 1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AutoShape 6" descr="Image result for arduino logo">
            <a:extLst>
              <a:ext uri="{FF2B5EF4-FFF2-40B4-BE49-F238E27FC236}">
                <a16:creationId xmlns:a16="http://schemas.microsoft.com/office/drawing/2014/main" id="{20769868-955D-460A-ABE6-FD13EC7C6D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18AB60-5173-4AA0-ABC5-8FFC885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4F31B0-00F9-4DBA-A1A0-E15B300E5C60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A813E0-0EEB-4777-ACF9-18DAA419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4ACD6F-D28D-455F-BDFF-5536198C95C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43507-3098-4362-9661-3598E281FC7F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3813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4048764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100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K*K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+ 1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23427" y="3781550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utoShape 6" descr="Image result for arduino logo">
            <a:extLst>
              <a:ext uri="{FF2B5EF4-FFF2-40B4-BE49-F238E27FC236}">
                <a16:creationId xmlns:a16="http://schemas.microsoft.com/office/drawing/2014/main" id="{E514D9D6-C71B-43CD-90F8-555080122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33E724-4B2A-4181-BADE-863B74C4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2788D7-7707-42A8-9C1E-75F7164C04BC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A1F21-9CC2-4FA2-A8A3-CBD74D08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08218C-3BB6-4A4F-BFAF-2F32FED6F92E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9A6A96-1257-47AF-B0B2-351CF3BE9E9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888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306461" y="641467"/>
            <a:ext cx="5295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is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  a programming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language ?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9306" y="570400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6527" y="5012888"/>
            <a:ext cx="1469877" cy="1347599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576404" y="4050242"/>
            <a:ext cx="1818043" cy="763255"/>
          </a:xfrm>
          <a:prstGeom prst="wedgeRectCallout">
            <a:avLst>
              <a:gd name="adj1" fmla="val -57544"/>
              <a:gd name="adj2" fmla="val 1011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omput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80" y="5135965"/>
            <a:ext cx="1399567" cy="13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3526449" y="3737308"/>
            <a:ext cx="1818043" cy="763255"/>
          </a:xfrm>
          <a:prstGeom prst="wedgeRectCallout">
            <a:avLst>
              <a:gd name="adj1" fmla="val 18962"/>
              <a:gd name="adj2" fmla="val 102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1311" y="3781430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Hello </a:t>
            </a:r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8437" y="4094364"/>
            <a:ext cx="70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‘XXX’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534247" y="5004319"/>
            <a:ext cx="1818043" cy="763255"/>
          </a:xfrm>
          <a:prstGeom prst="wedgeRectCallout">
            <a:avLst>
              <a:gd name="adj1" fmla="val -61735"/>
              <a:gd name="adj2" fmla="val 18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58398" y="5048441"/>
            <a:ext cx="116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 Python</a:t>
            </a:r>
          </a:p>
          <a:p>
            <a:pPr algn="ctr"/>
            <a:r>
              <a:rPr lang="en-US" dirty="0"/>
              <a:t>I will do it</a:t>
            </a:r>
          </a:p>
        </p:txBody>
      </p:sp>
    </p:spTree>
    <p:extLst>
      <p:ext uri="{BB962C8B-B14F-4D97-AF65-F5344CB8AC3E}">
        <p14:creationId xmlns:p14="http://schemas.microsoft.com/office/powerpoint/2010/main" val="208377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7741" y="74183"/>
            <a:ext cx="12482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A programming language can </a:t>
            </a:r>
            <a:r>
              <a:rPr lang="en-US" sz="4000" b="1" u="sng" dirty="0">
                <a:solidFill>
                  <a:schemeClr val="accent2"/>
                </a:solidFill>
              </a:rPr>
              <a:t>talk to</a:t>
            </a:r>
            <a:r>
              <a:rPr lang="en-US" sz="4000" b="1" dirty="0">
                <a:solidFill>
                  <a:schemeClr val="accent2"/>
                </a:solidFill>
              </a:rPr>
              <a:t> the computer and ask it to do things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3468055">
            <a:off x="3535878" y="2887945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68" y="3375853"/>
            <a:ext cx="1469877" cy="1347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77" y="1280025"/>
            <a:ext cx="1573292" cy="1573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0490" y="3006521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Write on the screen</a:t>
            </a:r>
          </a:p>
        </p:txBody>
      </p:sp>
      <p:pic>
        <p:nvPicPr>
          <p:cNvPr id="15" name="Picture 2" descr="Image result for bo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24" y="1036799"/>
            <a:ext cx="1495217" cy="14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19202683">
            <a:off x="6842865" y="2934365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30124" y="2690297"/>
            <a:ext cx="198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Manage variables,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using the </a:t>
            </a:r>
            <a:r>
              <a:rPr lang="en-US" b="1" u="sng" dirty="0">
                <a:solidFill>
                  <a:schemeClr val="accent2"/>
                </a:solidFill>
              </a:rPr>
              <a:t>memory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of the computer</a:t>
            </a:r>
          </a:p>
        </p:txBody>
      </p:sp>
      <p:sp>
        <p:nvSpPr>
          <p:cNvPr id="21" name="Right Arrow 20"/>
          <p:cNvSpPr/>
          <p:nvPr/>
        </p:nvSpPr>
        <p:spPr>
          <a:xfrm rot="2137197">
            <a:off x="7009254" y="4921491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047" y="4767549"/>
            <a:ext cx="1274304" cy="1274304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8275132">
            <a:off x="3555632" y="5140684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71138" y="6120300"/>
            <a:ext cx="246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Get text from keyboard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Get mouse position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4573" y="57432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Print, create files</a:t>
            </a:r>
          </a:p>
        </p:txBody>
      </p:sp>
      <p:sp>
        <p:nvSpPr>
          <p:cNvPr id="11" name="AutoShape 2" descr="Image result for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934" y="4481865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677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80</cp:revision>
  <dcterms:created xsi:type="dcterms:W3CDTF">2020-01-29T00:40:08Z</dcterms:created>
  <dcterms:modified xsi:type="dcterms:W3CDTF">2023-06-21T07:56:22Z</dcterms:modified>
</cp:coreProperties>
</file>