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44" d="100"/>
          <a:sy n="44" d="100"/>
        </p:scale>
        <p:origin x="54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4280690" y="2761578"/>
            <a:ext cx="325576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3237942" y="1767182"/>
            <a:ext cx="534125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/>
        </p:nvSpPr>
        <p:spPr>
          <a:xfrm>
            <a:off x="3471845" y="2761578"/>
            <a:ext cx="487345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– ELIF – ELSE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3237942" y="1767182"/>
            <a:ext cx="534125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/>
        </p:nvSpPr>
        <p:spPr>
          <a:xfrm>
            <a:off x="591259" y="1232359"/>
            <a:ext cx="5485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1</a:t>
            </a:r>
            <a:endParaRPr/>
          </a:p>
        </p:txBody>
      </p:sp>
      <p:sp>
        <p:nvSpPr>
          <p:cNvPr id="235" name="Google Shape;235;p23"/>
          <p:cNvSpPr txBox="1"/>
          <p:nvPr/>
        </p:nvSpPr>
        <p:spPr>
          <a:xfrm>
            <a:off x="3358395" y="1692568"/>
            <a:ext cx="4532534" cy="1631216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&gt; 4: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print("red")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&lt; 7: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print("blue")</a:t>
            </a:r>
            <a:endParaRPr/>
          </a:p>
        </p:txBody>
      </p:sp>
      <p:sp>
        <p:nvSpPr>
          <p:cNvPr id="236" name="Google Shape;236;p23"/>
          <p:cNvSpPr txBox="1"/>
          <p:nvPr/>
        </p:nvSpPr>
        <p:spPr>
          <a:xfrm>
            <a:off x="1187485" y="1248218"/>
            <a:ext cx="44371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be the result if x is equal to 5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591259" y="3996075"/>
            <a:ext cx="5485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3358395" y="4586913"/>
            <a:ext cx="4532534" cy="1631216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&gt; 4: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print("red")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&lt; 7: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print("blue")</a:t>
            </a:r>
            <a:endParaRPr/>
          </a:p>
        </p:txBody>
      </p:sp>
      <p:sp>
        <p:nvSpPr>
          <p:cNvPr id="239" name="Google Shape;239;p23"/>
          <p:cNvSpPr txBox="1"/>
          <p:nvPr/>
        </p:nvSpPr>
        <p:spPr>
          <a:xfrm>
            <a:off x="1187485" y="4011934"/>
            <a:ext cx="44371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be the result if X is equal to 5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/>
        </p:nvSpPr>
        <p:spPr>
          <a:xfrm>
            <a:off x="591259" y="2947668"/>
            <a:ext cx="7085594" cy="1631216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 &gt; 7: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print("one")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elif x &gt; 2: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print("two")</a:t>
            </a:r>
            <a:endParaRPr/>
          </a:p>
        </p:txBody>
      </p:sp>
      <p:sp>
        <p:nvSpPr>
          <p:cNvPr id="245" name="Google Shape;245;p24"/>
          <p:cNvSpPr txBox="1"/>
          <p:nvPr/>
        </p:nvSpPr>
        <p:spPr>
          <a:xfrm>
            <a:off x="502785" y="1274413"/>
            <a:ext cx="48363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will be the result if x is equal to 8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502785" y="1977310"/>
            <a:ext cx="48363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will be the result if x is equal to 1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/>
        </p:nvSpPr>
        <p:spPr>
          <a:xfrm>
            <a:off x="591258" y="2229210"/>
            <a:ext cx="7085594" cy="1246495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 =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 ( x &gt; 8 or (x &gt; 5 and x &lt; 7))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502785" y="1274413"/>
            <a:ext cx="315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will be the result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/>
        </p:nvSpPr>
        <p:spPr>
          <a:xfrm>
            <a:off x="591258" y="2229210"/>
            <a:ext cx="7085594" cy="1246495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 =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 ( (x &lt; 3 or x &gt; 1) and x &lt; 9)</a:t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502785" y="1274413"/>
            <a:ext cx="315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will be the result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/>
        </p:nvSpPr>
        <p:spPr>
          <a:xfrm>
            <a:off x="496954" y="1101624"/>
            <a:ext cx="5485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496953" y="3106786"/>
            <a:ext cx="7627715" cy="1631216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value &gt; 10: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print("</a:t>
            </a:r>
            <a:r>
              <a:rPr lang="en-US" sz="2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print("</a:t>
            </a:r>
            <a:r>
              <a:rPr lang="en-US" sz="2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523796" y="1744008"/>
            <a:ext cx="538359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shall be the range of value  to display ‘</a:t>
            </a: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7"/>
          <p:cNvSpPr txBox="1"/>
          <p:nvPr/>
        </p:nvSpPr>
        <p:spPr>
          <a:xfrm>
            <a:off x="516215" y="2228557"/>
            <a:ext cx="732194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To display ‘</a:t>
            </a:r>
            <a:r>
              <a:rPr lang="en-US" sz="2000" b="1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’,  value must be in the range  [11, +infinity[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/>
        </p:nvSpPr>
        <p:spPr>
          <a:xfrm>
            <a:off x="591258" y="369602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6</a:t>
            </a:r>
            <a:endParaRPr/>
          </a:p>
        </p:txBody>
      </p:sp>
      <p:sp>
        <p:nvSpPr>
          <p:cNvPr id="276" name="Google Shape;276;p28"/>
          <p:cNvSpPr txBox="1"/>
          <p:nvPr/>
        </p:nvSpPr>
        <p:spPr>
          <a:xfrm>
            <a:off x="502784" y="1209434"/>
            <a:ext cx="315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will be the result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8"/>
          <p:cNvSpPr txBox="1"/>
          <p:nvPr/>
        </p:nvSpPr>
        <p:spPr>
          <a:xfrm>
            <a:off x="502784" y="2218544"/>
            <a:ext cx="6467641" cy="2400657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8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12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a == 12: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print("beautiful")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b &gt;= 12: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print("cute")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/>
        </p:nvSpPr>
        <p:spPr>
          <a:xfrm>
            <a:off x="584563" y="1924275"/>
            <a:ext cx="5485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9"/>
          <p:cNvSpPr txBox="1"/>
          <p:nvPr/>
        </p:nvSpPr>
        <p:spPr>
          <a:xfrm>
            <a:off x="7380772" y="973261"/>
            <a:ext cx="4532534" cy="4324261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x&lt;=6: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print(“</a:t>
            </a:r>
            <a:r>
              <a:rPr lang="en-US" sz="2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elif x&lt;10: 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print(“</a:t>
            </a:r>
            <a:r>
              <a:rPr lang="en-US" sz="2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elif x&lt;=23: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print(“</a:t>
            </a:r>
            <a:r>
              <a:rPr lang="en-US" sz="2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print(“</a:t>
            </a:r>
            <a:r>
              <a:rPr lang="en-US" sz="2500" b="1">
                <a:solidFill>
                  <a:srgbClr val="E311A7"/>
                </a:solidFill>
                <a:latin typeface="Consolas"/>
                <a:ea typeface="Consolas"/>
                <a:cs typeface="Consolas"/>
                <a:sym typeface="Consolas"/>
              </a:rPr>
              <a:t>pink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584563" y="1139691"/>
            <a:ext cx="640502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To display ‘</a:t>
            </a:r>
            <a:r>
              <a:rPr lang="en-US" sz="20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X must be in the range ]-infinity, 6]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9"/>
          <p:cNvSpPr txBox="1"/>
          <p:nvPr/>
        </p:nvSpPr>
        <p:spPr>
          <a:xfrm>
            <a:off x="557721" y="2351364"/>
            <a:ext cx="51797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must be the range of X to display ‘</a:t>
            </a:r>
            <a:r>
              <a:rPr lang="en-US" sz="2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9"/>
          <p:cNvSpPr txBox="1"/>
          <p:nvPr/>
        </p:nvSpPr>
        <p:spPr>
          <a:xfrm>
            <a:off x="588926" y="3307239"/>
            <a:ext cx="5485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562084" y="3734328"/>
            <a:ext cx="50491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must be the range of X to display ‘</a:t>
            </a:r>
            <a:r>
              <a:rPr lang="en-US" sz="2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 txBox="1"/>
          <p:nvPr/>
        </p:nvSpPr>
        <p:spPr>
          <a:xfrm>
            <a:off x="584563" y="4363258"/>
            <a:ext cx="5485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9"/>
          <p:cNvSpPr txBox="1"/>
          <p:nvPr/>
        </p:nvSpPr>
        <p:spPr>
          <a:xfrm>
            <a:off x="557721" y="4790347"/>
            <a:ext cx="50379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must be the range of X to display ‘</a:t>
            </a:r>
            <a:r>
              <a:rPr lang="en-US" sz="2000" b="1">
                <a:solidFill>
                  <a:srgbClr val="E311A7"/>
                </a:solidFill>
                <a:latin typeface="Calibri"/>
                <a:ea typeface="Calibri"/>
                <a:cs typeface="Calibri"/>
                <a:sym typeface="Calibri"/>
              </a:rPr>
              <a:t>pink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9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7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/>
        </p:nvSpPr>
        <p:spPr>
          <a:xfrm>
            <a:off x="502784" y="1209434"/>
            <a:ext cx="315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will be the result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502784" y="2023672"/>
            <a:ext cx="8071590" cy="2015936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isGreater = 4 &gt; 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isGreater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print("A")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print("B")</a:t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30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8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/>
        </p:nvSpPr>
        <p:spPr>
          <a:xfrm>
            <a:off x="599607" y="2173573"/>
            <a:ext cx="5282215" cy="1200329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isGreater = 4 &gt; 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 = 50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print(isGreater or value &gt; 20)</a:t>
            </a:r>
            <a:endParaRPr/>
          </a:p>
        </p:txBody>
      </p:sp>
      <p:sp>
        <p:nvSpPr>
          <p:cNvPr id="303" name="Google Shape;303;p31"/>
          <p:cNvSpPr txBox="1"/>
          <p:nvPr/>
        </p:nvSpPr>
        <p:spPr>
          <a:xfrm>
            <a:off x="502784" y="1209434"/>
            <a:ext cx="315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will be the result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4"/>
          <p:cNvCxnSpPr/>
          <p:nvPr/>
        </p:nvCxnSpPr>
        <p:spPr>
          <a:xfrm flipH="1">
            <a:off x="2164977" y="1721224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1" name="Google Shape;91;p14"/>
          <p:cNvCxnSpPr/>
          <p:nvPr/>
        </p:nvCxnSpPr>
        <p:spPr>
          <a:xfrm>
            <a:off x="3847161" y="1701514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14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3 ?</a:t>
            </a:r>
            <a:endParaRPr dirty="0"/>
          </a:p>
        </p:txBody>
      </p:sp>
      <p:sp>
        <p:nvSpPr>
          <p:cNvPr id="95" name="Google Shape;95;p14"/>
          <p:cNvSpPr txBox="1"/>
          <p:nvPr/>
        </p:nvSpPr>
        <p:spPr>
          <a:xfrm>
            <a:off x="7407745" y="1046843"/>
            <a:ext cx="31927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this tree in Python</a:t>
            </a:r>
            <a:endParaRPr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1710622" y="2649504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print(0)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4195479" y="2649504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print(3)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159" y="1946230"/>
            <a:ext cx="5295905" cy="3513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15"/>
          <p:cNvCxnSpPr/>
          <p:nvPr/>
        </p:nvCxnSpPr>
        <p:spPr>
          <a:xfrm flipH="1">
            <a:off x="2164977" y="1721224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15"/>
          <p:cNvCxnSpPr/>
          <p:nvPr/>
        </p:nvCxnSpPr>
        <p:spPr>
          <a:xfrm>
            <a:off x="3847161" y="1701514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15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3 ?</a:t>
            </a:r>
            <a:endParaRPr/>
          </a:p>
        </p:txBody>
      </p:sp>
      <p:cxnSp>
        <p:nvCxnSpPr>
          <p:cNvPr id="108" name="Google Shape;108;p15"/>
          <p:cNvCxnSpPr/>
          <p:nvPr/>
        </p:nvCxnSpPr>
        <p:spPr>
          <a:xfrm flipH="1">
            <a:off x="1182307" y="3024663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15"/>
          <p:cNvCxnSpPr/>
          <p:nvPr/>
        </p:nvCxnSpPr>
        <p:spPr>
          <a:xfrm>
            <a:off x="2123602" y="3024662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5"/>
          <p:cNvSpPr txBox="1"/>
          <p:nvPr/>
        </p:nvSpPr>
        <p:spPr>
          <a:xfrm>
            <a:off x="2573672" y="3004953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1033981" y="3065003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663076" y="2460810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&gt; 3 ?</a:t>
            </a:r>
            <a:endParaRPr/>
          </a:p>
        </p:txBody>
      </p:sp>
      <p:cxnSp>
        <p:nvCxnSpPr>
          <p:cNvPr id="113" name="Google Shape;113;p15"/>
          <p:cNvCxnSpPr/>
          <p:nvPr/>
        </p:nvCxnSpPr>
        <p:spPr>
          <a:xfrm flipH="1">
            <a:off x="1826731" y="4406063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5"/>
          <p:cNvSpPr txBox="1"/>
          <p:nvPr/>
        </p:nvSpPr>
        <p:spPr>
          <a:xfrm>
            <a:off x="1678405" y="4446403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>
            <a:off x="5065521" y="3024662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" name="Google Shape;116;p15"/>
          <p:cNvSpPr txBox="1"/>
          <p:nvPr/>
        </p:nvSpPr>
        <p:spPr>
          <a:xfrm>
            <a:off x="5515591" y="3004953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4604995" y="2460810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&gt; 3 ?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667930" y="3759677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print(1)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1334181" y="5141077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print(5)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5374249" y="3708665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print(4)</a:t>
            </a:r>
            <a:endParaRPr/>
          </a:p>
        </p:txBody>
      </p:sp>
      <p:cxnSp>
        <p:nvCxnSpPr>
          <p:cNvPr id="121" name="Google Shape;121;p15"/>
          <p:cNvCxnSpPr/>
          <p:nvPr/>
        </p:nvCxnSpPr>
        <p:spPr>
          <a:xfrm>
            <a:off x="2913794" y="4406063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2" name="Google Shape;122;p15"/>
          <p:cNvSpPr txBox="1"/>
          <p:nvPr/>
        </p:nvSpPr>
        <p:spPr>
          <a:xfrm>
            <a:off x="3363864" y="4386354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cxnSp>
        <p:nvCxnSpPr>
          <p:cNvPr id="123" name="Google Shape;123;p15"/>
          <p:cNvCxnSpPr/>
          <p:nvPr/>
        </p:nvCxnSpPr>
        <p:spPr>
          <a:xfrm flipH="1">
            <a:off x="4207785" y="3065003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15"/>
          <p:cNvSpPr txBox="1"/>
          <p:nvPr/>
        </p:nvSpPr>
        <p:spPr>
          <a:xfrm>
            <a:off x="4059459" y="3105343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7689563" y="652748"/>
            <a:ext cx="31927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this tree in Python</a:t>
            </a:r>
            <a:endParaRPr dirty="0"/>
          </a:p>
        </p:txBody>
      </p:sp>
      <p:sp>
        <p:nvSpPr>
          <p:cNvPr id="126" name="Google Shape;126;p15"/>
          <p:cNvSpPr txBox="1"/>
          <p:nvPr/>
        </p:nvSpPr>
        <p:spPr>
          <a:xfrm>
            <a:off x="2286701" y="3718254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print(2)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3787142" y="3732175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print(3)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3155121" y="5086684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print(6)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2241511" y="4021320"/>
            <a:ext cx="114326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&lt; 10 ?</a:t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747" y="1676082"/>
            <a:ext cx="4820367" cy="5025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16"/>
          <p:cNvCxnSpPr/>
          <p:nvPr/>
        </p:nvCxnSpPr>
        <p:spPr>
          <a:xfrm flipH="1">
            <a:off x="2164977" y="1721224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6" name="Google Shape;136;p16"/>
          <p:cNvCxnSpPr/>
          <p:nvPr/>
        </p:nvCxnSpPr>
        <p:spPr>
          <a:xfrm>
            <a:off x="3847161" y="1701514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16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3 ?</a:t>
            </a:r>
            <a:endParaRPr/>
          </a:p>
        </p:txBody>
      </p:sp>
      <p:cxnSp>
        <p:nvCxnSpPr>
          <p:cNvPr id="140" name="Google Shape;140;p16"/>
          <p:cNvCxnSpPr/>
          <p:nvPr/>
        </p:nvCxnSpPr>
        <p:spPr>
          <a:xfrm flipH="1">
            <a:off x="1182307" y="3024663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16"/>
          <p:cNvCxnSpPr/>
          <p:nvPr/>
        </p:nvCxnSpPr>
        <p:spPr>
          <a:xfrm>
            <a:off x="2123602" y="3024662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2" name="Google Shape;142;p16"/>
          <p:cNvSpPr txBox="1"/>
          <p:nvPr/>
        </p:nvSpPr>
        <p:spPr>
          <a:xfrm>
            <a:off x="2573672" y="3004953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1033981" y="3065003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1663076" y="2460810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&gt; 3 ?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2307500" y="3734634"/>
            <a:ext cx="114326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&lt; 10 ?</a:t>
            </a:r>
            <a:endParaRPr/>
          </a:p>
        </p:txBody>
      </p:sp>
      <p:cxnSp>
        <p:nvCxnSpPr>
          <p:cNvPr id="146" name="Google Shape;146;p16"/>
          <p:cNvCxnSpPr/>
          <p:nvPr/>
        </p:nvCxnSpPr>
        <p:spPr>
          <a:xfrm>
            <a:off x="5065521" y="3024662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7" name="Google Shape;147;p16"/>
          <p:cNvSpPr txBox="1"/>
          <p:nvPr/>
        </p:nvSpPr>
        <p:spPr>
          <a:xfrm>
            <a:off x="5515591" y="3004953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4604995" y="2460810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&gt; 3 ?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707504" y="3685310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print(1)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5374249" y="3641430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print(3)</a:t>
            </a:r>
            <a:endParaRPr/>
          </a:p>
        </p:txBody>
      </p:sp>
      <p:sp>
        <p:nvSpPr>
          <p:cNvPr id="151" name="Google Shape;151;p16"/>
          <p:cNvSpPr txBox="1"/>
          <p:nvPr/>
        </p:nvSpPr>
        <p:spPr>
          <a:xfrm>
            <a:off x="7619348" y="1157371"/>
            <a:ext cx="31927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this tree in Python</a:t>
            </a:r>
            <a:endParaRPr dirty="0"/>
          </a:p>
        </p:txBody>
      </p:sp>
      <p:cxnSp>
        <p:nvCxnSpPr>
          <p:cNvPr id="152" name="Google Shape;152;p16"/>
          <p:cNvCxnSpPr/>
          <p:nvPr/>
        </p:nvCxnSpPr>
        <p:spPr>
          <a:xfrm>
            <a:off x="3064897" y="4226733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16"/>
          <p:cNvSpPr txBox="1"/>
          <p:nvPr/>
        </p:nvSpPr>
        <p:spPr>
          <a:xfrm>
            <a:off x="3514967" y="4207024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3373625" y="4843501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print(4)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808" y="1890001"/>
            <a:ext cx="4235814" cy="4673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17"/>
          <p:cNvCxnSpPr/>
          <p:nvPr/>
        </p:nvCxnSpPr>
        <p:spPr>
          <a:xfrm flipH="1">
            <a:off x="2164977" y="1721224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61;p17"/>
          <p:cNvCxnSpPr/>
          <p:nvPr/>
        </p:nvCxnSpPr>
        <p:spPr>
          <a:xfrm>
            <a:off x="3847161" y="1701514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p17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3 ?</a:t>
            </a:r>
            <a:endParaRPr/>
          </a:p>
        </p:txBody>
      </p:sp>
      <p:cxnSp>
        <p:nvCxnSpPr>
          <p:cNvPr id="165" name="Google Shape;165;p17"/>
          <p:cNvCxnSpPr/>
          <p:nvPr/>
        </p:nvCxnSpPr>
        <p:spPr>
          <a:xfrm flipH="1">
            <a:off x="1182307" y="3024663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166;p17"/>
          <p:cNvCxnSpPr/>
          <p:nvPr/>
        </p:nvCxnSpPr>
        <p:spPr>
          <a:xfrm>
            <a:off x="2123602" y="3024662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17"/>
          <p:cNvSpPr txBox="1"/>
          <p:nvPr/>
        </p:nvSpPr>
        <p:spPr>
          <a:xfrm>
            <a:off x="2573672" y="3004953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dirty="0"/>
          </a:p>
        </p:txBody>
      </p:sp>
      <p:sp>
        <p:nvSpPr>
          <p:cNvPr id="168" name="Google Shape;168;p17"/>
          <p:cNvSpPr txBox="1"/>
          <p:nvPr/>
        </p:nvSpPr>
        <p:spPr>
          <a:xfrm>
            <a:off x="1033981" y="3065003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1663076" y="2460810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&gt; 3 ?</a:t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2307500" y="3734634"/>
            <a:ext cx="114326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&lt; 10 ?</a:t>
            </a:r>
            <a:endParaRPr dirty="0"/>
          </a:p>
        </p:txBody>
      </p:sp>
      <p:cxnSp>
        <p:nvCxnSpPr>
          <p:cNvPr id="171" name="Google Shape;171;p17"/>
          <p:cNvCxnSpPr/>
          <p:nvPr/>
        </p:nvCxnSpPr>
        <p:spPr>
          <a:xfrm>
            <a:off x="5065521" y="3024662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2" name="Google Shape;172;p17"/>
          <p:cNvSpPr txBox="1"/>
          <p:nvPr/>
        </p:nvSpPr>
        <p:spPr>
          <a:xfrm>
            <a:off x="5515591" y="3004953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73" name="Google Shape;173;p17"/>
          <p:cNvSpPr txBox="1"/>
          <p:nvPr/>
        </p:nvSpPr>
        <p:spPr>
          <a:xfrm>
            <a:off x="4604995" y="2460810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&gt; 3 ?</a:t>
            </a:r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727952" y="3780800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print(1)</a:t>
            </a:r>
            <a:endParaRPr/>
          </a:p>
        </p:txBody>
      </p:sp>
      <p:sp>
        <p:nvSpPr>
          <p:cNvPr id="175" name="Google Shape;175;p17"/>
          <p:cNvSpPr txBox="1"/>
          <p:nvPr/>
        </p:nvSpPr>
        <p:spPr>
          <a:xfrm>
            <a:off x="5374249" y="3749006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print(3)</a:t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7135538" y="1114412"/>
            <a:ext cx="31927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this tree in Python</a:t>
            </a:r>
            <a:endParaRPr dirty="0"/>
          </a:p>
        </p:txBody>
      </p:sp>
      <p:cxnSp>
        <p:nvCxnSpPr>
          <p:cNvPr id="177" name="Google Shape;177;p17"/>
          <p:cNvCxnSpPr/>
          <p:nvPr/>
        </p:nvCxnSpPr>
        <p:spPr>
          <a:xfrm>
            <a:off x="3064897" y="4226733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17"/>
          <p:cNvSpPr txBox="1"/>
          <p:nvPr/>
        </p:nvSpPr>
        <p:spPr>
          <a:xfrm>
            <a:off x="3514967" y="4207024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3373625" y="4951077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print(4)</a:t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538" y="1983306"/>
            <a:ext cx="4333651" cy="4333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/>
        </p:nvSpPr>
        <p:spPr>
          <a:xfrm>
            <a:off x="607698" y="1536174"/>
            <a:ext cx="4919937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 &gt; 4: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if y ==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print(«ronan»)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print(«channak»)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if x == 3 or y ==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print(«seiha»)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7093304" y="469778"/>
            <a:ext cx="443294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the tree of condition of this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#5</a:t>
            </a:r>
            <a:endParaRPr/>
          </a:p>
        </p:txBody>
      </p:sp>
      <p:cxnSp>
        <p:nvCxnSpPr>
          <p:cNvPr id="5" name="Google Shape;160;p17"/>
          <p:cNvCxnSpPr/>
          <p:nvPr/>
        </p:nvCxnSpPr>
        <p:spPr>
          <a:xfrm flipH="1">
            <a:off x="7233366" y="2300978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" name="Google Shape;161;p17"/>
          <p:cNvCxnSpPr/>
          <p:nvPr/>
        </p:nvCxnSpPr>
        <p:spPr>
          <a:xfrm>
            <a:off x="8915550" y="2281268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163;p17"/>
          <p:cNvSpPr txBox="1"/>
          <p:nvPr/>
        </p:nvSpPr>
        <p:spPr>
          <a:xfrm>
            <a:off x="7085040" y="2341318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8" name="Google Shape;165;p17"/>
          <p:cNvCxnSpPr/>
          <p:nvPr/>
        </p:nvCxnSpPr>
        <p:spPr>
          <a:xfrm flipH="1">
            <a:off x="6250696" y="3604417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167;p17"/>
          <p:cNvSpPr txBox="1"/>
          <p:nvPr/>
        </p:nvSpPr>
        <p:spPr>
          <a:xfrm>
            <a:off x="10361731" y="3584706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dirty="0"/>
          </a:p>
        </p:txBody>
      </p:sp>
      <p:sp>
        <p:nvSpPr>
          <p:cNvPr id="11" name="Google Shape;168;p17"/>
          <p:cNvSpPr txBox="1"/>
          <p:nvPr/>
        </p:nvSpPr>
        <p:spPr>
          <a:xfrm>
            <a:off x="6102370" y="3644757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2" name="Google Shape;169;p17"/>
          <p:cNvSpPr txBox="1"/>
          <p:nvPr/>
        </p:nvSpPr>
        <p:spPr>
          <a:xfrm>
            <a:off x="6316531" y="3040565"/>
            <a:ext cx="185189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X==3 or Y==4</a:t>
            </a:r>
            <a:endParaRPr dirty="0"/>
          </a:p>
        </p:txBody>
      </p:sp>
      <p:sp>
        <p:nvSpPr>
          <p:cNvPr id="14" name="Google Shape;174;p17"/>
          <p:cNvSpPr txBox="1"/>
          <p:nvPr/>
        </p:nvSpPr>
        <p:spPr>
          <a:xfrm>
            <a:off x="5631334" y="4341050"/>
            <a:ext cx="171702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US" sz="18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(“seiha”)</a:t>
            </a:r>
            <a:endParaRPr dirty="0"/>
          </a:p>
        </p:txBody>
      </p:sp>
      <p:sp>
        <p:nvSpPr>
          <p:cNvPr id="16" name="Google Shape;178;p17"/>
          <p:cNvSpPr txBox="1"/>
          <p:nvPr/>
        </p:nvSpPr>
        <p:spPr>
          <a:xfrm>
            <a:off x="8938882" y="3509699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dirty="0"/>
          </a:p>
        </p:txBody>
      </p:sp>
      <p:sp>
        <p:nvSpPr>
          <p:cNvPr id="18" name="Google Shape;169;p17"/>
          <p:cNvSpPr txBox="1"/>
          <p:nvPr/>
        </p:nvSpPr>
        <p:spPr>
          <a:xfrm>
            <a:off x="8007877" y="1839313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</p:txBody>
      </p:sp>
      <p:sp>
        <p:nvSpPr>
          <p:cNvPr id="19" name="Google Shape;169;p17"/>
          <p:cNvSpPr txBox="1"/>
          <p:nvPr/>
        </p:nvSpPr>
        <p:spPr>
          <a:xfrm>
            <a:off x="9269133" y="3123041"/>
            <a:ext cx="10766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</p:txBody>
      </p:sp>
      <p:cxnSp>
        <p:nvCxnSpPr>
          <p:cNvPr id="20" name="Google Shape;161;p17"/>
          <p:cNvCxnSpPr/>
          <p:nvPr/>
        </p:nvCxnSpPr>
        <p:spPr>
          <a:xfrm>
            <a:off x="9904812" y="3502229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179;p17"/>
          <p:cNvSpPr txBox="1"/>
          <p:nvPr/>
        </p:nvSpPr>
        <p:spPr>
          <a:xfrm>
            <a:off x="10173517" y="4211332"/>
            <a:ext cx="16721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print(“ronan”)</a:t>
            </a:r>
            <a:endParaRPr dirty="0"/>
          </a:p>
        </p:txBody>
      </p:sp>
      <p:cxnSp>
        <p:nvCxnSpPr>
          <p:cNvPr id="22" name="Google Shape;165;p17"/>
          <p:cNvCxnSpPr/>
          <p:nvPr/>
        </p:nvCxnSpPr>
        <p:spPr>
          <a:xfrm flipH="1">
            <a:off x="9024305" y="3501467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79;p17"/>
          <p:cNvSpPr txBox="1"/>
          <p:nvPr/>
        </p:nvSpPr>
        <p:spPr>
          <a:xfrm>
            <a:off x="8168422" y="4211332"/>
            <a:ext cx="190139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print(“channak”)</a:t>
            </a:r>
            <a:endParaRPr dirty="0"/>
          </a:p>
        </p:txBody>
      </p:sp>
      <p:sp>
        <p:nvSpPr>
          <p:cNvPr id="24" name="Google Shape;167;p17"/>
          <p:cNvSpPr txBox="1"/>
          <p:nvPr/>
        </p:nvSpPr>
        <p:spPr>
          <a:xfrm>
            <a:off x="9280331" y="2281268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/>
        </p:nvSpPr>
        <p:spPr>
          <a:xfrm>
            <a:off x="3841196" y="180853"/>
            <a:ext cx="501502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python !!!	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228599" y="1612979"/>
            <a:ext cx="42082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Store in  variable “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value1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this :</a:t>
            </a:r>
            <a:endParaRPr/>
          </a:p>
        </p:txBody>
      </p:sp>
      <p:sp>
        <p:nvSpPr>
          <p:cNvPr id="194" name="Google Shape;194;p19"/>
          <p:cNvSpPr txBox="1"/>
          <p:nvPr/>
        </p:nvSpPr>
        <p:spPr>
          <a:xfrm>
            <a:off x="4859215" y="1612979"/>
            <a:ext cx="5791970" cy="461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greater than 5 and y equal to 9</a:t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228599" y="2659419"/>
            <a:ext cx="42082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Store in  variable “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value2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this :</a:t>
            </a:r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4859215" y="2659419"/>
            <a:ext cx="3583032" cy="461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is equal to 1 or 2</a:t>
            </a:r>
            <a:endParaRPr/>
          </a:p>
        </p:txBody>
      </p:sp>
      <p:sp>
        <p:nvSpPr>
          <p:cNvPr id="197" name="Google Shape;197;p19"/>
          <p:cNvSpPr txBox="1"/>
          <p:nvPr/>
        </p:nvSpPr>
        <p:spPr>
          <a:xfrm>
            <a:off x="228599" y="3745492"/>
            <a:ext cx="41713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Store in  variable “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value3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this :</a:t>
            </a:r>
            <a:endParaRPr/>
          </a:p>
        </p:txBody>
      </p:sp>
      <p:sp>
        <p:nvSpPr>
          <p:cNvPr id="198" name="Google Shape;198;p19"/>
          <p:cNvSpPr txBox="1"/>
          <p:nvPr/>
        </p:nvSpPr>
        <p:spPr>
          <a:xfrm>
            <a:off x="4859215" y="3745492"/>
            <a:ext cx="5791970" cy="461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 is one of the following 5, 7, 9</a:t>
            </a:r>
            <a:endParaRPr/>
          </a:p>
        </p:txBody>
      </p:sp>
      <p:sp>
        <p:nvSpPr>
          <p:cNvPr id="199" name="Google Shape;199;p19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/>
        </p:nvSpPr>
        <p:spPr>
          <a:xfrm>
            <a:off x="3841196" y="180853"/>
            <a:ext cx="501502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python !!!	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1680882" y="1666724"/>
            <a:ext cx="841249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Write a program that say "valid" if a number 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entered by keyboard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than 0 or between 10 and 15</a:t>
            </a:r>
            <a:endParaRPr/>
          </a:p>
        </p:txBody>
      </p:sp>
      <p:sp>
        <p:nvSpPr>
          <p:cNvPr id="206" name="Google Shape;206;p20"/>
          <p:cNvSpPr txBox="1"/>
          <p:nvPr/>
        </p:nvSpPr>
        <p:spPr>
          <a:xfrm>
            <a:off x="3789270" y="4182036"/>
            <a:ext cx="525195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must use 2 variable :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to store if number of lower than 0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to store if between 10 and 15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0"/>
          <p:cNvPicPr preferRelativeResize="0"/>
          <p:nvPr/>
        </p:nvPicPr>
        <p:blipFill rotWithShape="1">
          <a:blip r:embed="rId3">
            <a:alphaModFix/>
          </a:blip>
          <a:srcRect r="4391"/>
          <a:stretch/>
        </p:blipFill>
        <p:spPr>
          <a:xfrm>
            <a:off x="2518458" y="4182036"/>
            <a:ext cx="1192972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0"/>
          <p:cNvSpPr/>
          <p:nvPr/>
        </p:nvSpPr>
        <p:spPr>
          <a:xfrm>
            <a:off x="2440618" y="3793053"/>
            <a:ext cx="7436224" cy="1892389"/>
          </a:xfrm>
          <a:prstGeom prst="rect">
            <a:avLst/>
          </a:prstGeom>
          <a:noFill/>
          <a:ln w="12700" cap="flat" cmpd="sng">
            <a:solidFill>
              <a:srgbClr val="FE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#7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/>
        </p:nvSpPr>
        <p:spPr>
          <a:xfrm>
            <a:off x="3841196" y="180853"/>
            <a:ext cx="501502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python !!!	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1900034" y="1276759"/>
            <a:ext cx="252043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Enter a number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2 - Display:</a:t>
            </a:r>
            <a:endParaRPr/>
          </a:p>
        </p:txBody>
      </p:sp>
      <p:sp>
        <p:nvSpPr>
          <p:cNvPr id="216" name="Google Shape;216;p21"/>
          <p:cNvSpPr txBox="1"/>
          <p:nvPr/>
        </p:nvSpPr>
        <p:spPr>
          <a:xfrm>
            <a:off x="2757645" y="2762630"/>
            <a:ext cx="61837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low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if the number displayed is lower than 1</a:t>
            </a:r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2757645" y="3408961"/>
            <a:ext cx="50990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job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if the number is equal to 10</a:t>
            </a:r>
            <a:endParaRPr/>
          </a:p>
        </p:txBody>
      </p:sp>
      <p:sp>
        <p:nvSpPr>
          <p:cNvPr id="218" name="Google Shape;218;p21"/>
          <p:cNvSpPr txBox="1"/>
          <p:nvPr/>
        </p:nvSpPr>
        <p:spPr>
          <a:xfrm>
            <a:off x="2757645" y="4156168"/>
            <a:ext cx="54184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high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is the number is greater than 10</a:t>
            </a:r>
            <a:endParaRPr/>
          </a:p>
        </p:txBody>
      </p:sp>
      <p:sp>
        <p:nvSpPr>
          <p:cNvPr id="219" name="Google Shape;219;p21"/>
          <p:cNvSpPr txBox="1"/>
          <p:nvPr/>
        </p:nvSpPr>
        <p:spPr>
          <a:xfrm>
            <a:off x="3782570" y="5564070"/>
            <a:ext cx="44016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must use 3 boolean variables </a:t>
            </a:r>
            <a:endParaRPr/>
          </a:p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3918" y="5191482"/>
            <a:ext cx="124777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1"/>
          <p:cNvSpPr/>
          <p:nvPr/>
        </p:nvSpPr>
        <p:spPr>
          <a:xfrm>
            <a:off x="2333041" y="4802499"/>
            <a:ext cx="7436224" cy="1892389"/>
          </a:xfrm>
          <a:prstGeom prst="rect">
            <a:avLst/>
          </a:prstGeom>
          <a:noFill/>
          <a:ln w="12700" cap="flat" cmpd="sng">
            <a:solidFill>
              <a:srgbClr val="FE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#8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808</Words>
  <Application>Microsoft Office PowerPoint</Application>
  <PresentationFormat>Widescreen</PresentationFormat>
  <Paragraphs>170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MENGKORNG.LY</dc:creator>
  <cp:lastModifiedBy>MENGKORNG.LY</cp:lastModifiedBy>
  <cp:revision>4</cp:revision>
  <dcterms:modified xsi:type="dcterms:W3CDTF">2023-06-26T10:42:33Z</dcterms:modified>
</cp:coreProperties>
</file>