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126" y="-55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7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2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9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9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3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0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1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2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03A-B6A4-40EA-8FF9-A2B14DB1CFA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F403A-B6A4-40EA-8FF9-A2B14DB1CFA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8D6E9-BB64-435C-87CD-FED36A94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7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2441" y="28570"/>
            <a:ext cx="1019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BLOC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6490" y="32640"/>
            <a:ext cx="1533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PYTHON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377683" y="0"/>
            <a:ext cx="21635" cy="990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9439" y="853136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SET &lt;NUMBER&gt; TO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439" y="1295540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INCREMENT &lt;NUMBER&gt; OF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3684" y="885399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NUMBER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7045" y="1324807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NUMBER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NUMBER + 2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9544" y="2310709"/>
            <a:ext cx="2324813" cy="584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1287132" y="2427210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 &lt;hello&gt;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996" y="2172208"/>
            <a:ext cx="154401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IF &lt;HAS-DIAMOND&gt;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89407" y="2589861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SET &lt;X&gt; TO 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11060" y="3211487"/>
            <a:ext cx="219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0" dirty="0">
                <a:effectLst/>
              </a:rPr>
              <a:t> </a:t>
            </a:r>
            <a:endParaRPr lang="fr-F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696503" y="2183548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HAS-DIAMOND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50492" y="2414380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PRINT(“hello”)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9114" y="265660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 = 5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371527" y="1074056"/>
            <a:ext cx="10891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964346" y="3166875"/>
            <a:ext cx="23359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7477" y="3488486"/>
            <a:ext cx="2506776" cy="437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1247027" y="3604987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 &lt;hello&gt;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72891" y="3349985"/>
            <a:ext cx="154401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IF &lt;HAS-DIAMOND&gt;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56398" y="3361325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HAS-DIAMOND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10387" y="359215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PRINT(“hello”)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37476" y="3922447"/>
            <a:ext cx="2506776" cy="42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TextBox 47"/>
          <p:cNvSpPr txBox="1"/>
          <p:nvPr/>
        </p:nvSpPr>
        <p:spPr>
          <a:xfrm>
            <a:off x="1247027" y="4060946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 &lt;</a:t>
            </a:r>
            <a:r>
              <a:rPr lang="en-US" sz="1200" dirty="0" err="1">
                <a:latin typeface="Consolas" panose="020B0609020204030204" pitchFamily="49" charset="0"/>
              </a:rPr>
              <a:t>helli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4840" y="3817385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72677" y="3922446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ELSE 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26666" y="4153278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PRINT(“</a:t>
            </a:r>
            <a:r>
              <a:rPr lang="en-US" sz="1200" dirty="0" err="1">
                <a:latin typeface="Consolas" panose="020B0609020204030204" pitchFamily="49" charset="0"/>
              </a:rPr>
              <a:t>helli</a:t>
            </a:r>
            <a:r>
              <a:rPr lang="en-US" sz="1200" dirty="0"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81932" y="5077031"/>
            <a:ext cx="2562320" cy="584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1247026" y="5193532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 &lt;hello&gt;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7579" y="4938309"/>
            <a:ext cx="179889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WHILE &lt;</a:t>
            </a:r>
            <a:r>
              <a:rPr lang="en-US" sz="1200" dirty="0">
                <a:latin typeface="Consolas" panose="020B0609020204030204" pitchFamily="49" charset="0"/>
              </a:rPr>
              <a:t>HAS-DIAMOND&gt;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49301" y="5356183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SET &lt;X&gt; TO 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6397" y="4949870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WHILE </a:t>
            </a:r>
            <a:r>
              <a:rPr lang="en-US" sz="1200" dirty="0">
                <a:latin typeface="Consolas" panose="020B0609020204030204" pitchFamily="49" charset="0"/>
              </a:rPr>
              <a:t>HAS-DIAMOND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10386" y="5180702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PRINT(“hello”)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159008" y="542292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 = 5</a:t>
            </a:r>
          </a:p>
        </p:txBody>
      </p:sp>
      <p:sp>
        <p:nvSpPr>
          <p:cNvPr id="70" name="TextBox 69"/>
          <p:cNvSpPr txBox="1"/>
          <p:nvPr/>
        </p:nvSpPr>
        <p:spPr>
          <a:xfrm rot="16200000">
            <a:off x="-962492" y="5779426"/>
            <a:ext cx="23359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REPEAT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272" y="1971245"/>
            <a:ext cx="685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0" y="4587898"/>
            <a:ext cx="685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37476" y="6253126"/>
            <a:ext cx="2506776" cy="584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1247026" y="6369627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 &lt;hello&gt;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72890" y="6114625"/>
            <a:ext cx="14590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REPEAT 10 TIMES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49301" y="6532278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SET &lt;X&gt; TO 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56397" y="6125965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FOR N IN RANGE (10) 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110386" y="635679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PRINT(“hello”)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159008" y="659901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 = 5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-51318" y="7331098"/>
            <a:ext cx="685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67" y="7855262"/>
            <a:ext cx="2588526" cy="133348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 rot="16200000">
            <a:off x="-951316" y="8457273"/>
            <a:ext cx="23359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BLOC NESTED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FB70FF-10BA-4A2B-8CCF-2BDCD728167E}"/>
              </a:ext>
            </a:extLst>
          </p:cNvPr>
          <p:cNvGrpSpPr/>
          <p:nvPr/>
        </p:nvGrpSpPr>
        <p:grpSpPr>
          <a:xfrm>
            <a:off x="3828910" y="2466546"/>
            <a:ext cx="370204" cy="123316"/>
            <a:chOff x="7077075" y="3143250"/>
            <a:chExt cx="777081" cy="1651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CA7FFD9-8A09-4B0B-B43B-0845D9E702CF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DA5CCBC-B196-4F6C-ABAF-096B38A00145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CD3C231-C61A-4768-A65F-E3789FD393F1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1BF4BDB-8EB2-4B4B-AA16-0794E16AEFEC}"/>
              </a:ext>
            </a:extLst>
          </p:cNvPr>
          <p:cNvGrpSpPr/>
          <p:nvPr/>
        </p:nvGrpSpPr>
        <p:grpSpPr>
          <a:xfrm>
            <a:off x="3828910" y="2720950"/>
            <a:ext cx="370204" cy="123316"/>
            <a:chOff x="7077075" y="3143250"/>
            <a:chExt cx="777081" cy="1651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C0FBB57-8BA1-448A-B02C-1D522A039255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2DF2EFE-F375-4DFC-82A8-BEC0311011A1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FA0994-B2C2-4276-ACBA-72AC5197CA60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E5C6029-9DE9-482F-AFE1-B9772216DD51}"/>
              </a:ext>
            </a:extLst>
          </p:cNvPr>
          <p:cNvGrpSpPr/>
          <p:nvPr/>
        </p:nvGrpSpPr>
        <p:grpSpPr>
          <a:xfrm>
            <a:off x="3780288" y="3658853"/>
            <a:ext cx="370204" cy="123316"/>
            <a:chOff x="7077075" y="3143250"/>
            <a:chExt cx="777081" cy="1651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1EE2829-587F-420F-BD79-92775CBCEB74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AFDD2EF-D0EF-4B7C-B00D-11FEEA331875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DEFAC2C-7F90-4821-BC15-CA4950B5EE13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A756A52-2780-45A6-BB55-70661ED1AF6B}"/>
              </a:ext>
            </a:extLst>
          </p:cNvPr>
          <p:cNvGrpSpPr/>
          <p:nvPr/>
        </p:nvGrpSpPr>
        <p:grpSpPr>
          <a:xfrm>
            <a:off x="3780288" y="4215171"/>
            <a:ext cx="370204" cy="123316"/>
            <a:chOff x="7077075" y="3143250"/>
            <a:chExt cx="777081" cy="16510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7EACF6C-D22B-4D36-B175-5647482EE251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4C7A1AE-A147-4018-B7C3-BBF379D8D6CB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4424642-A070-4202-85B5-A6B0394F1EFE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5B5DDD4-8497-42FD-8064-EC3B7A71842B}"/>
              </a:ext>
            </a:extLst>
          </p:cNvPr>
          <p:cNvGrpSpPr/>
          <p:nvPr/>
        </p:nvGrpSpPr>
        <p:grpSpPr>
          <a:xfrm>
            <a:off x="3767850" y="5245391"/>
            <a:ext cx="370204" cy="123316"/>
            <a:chOff x="7077075" y="3143250"/>
            <a:chExt cx="777081" cy="1651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588A6E4-5C92-4B5A-A752-009DC80AC9FF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96C8043-D364-4984-9DE9-5FFCC2ABA11B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4DE23F1-CAB8-45E0-9FF6-C9AC8147F0B5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770C211-38B8-4757-AAC3-743DDEC74217}"/>
              </a:ext>
            </a:extLst>
          </p:cNvPr>
          <p:cNvGrpSpPr/>
          <p:nvPr/>
        </p:nvGrpSpPr>
        <p:grpSpPr>
          <a:xfrm>
            <a:off x="3767850" y="5499795"/>
            <a:ext cx="370204" cy="123316"/>
            <a:chOff x="7077075" y="3143250"/>
            <a:chExt cx="777081" cy="1651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BCCCB05-D0D0-44DB-8998-5F5EB40DD155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1F7F458-ABFC-40B1-AE4A-5A23E68B7141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21BD543-D00B-4C58-9BAD-455580CE05AE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C9907B0-8488-446F-A991-1E17381ECC83}"/>
              </a:ext>
            </a:extLst>
          </p:cNvPr>
          <p:cNvGrpSpPr/>
          <p:nvPr/>
        </p:nvGrpSpPr>
        <p:grpSpPr>
          <a:xfrm>
            <a:off x="3767850" y="6429215"/>
            <a:ext cx="370204" cy="123316"/>
            <a:chOff x="7077075" y="3143250"/>
            <a:chExt cx="777081" cy="1651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8D31BB5-C98D-4FD1-8011-A666843FB09C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EC558BB-A569-4B20-B460-2BC86C9A242A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1EA37-44BF-4A36-86D5-47AFEAB3ABEE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A30535B-504E-43C4-8EBB-3D136FAB3088}"/>
              </a:ext>
            </a:extLst>
          </p:cNvPr>
          <p:cNvGrpSpPr/>
          <p:nvPr/>
        </p:nvGrpSpPr>
        <p:grpSpPr>
          <a:xfrm>
            <a:off x="3767850" y="6683619"/>
            <a:ext cx="370204" cy="123316"/>
            <a:chOff x="7077075" y="3143250"/>
            <a:chExt cx="777081" cy="165100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16BC99D-D082-4CFC-A1A3-41CD5FD798C5}"/>
                </a:ext>
              </a:extLst>
            </p:cNvPr>
            <p:cNvCxnSpPr/>
            <p:nvPr/>
          </p:nvCxnSpPr>
          <p:spPr>
            <a:xfrm>
              <a:off x="709136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747C444-E130-4EA2-AA07-082448770E09}"/>
                </a:ext>
              </a:extLst>
            </p:cNvPr>
            <p:cNvCxnSpPr/>
            <p:nvPr/>
          </p:nvCxnSpPr>
          <p:spPr>
            <a:xfrm>
              <a:off x="7838282" y="3143250"/>
              <a:ext cx="0" cy="1651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705596-4961-4392-ADF8-765EA924B59F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5" y="3308350"/>
              <a:ext cx="77708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E6AF58A-94B2-4CF3-918A-BFE5099B7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835" y="7783677"/>
            <a:ext cx="2152640" cy="14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130</Words>
  <Application>Microsoft Office PowerPoint</Application>
  <PresentationFormat>A4 Paper (210x297 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MENGKORNG.LY</cp:lastModifiedBy>
  <cp:revision>7</cp:revision>
  <dcterms:created xsi:type="dcterms:W3CDTF">2020-03-02T18:24:12Z</dcterms:created>
  <dcterms:modified xsi:type="dcterms:W3CDTF">2023-06-23T03:00:08Z</dcterms:modified>
</cp:coreProperties>
</file>