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56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50" y="2809583"/>
            <a:ext cx="5271443" cy="22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77" y="2463938"/>
            <a:ext cx="4525808" cy="2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68" y="2369799"/>
            <a:ext cx="4804013" cy="25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2209630"/>
            <a:ext cx="4015953" cy="32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9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greater than second number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742" y="2583267"/>
            <a:ext cx="5938917" cy="2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37" y="2317007"/>
            <a:ext cx="7232123" cy="29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49" y="2249151"/>
            <a:ext cx="7334146" cy="31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14" y="2570507"/>
            <a:ext cx="6933911" cy="24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69" y="2345714"/>
            <a:ext cx="6512774" cy="29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18" y="2098311"/>
            <a:ext cx="6503559" cy="30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18" y="1627631"/>
            <a:ext cx="6711345" cy="37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82" y="1627631"/>
            <a:ext cx="5042349" cy="40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61" y="1627631"/>
            <a:ext cx="4309168" cy="40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10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08" y="2420267"/>
            <a:ext cx="5594105" cy="24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02" y="2616026"/>
            <a:ext cx="5403430" cy="22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81" y="1903094"/>
            <a:ext cx="5009814" cy="325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2577609" y="5219366"/>
            <a:ext cx="247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abaabaaab</a:t>
            </a: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2577609" y="5219366"/>
            <a:ext cx="247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abbcabbabbc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3" y="2401824"/>
            <a:ext cx="5241954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22" y="2461153"/>
            <a:ext cx="5456403" cy="2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54" y="2348989"/>
            <a:ext cx="5040602" cy="29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641</Words>
  <Application>Microsoft Office PowerPoint</Application>
  <PresentationFormat>Widescreen</PresentationFormat>
  <Paragraphs>276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72</cp:revision>
  <dcterms:created xsi:type="dcterms:W3CDTF">2023-06-29T06:10:08Z</dcterms:created>
  <dcterms:modified xsi:type="dcterms:W3CDTF">2023-06-30T13:44:07Z</dcterms:modified>
</cp:coreProperties>
</file>