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4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A7B9-E30F-4191-98F9-80EBC3408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B24B0-0EEF-49B1-A8F5-678727F1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81DE-4935-4F56-9225-D1FE49B7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6424-A64F-45C5-8AD3-6528B33E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2A74-325F-4F01-A72A-0836B3A5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9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069D-D201-4F20-8143-BF4972A2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3EB4F-237E-40B4-8A69-7B0FC9082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EE4D-98BA-4822-978A-3E244CFE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4438D-2C11-4C8D-99F3-97855908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875D-2418-4E55-B8AE-A7D85AA3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7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C1567-658E-48AE-99B6-5E273C2F6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2333D-91E1-45FF-AD15-6C5968562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BF4CC-E27D-47B2-9A95-09816BFD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159B-6DC6-4CD4-BFAB-AD1C959A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325EA-16E3-4C1F-8030-9313E150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82B7-5C63-499C-A4B3-2B6DD150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C098-1874-496F-8F51-A2C99132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D927-DECF-4A2C-9307-96F401FD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C8518-24F9-4EDE-9A54-56401D8D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486A-CC25-4ACD-9BFC-E878BFFD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185D-7FDA-4B7F-918E-55CDEAAA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6B4E0-1191-424A-A714-ECDD755B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84005-67CE-4B2B-A340-6254D0E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9956-B385-407B-A3E1-9C4ABBCD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CB1A-0CB3-456D-955E-15E5987F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6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7261-9999-4B51-8AB9-C7F63771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DBD3-9009-46F1-B85F-A8F0EA8BA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2FDFA-1214-48CE-A24C-2C50D9DE2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172DA-E4EA-4209-8AE8-66625663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CB57D-1DCB-4A2E-8B36-F78EA0B0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5946A-E2F1-41DA-AB2B-4069E1E7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6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4CBE-7AAA-4A4F-8C3F-75EAC953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8F1EC-E1AA-4D7D-8FE4-20E22287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094B0-B351-4BBA-8F94-8CD154AB4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62EBE-E77E-48B6-8234-E25D9C5E3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7B774-5642-469B-A282-E596AE695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6ECBA-CD10-4ABB-BF56-FED19981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ABF21-FB89-41A0-BD69-73EE41E9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4FA92-D606-462A-B5DF-43026754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2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9CA7-8C9C-44E7-AA8A-4E67ADCA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4278F-F0C3-4BE3-A6EA-1BC1482E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1E2F9-FC2F-4BA5-BB0C-9B07463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E4103-8894-4C1F-B9FA-F769BC25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3F257-668E-4F99-82E7-07AFE940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C9A56-E968-4165-935F-D6320B75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76860-3AAB-45A4-83BB-42D1CCA8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B5C5-1795-48A4-BF45-DE5C678B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478F-D1D4-4730-8431-BA3A5AA1C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69085-79C1-4FC6-892F-3C200B835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CC10D-2C00-4273-ACF8-B7CD3EF5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4196C-2D9D-437B-9927-2AF38252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28507-71AE-48D9-8974-45BC0C5D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93C0-CA09-4F75-94EA-0353473C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409EF-F9A1-4F4D-A5B5-FE3ECE48D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0E6BB-3670-4912-8EDB-91AB67D8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28890-1D7D-41DE-831D-C5D7D15D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C86A9-9C03-4710-8B24-46475C88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88B2A-C20B-4FD2-AC7C-AEB8ADD8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AC031-E548-47B1-B0E5-B30E4910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F302-5A01-47EE-9E51-3E6A6CFCF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80DA-B1B7-4296-8C28-040D5669A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EE57-A070-441D-A150-13F50ABB510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C9E1-853F-425A-967B-3B682660C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442CC-7D0B-4C38-8755-21143E630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2452484" y="1554480"/>
            <a:ext cx="7817525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/>
              <a:t>Real Algorithm</a:t>
            </a:r>
          </a:p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Just started</a:t>
            </a:r>
          </a:p>
        </p:txBody>
      </p:sp>
    </p:spTree>
    <p:extLst>
      <p:ext uri="{BB962C8B-B14F-4D97-AF65-F5344CB8AC3E}">
        <p14:creationId xmlns:p14="http://schemas.microsoft.com/office/powerpoint/2010/main" val="182894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96FBFB-13E5-41D8-A8C0-4E8E0AC6E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556757"/>
              </p:ext>
            </p:extLst>
          </p:nvPr>
        </p:nvGraphicFramePr>
        <p:xfrm>
          <a:off x="1068439" y="1201446"/>
          <a:ext cx="335607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073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515914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511277">
                  <a:extLst>
                    <a:ext uri="{9D8B030D-6E8A-4147-A177-3AD203B41FA5}">
                      <a16:colId xmlns:a16="http://schemas.microsoft.com/office/drawing/2014/main" val="4154368507"/>
                    </a:ext>
                  </a:extLst>
                </a:gridCol>
                <a:gridCol w="639097">
                  <a:extLst>
                    <a:ext uri="{9D8B030D-6E8A-4147-A177-3AD203B41FA5}">
                      <a16:colId xmlns:a16="http://schemas.microsoft.com/office/drawing/2014/main" val="297782929"/>
                    </a:ext>
                  </a:extLst>
                </a:gridCol>
                <a:gridCol w="1071716">
                  <a:extLst>
                    <a:ext uri="{9D8B030D-6E8A-4147-A177-3AD203B41FA5}">
                      <a16:colId xmlns:a16="http://schemas.microsoft.com/office/drawing/2014/main" val="3448362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8CDDED24-C0C9-4564-BF63-5F129B72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245" y="1091533"/>
            <a:ext cx="3356077" cy="23295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F51350-E444-42F1-A294-04CFC642D900}"/>
              </a:ext>
            </a:extLst>
          </p:cNvPr>
          <p:cNvSpPr txBox="1"/>
          <p:nvPr/>
        </p:nvSpPr>
        <p:spPr>
          <a:xfrm rot="19365761">
            <a:off x="3644948" y="3391165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95935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96FBFB-13E5-41D8-A8C0-4E8E0AC6E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093789"/>
              </p:ext>
            </p:extLst>
          </p:nvPr>
        </p:nvGraphicFramePr>
        <p:xfrm>
          <a:off x="1068439" y="1201446"/>
          <a:ext cx="2903793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368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639096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1563329">
                  <a:extLst>
                    <a:ext uri="{9D8B030D-6E8A-4147-A177-3AD203B41FA5}">
                      <a16:colId xmlns:a16="http://schemas.microsoft.com/office/drawing/2014/main" val="3448362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3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8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8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7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1479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D965689-6D9F-437E-833F-E7DF49004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579" y="1058810"/>
            <a:ext cx="3866843" cy="154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56C227-72E8-405D-8E25-6A37A3907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080" y="1053388"/>
            <a:ext cx="4313206" cy="218767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96FBFB-13E5-41D8-A8C0-4E8E0AC6E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761016"/>
              </p:ext>
            </p:extLst>
          </p:nvPr>
        </p:nvGraphicFramePr>
        <p:xfrm>
          <a:off x="1054585" y="955066"/>
          <a:ext cx="3711379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5621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511039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500167">
                  <a:extLst>
                    <a:ext uri="{9D8B030D-6E8A-4147-A177-3AD203B41FA5}">
                      <a16:colId xmlns:a16="http://schemas.microsoft.com/office/drawing/2014/main" val="4154368507"/>
                    </a:ext>
                  </a:extLst>
                </a:gridCol>
                <a:gridCol w="1924552">
                  <a:extLst>
                    <a:ext uri="{9D8B030D-6E8A-4147-A177-3AD203B41FA5}">
                      <a16:colId xmlns:a16="http://schemas.microsoft.com/office/drawing/2014/main" val="3448362562"/>
                    </a:ext>
                  </a:extLst>
                </a:gridCol>
              </a:tblGrid>
              <a:tr h="36497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8999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loop 1,  loop2,</a:t>
                      </a:r>
                    </a:p>
                    <a:p>
                      <a:pPr algn="l"/>
                      <a:r>
                        <a:rPr lang="en-US" dirty="0" smtClean="0"/>
                        <a:t>loop</a:t>
                      </a:r>
                      <a:r>
                        <a:rPr lang="en-US" baseline="0" dirty="0" smtClean="0"/>
                        <a:t> 2</a:t>
                      </a:r>
                    </a:p>
                    <a:p>
                      <a:pPr algn="l"/>
                      <a:r>
                        <a:rPr lang="en-US" baseline="0" dirty="0" smtClean="0"/>
                        <a:t>loop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loop 1,  loop2</a:t>
                      </a:r>
                    </a:p>
                    <a:p>
                      <a:pPr algn="l"/>
                      <a:r>
                        <a:rPr lang="en-US" dirty="0" smtClean="0"/>
                        <a:t>loop</a:t>
                      </a:r>
                      <a:r>
                        <a:rPr lang="en-US" baseline="0" dirty="0" smtClean="0"/>
                        <a:t> 2</a:t>
                      </a:r>
                    </a:p>
                    <a:p>
                      <a:pPr algn="l"/>
                      <a:r>
                        <a:rPr lang="en-US" baseline="0" dirty="0" smtClean="0"/>
                        <a:t>loop 2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30536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89406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84487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73466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1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91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96FBFB-13E5-41D8-A8C0-4E8E0AC6E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878967"/>
              </p:ext>
            </p:extLst>
          </p:nvPr>
        </p:nvGraphicFramePr>
        <p:xfrm>
          <a:off x="1068439" y="1201446"/>
          <a:ext cx="4840748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368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1445341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757084">
                  <a:extLst>
                    <a:ext uri="{9D8B030D-6E8A-4147-A177-3AD203B41FA5}">
                      <a16:colId xmlns:a16="http://schemas.microsoft.com/office/drawing/2014/main" val="4154368507"/>
                    </a:ext>
                  </a:extLst>
                </a:gridCol>
                <a:gridCol w="1936955">
                  <a:extLst>
                    <a:ext uri="{9D8B030D-6E8A-4147-A177-3AD203B41FA5}">
                      <a16:colId xmlns:a16="http://schemas.microsoft.com/office/drawing/2014/main" val="3448362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3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8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8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7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1479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32F5683-8423-46BB-BD0B-255570E60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683" y="1044130"/>
            <a:ext cx="5061650" cy="192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96FBFB-13E5-41D8-A8C0-4E8E0AC6E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444724"/>
              </p:ext>
            </p:extLst>
          </p:nvPr>
        </p:nvGraphicFramePr>
        <p:xfrm>
          <a:off x="1068439" y="1201445"/>
          <a:ext cx="4162321" cy="41571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529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424666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936684">
                  <a:extLst>
                    <a:ext uri="{9D8B030D-6E8A-4147-A177-3AD203B41FA5}">
                      <a16:colId xmlns:a16="http://schemas.microsoft.com/office/drawing/2014/main" val="4154368507"/>
                    </a:ext>
                  </a:extLst>
                </a:gridCol>
                <a:gridCol w="1078221">
                  <a:extLst>
                    <a:ext uri="{9D8B030D-6E8A-4147-A177-3AD203B41FA5}">
                      <a16:colId xmlns:a16="http://schemas.microsoft.com/office/drawing/2014/main" val="3448362562"/>
                    </a:ext>
                  </a:extLst>
                </a:gridCol>
                <a:gridCol w="1078221">
                  <a:extLst>
                    <a:ext uri="{9D8B030D-6E8A-4147-A177-3AD203B41FA5}">
                      <a16:colId xmlns:a16="http://schemas.microsoft.com/office/drawing/2014/main" val="3825957584"/>
                    </a:ext>
                  </a:extLst>
                </a:gridCol>
              </a:tblGrid>
              <a:tr h="377921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hello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hello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hello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hello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30536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89406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84487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73466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1479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793189D-68B8-4060-980F-6B224EADA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40" y="1044478"/>
            <a:ext cx="4931957" cy="207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5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486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A</a:t>
            </a:r>
          </a:p>
          <a:p>
            <a:r>
              <a:rPr lang="en-US" dirty="0">
                <a:solidFill>
                  <a:srgbClr val="92D050"/>
                </a:solidFill>
              </a:rPr>
              <a:t>AA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8098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&gt; B</a:t>
            </a:r>
          </a:p>
          <a:p>
            <a:r>
              <a:rPr lang="en-US" dirty="0">
                <a:solidFill>
                  <a:srgbClr val="92D050"/>
                </a:solidFill>
              </a:rPr>
              <a:t>BBBBB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6486975" y="1799642"/>
            <a:ext cx="34642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result = ""</a:t>
            </a:r>
          </a:p>
          <a:p>
            <a:r>
              <a:rPr lang="en-US" dirty="0">
                <a:solidFill>
                  <a:srgbClr val="00B050"/>
                </a:solidFill>
              </a:rPr>
              <a:t>number = </a:t>
            </a:r>
            <a:r>
              <a:rPr lang="en-US" u="sng" dirty="0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(input("Enter here :"))</a:t>
            </a:r>
          </a:p>
          <a:p>
            <a:r>
              <a:rPr lang="en-US" dirty="0">
                <a:solidFill>
                  <a:srgbClr val="00B050"/>
                </a:solidFill>
              </a:rPr>
              <a:t>text = input("Enter here :")</a:t>
            </a:r>
          </a:p>
          <a:p>
            <a:r>
              <a:rPr lang="en-US" dirty="0">
                <a:solidFill>
                  <a:srgbClr val="00B050"/>
                </a:solidFill>
              </a:rPr>
              <a:t>for i in </a:t>
            </a:r>
            <a:r>
              <a:rPr lang="en-US" u="sng" dirty="0">
                <a:solidFill>
                  <a:srgbClr val="00B050"/>
                </a:solidFill>
              </a:rPr>
              <a:t>range</a:t>
            </a:r>
            <a:r>
              <a:rPr lang="en-US" dirty="0">
                <a:solidFill>
                  <a:srgbClr val="00B050"/>
                </a:solidFill>
              </a:rPr>
              <a:t>(number):</a:t>
            </a:r>
          </a:p>
          <a:p>
            <a:r>
              <a:rPr lang="en-US" dirty="0">
                <a:solidFill>
                  <a:srgbClr val="00B050"/>
                </a:solidFill>
              </a:rPr>
              <a:t>    result += text.upper()</a:t>
            </a:r>
          </a:p>
          <a:p>
            <a:r>
              <a:rPr lang="en-US" dirty="0">
                <a:solidFill>
                  <a:srgbClr val="00B050"/>
                </a:solidFill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8067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950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4</a:t>
            </a:r>
          </a:p>
          <a:p>
            <a:r>
              <a:rPr lang="en-US" dirty="0">
                <a:solidFill>
                  <a:srgbClr val="92D050"/>
                </a:solidFill>
              </a:rPr>
              <a:t>&gt; AB</a:t>
            </a:r>
          </a:p>
          <a:p>
            <a:r>
              <a:rPr lang="en-US" dirty="0">
                <a:solidFill>
                  <a:srgbClr val="92D050"/>
                </a:solidFill>
              </a:rPr>
              <a:t>AABBBB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9573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EF</a:t>
            </a:r>
          </a:p>
          <a:p>
            <a:r>
              <a:rPr lang="en-US" dirty="0">
                <a:solidFill>
                  <a:srgbClr val="92D050"/>
                </a:solidFill>
              </a:rPr>
              <a:t>EEEEEFF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00A97B-209E-4461-84A8-D885DC332AC0}"/>
              </a:ext>
            </a:extLst>
          </p:cNvPr>
          <p:cNvSpPr txBox="1"/>
          <p:nvPr/>
        </p:nvSpPr>
        <p:spPr>
          <a:xfrm>
            <a:off x="4599432" y="2313432"/>
            <a:ext cx="23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2 LETTER ALLOW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6625C8-E916-404E-AC8A-6CE9119AB771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1792224" y="2441448"/>
            <a:ext cx="2807208" cy="566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7290538" y="1989196"/>
            <a:ext cx="35813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number1 = </a:t>
            </a:r>
            <a:r>
              <a:rPr lang="en-US" u="sng" dirty="0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(input("Enter here :"))</a:t>
            </a:r>
          </a:p>
          <a:p>
            <a:r>
              <a:rPr lang="en-US" dirty="0">
                <a:solidFill>
                  <a:srgbClr val="00B050"/>
                </a:solidFill>
              </a:rPr>
              <a:t>number2 = </a:t>
            </a:r>
            <a:r>
              <a:rPr lang="en-US" u="sng" dirty="0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(input("Enter here :"))</a:t>
            </a:r>
          </a:p>
          <a:p>
            <a:r>
              <a:rPr lang="en-US" dirty="0">
                <a:solidFill>
                  <a:srgbClr val="00B050"/>
                </a:solidFill>
              </a:rPr>
              <a:t>text = input("Enter here :")</a:t>
            </a:r>
          </a:p>
          <a:p>
            <a:r>
              <a:rPr lang="en-US" dirty="0">
                <a:solidFill>
                  <a:srgbClr val="00B050"/>
                </a:solidFill>
              </a:rPr>
              <a:t>result = ""</a:t>
            </a:r>
          </a:p>
          <a:p>
            <a:r>
              <a:rPr lang="en-US" dirty="0">
                <a:solidFill>
                  <a:srgbClr val="00B050"/>
                </a:solidFill>
              </a:rPr>
              <a:t>for i in </a:t>
            </a:r>
            <a:r>
              <a:rPr lang="en-US" u="sng" dirty="0">
                <a:solidFill>
                  <a:srgbClr val="00B050"/>
                </a:solidFill>
              </a:rPr>
              <a:t>range</a:t>
            </a:r>
            <a:r>
              <a:rPr lang="en-US" dirty="0">
                <a:solidFill>
                  <a:srgbClr val="00B050"/>
                </a:solidFill>
              </a:rPr>
              <a:t>(number1):</a:t>
            </a:r>
          </a:p>
          <a:p>
            <a:r>
              <a:rPr lang="en-US" dirty="0">
                <a:solidFill>
                  <a:srgbClr val="00B050"/>
                </a:solidFill>
              </a:rPr>
              <a:t>    result += text[0]</a:t>
            </a:r>
          </a:p>
          <a:p>
            <a:r>
              <a:rPr lang="en-US" dirty="0">
                <a:solidFill>
                  <a:srgbClr val="00B050"/>
                </a:solidFill>
              </a:rPr>
              <a:t>for j in </a:t>
            </a:r>
            <a:r>
              <a:rPr lang="en-US" u="sng" dirty="0">
                <a:solidFill>
                  <a:srgbClr val="00B050"/>
                </a:solidFill>
              </a:rPr>
              <a:t>range</a:t>
            </a:r>
            <a:r>
              <a:rPr lang="en-US" dirty="0">
                <a:solidFill>
                  <a:srgbClr val="00B050"/>
                </a:solidFill>
              </a:rPr>
              <a:t>(number2):</a:t>
            </a:r>
          </a:p>
          <a:p>
            <a:r>
              <a:rPr lang="en-US" dirty="0">
                <a:solidFill>
                  <a:srgbClr val="00B050"/>
                </a:solidFill>
              </a:rPr>
              <a:t>    result += text[1]</a:t>
            </a:r>
          </a:p>
          <a:p>
            <a:r>
              <a:rPr lang="en-US" dirty="0">
                <a:solidFill>
                  <a:srgbClr val="00B050"/>
                </a:solidFill>
              </a:rPr>
              <a:t>print(result.upper())</a:t>
            </a:r>
          </a:p>
        </p:txBody>
      </p:sp>
    </p:spTree>
    <p:extLst>
      <p:ext uri="{BB962C8B-B14F-4D97-AF65-F5344CB8AC3E}">
        <p14:creationId xmlns:p14="http://schemas.microsoft.com/office/powerpoint/2010/main" val="20840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1451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4</a:t>
            </a:r>
          </a:p>
          <a:p>
            <a:r>
              <a:rPr lang="en-US" dirty="0">
                <a:solidFill>
                  <a:srgbClr val="92D050"/>
                </a:solidFill>
              </a:rPr>
              <a:t>&gt; AB</a:t>
            </a:r>
          </a:p>
          <a:p>
            <a:r>
              <a:rPr lang="en-US" dirty="0">
                <a:solidFill>
                  <a:srgbClr val="92D050"/>
                </a:solidFill>
              </a:rPr>
              <a:t>AABBBBBBBB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8322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EF</a:t>
            </a:r>
          </a:p>
          <a:p>
            <a:r>
              <a:rPr lang="en-US" dirty="0">
                <a:solidFill>
                  <a:srgbClr val="92D050"/>
                </a:solidFill>
              </a:rPr>
              <a:t>EEFFFF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00A97B-209E-4461-84A8-D885DC332AC0}"/>
              </a:ext>
            </a:extLst>
          </p:cNvPr>
          <p:cNvSpPr txBox="1"/>
          <p:nvPr/>
        </p:nvSpPr>
        <p:spPr>
          <a:xfrm>
            <a:off x="4599432" y="2313432"/>
            <a:ext cx="23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2 LETTER ALLOW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6625C8-E916-404E-AC8A-6CE9119AB771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1792224" y="2441448"/>
            <a:ext cx="2807208" cy="566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7345957" y="2095956"/>
            <a:ext cx="35813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number1 = </a:t>
            </a:r>
            <a:r>
              <a:rPr lang="en-US" u="sng" dirty="0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(input("Enter here :"))</a:t>
            </a:r>
          </a:p>
          <a:p>
            <a:r>
              <a:rPr lang="en-US" dirty="0">
                <a:solidFill>
                  <a:srgbClr val="00B050"/>
                </a:solidFill>
              </a:rPr>
              <a:t>number2 = </a:t>
            </a:r>
            <a:r>
              <a:rPr lang="en-US" u="sng" dirty="0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(input("Enter here :"))</a:t>
            </a:r>
          </a:p>
          <a:p>
            <a:r>
              <a:rPr lang="en-US" dirty="0">
                <a:solidFill>
                  <a:srgbClr val="00B050"/>
                </a:solidFill>
              </a:rPr>
              <a:t>text = input("Enter here :")</a:t>
            </a:r>
          </a:p>
          <a:p>
            <a:r>
              <a:rPr lang="en-US" dirty="0">
                <a:solidFill>
                  <a:srgbClr val="00B050"/>
                </a:solidFill>
              </a:rPr>
              <a:t>result = ""</a:t>
            </a:r>
          </a:p>
          <a:p>
            <a:r>
              <a:rPr lang="en-US" dirty="0">
                <a:solidFill>
                  <a:srgbClr val="00B050"/>
                </a:solidFill>
              </a:rPr>
              <a:t>for i in </a:t>
            </a:r>
            <a:r>
              <a:rPr lang="en-US" u="sng" dirty="0">
                <a:solidFill>
                  <a:srgbClr val="00B050"/>
                </a:solidFill>
              </a:rPr>
              <a:t>range</a:t>
            </a:r>
            <a:r>
              <a:rPr lang="en-US" dirty="0">
                <a:solidFill>
                  <a:srgbClr val="00B050"/>
                </a:solidFill>
              </a:rPr>
              <a:t>(number1):</a:t>
            </a:r>
          </a:p>
          <a:p>
            <a:r>
              <a:rPr lang="en-US" dirty="0">
                <a:solidFill>
                  <a:srgbClr val="00B050"/>
                </a:solidFill>
              </a:rPr>
              <a:t>    result += text[0]</a:t>
            </a:r>
          </a:p>
          <a:p>
            <a:r>
              <a:rPr lang="en-US" dirty="0">
                <a:solidFill>
                  <a:srgbClr val="00B050"/>
                </a:solidFill>
              </a:rPr>
              <a:t>for j in </a:t>
            </a:r>
            <a:r>
              <a:rPr lang="en-US" u="sng" dirty="0">
                <a:solidFill>
                  <a:srgbClr val="00B050"/>
                </a:solidFill>
              </a:rPr>
              <a:t>range</a:t>
            </a:r>
            <a:r>
              <a:rPr lang="en-US" dirty="0">
                <a:solidFill>
                  <a:srgbClr val="00B050"/>
                </a:solidFill>
              </a:rPr>
              <a:t>(number2*number1):</a:t>
            </a:r>
          </a:p>
          <a:p>
            <a:r>
              <a:rPr lang="en-US" dirty="0">
                <a:solidFill>
                  <a:srgbClr val="00B050"/>
                </a:solidFill>
              </a:rPr>
              <a:t>    result += text[1]</a:t>
            </a:r>
          </a:p>
          <a:p>
            <a:r>
              <a:rPr lang="en-US" dirty="0">
                <a:solidFill>
                  <a:srgbClr val="00B050"/>
                </a:solidFill>
              </a:rPr>
              <a:t>print(result.upper())</a:t>
            </a:r>
          </a:p>
        </p:txBody>
      </p:sp>
    </p:spTree>
    <p:extLst>
      <p:ext uri="{BB962C8B-B14F-4D97-AF65-F5344CB8AC3E}">
        <p14:creationId xmlns:p14="http://schemas.microsoft.com/office/powerpoint/2010/main" val="164587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24688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10873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2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6</a:t>
            </a:r>
          </a:p>
          <a:p>
            <a:r>
              <a:rPr lang="en-US" dirty="0">
                <a:solidFill>
                  <a:srgbClr val="92D050"/>
                </a:solidFill>
              </a:rPr>
              <a:t>Sum: 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4761" y="4178809"/>
            <a:ext cx="2404872" cy="178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837477" y="410951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24E77-4124-49AE-9C9A-C5E54605E9A6}"/>
              </a:ext>
            </a:extLst>
          </p:cNvPr>
          <p:cNvSpPr txBox="1"/>
          <p:nvPr/>
        </p:nvSpPr>
        <p:spPr>
          <a:xfrm>
            <a:off x="1093445" y="4286324"/>
            <a:ext cx="1087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2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4</a:t>
            </a:r>
          </a:p>
          <a:p>
            <a:r>
              <a:rPr lang="en-US" dirty="0">
                <a:solidFill>
                  <a:srgbClr val="92D050"/>
                </a:solidFill>
              </a:rPr>
              <a:t>Sum: 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24E77-4124-49AE-9C9A-C5E54605E9A6}"/>
              </a:ext>
            </a:extLst>
          </p:cNvPr>
          <p:cNvSpPr txBox="1"/>
          <p:nvPr/>
        </p:nvSpPr>
        <p:spPr>
          <a:xfrm>
            <a:off x="6413590" y="2138028"/>
            <a:ext cx="36758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userinput = </a:t>
            </a:r>
            <a:r>
              <a:rPr lang="en-US" u="sng" dirty="0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(input("&gt;"))</a:t>
            </a:r>
          </a:p>
          <a:p>
            <a:r>
              <a:rPr lang="en-US" dirty="0">
                <a:solidFill>
                  <a:srgbClr val="00B050"/>
                </a:solidFill>
              </a:rPr>
              <a:t>result = 0</a:t>
            </a:r>
          </a:p>
          <a:p>
            <a:r>
              <a:rPr lang="en-US" dirty="0">
                <a:solidFill>
                  <a:srgbClr val="00B050"/>
                </a:solidFill>
              </a:rPr>
              <a:t>for i in </a:t>
            </a:r>
            <a:r>
              <a:rPr lang="en-US" u="sng" dirty="0">
                <a:solidFill>
                  <a:srgbClr val="00B050"/>
                </a:solidFill>
              </a:rPr>
              <a:t>range</a:t>
            </a:r>
            <a:r>
              <a:rPr lang="en-US" dirty="0">
                <a:solidFill>
                  <a:srgbClr val="00B050"/>
                </a:solidFill>
              </a:rPr>
              <a:t>(userinput):</a:t>
            </a:r>
          </a:p>
          <a:p>
            <a:r>
              <a:rPr lang="en-US" dirty="0">
                <a:solidFill>
                  <a:srgbClr val="00B050"/>
                </a:solidFill>
              </a:rPr>
              <a:t>    number = </a:t>
            </a:r>
            <a:r>
              <a:rPr lang="en-US" u="sng" dirty="0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(input("Enter here :"))</a:t>
            </a:r>
          </a:p>
          <a:p>
            <a:r>
              <a:rPr lang="en-US" dirty="0">
                <a:solidFill>
                  <a:srgbClr val="00B050"/>
                </a:solidFill>
              </a:rPr>
              <a:t>    result += number</a:t>
            </a:r>
          </a:p>
          <a:p>
            <a:r>
              <a:rPr lang="en-US" dirty="0">
                <a:solidFill>
                  <a:srgbClr val="00B050"/>
                </a:solidFill>
              </a:rPr>
              <a:t>print("Sum :", result)</a:t>
            </a:r>
          </a:p>
          <a:p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6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4325112" cy="1965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37419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Hello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Hi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Morning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Good night</a:t>
            </a:r>
          </a:p>
          <a:p>
            <a:r>
              <a:rPr lang="en-US" dirty="0">
                <a:solidFill>
                  <a:srgbClr val="92D050"/>
                </a:solidFill>
              </a:rPr>
              <a:t>Result: Hello, Hi, Morning, Good night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961864"/>
            <a:ext cx="4325111" cy="178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741863" y="153311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671637" y="391749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24E77-4124-49AE-9C9A-C5E54605E9A6}"/>
              </a:ext>
            </a:extLst>
          </p:cNvPr>
          <p:cNvSpPr txBox="1"/>
          <p:nvPr/>
        </p:nvSpPr>
        <p:spPr>
          <a:xfrm>
            <a:off x="1117093" y="4069379"/>
            <a:ext cx="29558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Yes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Hi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Not well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Okay</a:t>
            </a:r>
          </a:p>
          <a:p>
            <a:r>
              <a:rPr lang="en-US" dirty="0">
                <a:solidFill>
                  <a:srgbClr val="92D050"/>
                </a:solidFill>
              </a:rPr>
              <a:t>Result: Yes, Hi, Not well, Okay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A45D80E6-5A66-414A-BE89-0B1627E20E6B}"/>
              </a:ext>
            </a:extLst>
          </p:cNvPr>
          <p:cNvSpPr/>
          <p:nvPr/>
        </p:nvSpPr>
        <p:spPr>
          <a:xfrm>
            <a:off x="5742432" y="2002536"/>
            <a:ext cx="414102" cy="3429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31048-1F93-4C33-91E2-1EE6469A390E}"/>
              </a:ext>
            </a:extLst>
          </p:cNvPr>
          <p:cNvSpPr txBox="1"/>
          <p:nvPr/>
        </p:nvSpPr>
        <p:spPr>
          <a:xfrm>
            <a:off x="6329983" y="3445055"/>
            <a:ext cx="2778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Allow only one print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24E77-4124-49AE-9C9A-C5E54605E9A6}"/>
              </a:ext>
            </a:extLst>
          </p:cNvPr>
          <p:cNvSpPr txBox="1"/>
          <p:nvPr/>
        </p:nvSpPr>
        <p:spPr>
          <a:xfrm>
            <a:off x="7656403" y="1112678"/>
            <a:ext cx="2903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result = ""</a:t>
            </a:r>
          </a:p>
          <a:p>
            <a:r>
              <a:rPr lang="en-US" dirty="0">
                <a:solidFill>
                  <a:srgbClr val="00B050"/>
                </a:solidFill>
              </a:rPr>
              <a:t>for i in </a:t>
            </a:r>
            <a:r>
              <a:rPr lang="en-US" u="sng" dirty="0">
                <a:solidFill>
                  <a:srgbClr val="00B050"/>
                </a:solidFill>
              </a:rPr>
              <a:t>range</a:t>
            </a:r>
            <a:r>
              <a:rPr lang="en-US" dirty="0">
                <a:solidFill>
                  <a:srgbClr val="00B050"/>
                </a:solidFill>
              </a:rPr>
              <a:t>(4):</a:t>
            </a:r>
          </a:p>
          <a:p>
            <a:r>
              <a:rPr lang="en-US" dirty="0">
                <a:solidFill>
                  <a:srgbClr val="00B050"/>
                </a:solidFill>
              </a:rPr>
              <a:t>    text = input("Enter here :")</a:t>
            </a:r>
          </a:p>
          <a:p>
            <a:r>
              <a:rPr lang="en-US" dirty="0">
                <a:solidFill>
                  <a:srgbClr val="00B050"/>
                </a:solidFill>
              </a:rPr>
              <a:t>    result += text + ","</a:t>
            </a:r>
          </a:p>
          <a:p>
            <a:r>
              <a:rPr lang="en-US" dirty="0">
                <a:solidFill>
                  <a:srgbClr val="00B050"/>
                </a:solidFill>
              </a:rPr>
              <a:t>    if i == 3:</a:t>
            </a:r>
          </a:p>
          <a:p>
            <a:r>
              <a:rPr lang="en-US" dirty="0">
                <a:solidFill>
                  <a:srgbClr val="00B050"/>
                </a:solidFill>
              </a:rPr>
              <a:t>        result += text</a:t>
            </a:r>
          </a:p>
          <a:p>
            <a:r>
              <a:rPr lang="en-US" dirty="0">
                <a:solidFill>
                  <a:srgbClr val="00B050"/>
                </a:solidFill>
              </a:rPr>
              <a:t>print("result :",result)</a:t>
            </a:r>
          </a:p>
        </p:txBody>
      </p:sp>
    </p:spTree>
    <p:extLst>
      <p:ext uri="{BB962C8B-B14F-4D97-AF65-F5344CB8AC3E}">
        <p14:creationId xmlns:p14="http://schemas.microsoft.com/office/powerpoint/2010/main" val="35176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4325112" cy="1965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1734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abc93sa</a:t>
            </a:r>
          </a:p>
          <a:p>
            <a:r>
              <a:rPr lang="en-US" dirty="0">
                <a:solidFill>
                  <a:srgbClr val="92D050"/>
                </a:solidFill>
              </a:rPr>
              <a:t>Number: 93</a:t>
            </a:r>
          </a:p>
          <a:p>
            <a:r>
              <a:rPr lang="en-US" dirty="0">
                <a:solidFill>
                  <a:srgbClr val="92D050"/>
                </a:solidFill>
              </a:rPr>
              <a:t>Text: </a:t>
            </a:r>
            <a:r>
              <a:rPr lang="en-US" dirty="0" err="1">
                <a:solidFill>
                  <a:srgbClr val="92D050"/>
                </a:solidFill>
              </a:rPr>
              <a:t>abcsa</a:t>
            </a:r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961864"/>
            <a:ext cx="4325111" cy="178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741863" y="153311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671637" y="391749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24E77-4124-49AE-9C9A-C5E54605E9A6}"/>
              </a:ext>
            </a:extLst>
          </p:cNvPr>
          <p:cNvSpPr txBox="1"/>
          <p:nvPr/>
        </p:nvSpPr>
        <p:spPr>
          <a:xfrm>
            <a:off x="1117093" y="4069379"/>
            <a:ext cx="2010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192abcfj99</a:t>
            </a:r>
          </a:p>
          <a:p>
            <a:r>
              <a:rPr lang="en-US" dirty="0">
                <a:solidFill>
                  <a:srgbClr val="92D050"/>
                </a:solidFill>
              </a:rPr>
              <a:t>Number : 19299</a:t>
            </a:r>
          </a:p>
          <a:p>
            <a:r>
              <a:rPr lang="en-US" dirty="0">
                <a:solidFill>
                  <a:srgbClr val="92D050"/>
                </a:solidFill>
              </a:rPr>
              <a:t>Text: </a:t>
            </a:r>
            <a:r>
              <a:rPr lang="en-US" dirty="0" err="1">
                <a:solidFill>
                  <a:srgbClr val="92D050"/>
                </a:solidFill>
              </a:rPr>
              <a:t>abcfj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524E77-4124-49AE-9C9A-C5E54605E9A6}"/>
              </a:ext>
            </a:extLst>
          </p:cNvPr>
          <p:cNvSpPr txBox="1"/>
          <p:nvPr/>
        </p:nvSpPr>
        <p:spPr>
          <a:xfrm>
            <a:off x="7494852" y="2098423"/>
            <a:ext cx="26916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text = input("Enter here :")</a:t>
            </a:r>
          </a:p>
          <a:p>
            <a:r>
              <a:rPr lang="en-US" dirty="0">
                <a:solidFill>
                  <a:srgbClr val="00B050"/>
                </a:solidFill>
              </a:rPr>
              <a:t>result1 = ""</a:t>
            </a:r>
          </a:p>
          <a:p>
            <a:r>
              <a:rPr lang="en-US" dirty="0">
                <a:solidFill>
                  <a:srgbClr val="00B050"/>
                </a:solidFill>
              </a:rPr>
              <a:t>result2 = ""</a:t>
            </a:r>
          </a:p>
          <a:p>
            <a:r>
              <a:rPr lang="en-US" dirty="0">
                <a:solidFill>
                  <a:srgbClr val="00B050"/>
                </a:solidFill>
              </a:rPr>
              <a:t>for i in </a:t>
            </a:r>
            <a:r>
              <a:rPr lang="en-US" u="sng" dirty="0">
                <a:solidFill>
                  <a:srgbClr val="00B050"/>
                </a:solidFill>
              </a:rPr>
              <a:t>range</a:t>
            </a:r>
            <a:r>
              <a:rPr lang="en-US" dirty="0">
                <a:solidFill>
                  <a:srgbClr val="00B050"/>
                </a:solidFill>
              </a:rPr>
              <a:t>(len(text)):</a:t>
            </a:r>
          </a:p>
          <a:p>
            <a:r>
              <a:rPr lang="en-US" dirty="0">
                <a:solidFill>
                  <a:srgbClr val="00B050"/>
                </a:solidFill>
              </a:rPr>
              <a:t>    if text[i].isnumeric():</a:t>
            </a:r>
          </a:p>
          <a:p>
            <a:r>
              <a:rPr lang="en-US" dirty="0">
                <a:solidFill>
                  <a:srgbClr val="00B050"/>
                </a:solidFill>
              </a:rPr>
              <a:t>        result2 += text[i]</a:t>
            </a:r>
          </a:p>
          <a:p>
            <a:r>
              <a:rPr lang="en-US" dirty="0">
                <a:solidFill>
                  <a:srgbClr val="00B050"/>
                </a:solidFill>
              </a:rPr>
              <a:t>    else :</a:t>
            </a:r>
          </a:p>
          <a:p>
            <a:r>
              <a:rPr lang="en-US" dirty="0">
                <a:solidFill>
                  <a:srgbClr val="00B050"/>
                </a:solidFill>
              </a:rPr>
              <a:t>        result1 += text[i]</a:t>
            </a:r>
          </a:p>
          <a:p>
            <a:r>
              <a:rPr lang="en-US" dirty="0">
                <a:solidFill>
                  <a:srgbClr val="00B050"/>
                </a:solidFill>
              </a:rPr>
              <a:t>print(result1)</a:t>
            </a:r>
          </a:p>
          <a:p>
            <a:r>
              <a:rPr lang="en-US" dirty="0">
                <a:solidFill>
                  <a:srgbClr val="00B050"/>
                </a:solidFill>
              </a:rPr>
              <a:t>print(result2)</a:t>
            </a:r>
          </a:p>
        </p:txBody>
      </p:sp>
    </p:spTree>
    <p:extLst>
      <p:ext uri="{BB962C8B-B14F-4D97-AF65-F5344CB8AC3E}">
        <p14:creationId xmlns:p14="http://schemas.microsoft.com/office/powerpoint/2010/main" val="267836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4325112" cy="1965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1734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abc93sa</a:t>
            </a:r>
          </a:p>
          <a:p>
            <a:r>
              <a:rPr lang="en-US" dirty="0">
                <a:solidFill>
                  <a:srgbClr val="92D050"/>
                </a:solidFill>
              </a:rPr>
              <a:t>Sum: 12</a:t>
            </a:r>
          </a:p>
          <a:p>
            <a:r>
              <a:rPr lang="en-US" dirty="0">
                <a:solidFill>
                  <a:srgbClr val="92D050"/>
                </a:solidFill>
              </a:rPr>
              <a:t>Text: </a:t>
            </a:r>
            <a:r>
              <a:rPr lang="en-US" dirty="0" err="1">
                <a:solidFill>
                  <a:srgbClr val="92D050"/>
                </a:solidFill>
              </a:rPr>
              <a:t>abcsa</a:t>
            </a:r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961864"/>
            <a:ext cx="4325111" cy="178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741863" y="153311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671637" y="391749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24E77-4124-49AE-9C9A-C5E54605E9A6}"/>
              </a:ext>
            </a:extLst>
          </p:cNvPr>
          <p:cNvSpPr txBox="1"/>
          <p:nvPr/>
        </p:nvSpPr>
        <p:spPr>
          <a:xfrm>
            <a:off x="1117093" y="4069379"/>
            <a:ext cx="2010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192abcfj99</a:t>
            </a:r>
          </a:p>
          <a:p>
            <a:r>
              <a:rPr lang="en-US" dirty="0">
                <a:solidFill>
                  <a:srgbClr val="92D050"/>
                </a:solidFill>
              </a:rPr>
              <a:t>Sum : 30</a:t>
            </a:r>
          </a:p>
          <a:p>
            <a:r>
              <a:rPr lang="en-US" dirty="0">
                <a:solidFill>
                  <a:srgbClr val="92D050"/>
                </a:solidFill>
              </a:rPr>
              <a:t>Text: </a:t>
            </a:r>
            <a:r>
              <a:rPr lang="en-US" dirty="0" err="1">
                <a:solidFill>
                  <a:srgbClr val="92D050"/>
                </a:solidFill>
              </a:rPr>
              <a:t>abcfj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524E77-4124-49AE-9C9A-C5E54605E9A6}"/>
              </a:ext>
            </a:extLst>
          </p:cNvPr>
          <p:cNvSpPr txBox="1"/>
          <p:nvPr/>
        </p:nvSpPr>
        <p:spPr>
          <a:xfrm>
            <a:off x="7337784" y="1713716"/>
            <a:ext cx="269169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text = input("Enter here :")</a:t>
            </a:r>
          </a:p>
          <a:p>
            <a:r>
              <a:rPr lang="en-US" dirty="0">
                <a:solidFill>
                  <a:srgbClr val="00B050"/>
                </a:solidFill>
              </a:rPr>
              <a:t>result1 = 0</a:t>
            </a:r>
          </a:p>
          <a:p>
            <a:r>
              <a:rPr lang="en-US" dirty="0">
                <a:solidFill>
                  <a:srgbClr val="00B050"/>
                </a:solidFill>
              </a:rPr>
              <a:t>result2 = ""</a:t>
            </a:r>
          </a:p>
          <a:p>
            <a:r>
              <a:rPr lang="en-US" dirty="0">
                <a:solidFill>
                  <a:srgbClr val="00B050"/>
                </a:solidFill>
              </a:rPr>
              <a:t>for i in </a:t>
            </a:r>
            <a:r>
              <a:rPr lang="en-US" u="sng" dirty="0">
                <a:solidFill>
                  <a:srgbClr val="00B050"/>
                </a:solidFill>
              </a:rPr>
              <a:t>range</a:t>
            </a:r>
            <a:r>
              <a:rPr lang="en-US" dirty="0">
                <a:solidFill>
                  <a:srgbClr val="00B050"/>
                </a:solidFill>
              </a:rPr>
              <a:t>(len(text)):</a:t>
            </a:r>
          </a:p>
          <a:p>
            <a:r>
              <a:rPr lang="en-US" dirty="0">
                <a:solidFill>
                  <a:srgbClr val="00B050"/>
                </a:solidFill>
              </a:rPr>
              <a:t>    if text[i].isnumeric():</a:t>
            </a:r>
          </a:p>
          <a:p>
            <a:r>
              <a:rPr lang="en-US" dirty="0">
                <a:solidFill>
                  <a:srgbClr val="00B050"/>
                </a:solidFill>
              </a:rPr>
              <a:t>        result1 += </a:t>
            </a:r>
            <a:r>
              <a:rPr lang="en-US" u="sng" dirty="0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(text[i])</a:t>
            </a:r>
          </a:p>
          <a:p>
            <a:r>
              <a:rPr lang="en-US" dirty="0">
                <a:solidFill>
                  <a:srgbClr val="00B050"/>
                </a:solidFill>
              </a:rPr>
              <a:t>    else :</a:t>
            </a:r>
          </a:p>
          <a:p>
            <a:r>
              <a:rPr lang="en-US" dirty="0">
                <a:solidFill>
                  <a:srgbClr val="00B050"/>
                </a:solidFill>
              </a:rPr>
              <a:t>        result2 += text[i]</a:t>
            </a:r>
          </a:p>
          <a:p>
            <a:r>
              <a:rPr lang="en-US" dirty="0">
                <a:solidFill>
                  <a:srgbClr val="00B050"/>
                </a:solidFill>
              </a:rPr>
              <a:t>print(result1)</a:t>
            </a:r>
          </a:p>
          <a:p>
            <a:r>
              <a:rPr lang="en-US" dirty="0">
                <a:solidFill>
                  <a:srgbClr val="00B050"/>
                </a:solidFill>
              </a:rPr>
              <a:t>print(result2)</a:t>
            </a:r>
          </a:p>
        </p:txBody>
      </p:sp>
    </p:spTree>
    <p:extLst>
      <p:ext uri="{BB962C8B-B14F-4D97-AF65-F5344CB8AC3E}">
        <p14:creationId xmlns:p14="http://schemas.microsoft.com/office/powerpoint/2010/main" val="26570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4325112" cy="1965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1906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98473521</a:t>
            </a:r>
          </a:p>
          <a:p>
            <a:r>
              <a:rPr lang="en-US" dirty="0">
                <a:solidFill>
                  <a:srgbClr val="92D050"/>
                </a:solidFill>
              </a:rPr>
              <a:t>12345789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961864"/>
            <a:ext cx="4325111" cy="178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741863" y="153311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671637" y="391749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24E77-4124-49AE-9C9A-C5E54605E9A6}"/>
              </a:ext>
            </a:extLst>
          </p:cNvPr>
          <p:cNvSpPr txBox="1"/>
          <p:nvPr/>
        </p:nvSpPr>
        <p:spPr>
          <a:xfrm>
            <a:off x="1117093" y="4069379"/>
            <a:ext cx="1789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1923849</a:t>
            </a:r>
          </a:p>
          <a:p>
            <a:r>
              <a:rPr lang="en-US" dirty="0">
                <a:solidFill>
                  <a:srgbClr val="92D050"/>
                </a:solidFill>
              </a:rPr>
              <a:t>1234899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524E77-4124-49AE-9C9A-C5E54605E9A6}"/>
              </a:ext>
            </a:extLst>
          </p:cNvPr>
          <p:cNvSpPr txBox="1"/>
          <p:nvPr/>
        </p:nvSpPr>
        <p:spPr>
          <a:xfrm>
            <a:off x="7057415" y="3214223"/>
            <a:ext cx="3214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number = (input("Enter here :"))</a:t>
            </a:r>
          </a:p>
          <a:p>
            <a:r>
              <a:rPr lang="en-US" dirty="0">
                <a:solidFill>
                  <a:srgbClr val="00B050"/>
                </a:solidFill>
              </a:rPr>
              <a:t>x = sorted(number)</a:t>
            </a:r>
          </a:p>
          <a:p>
            <a:r>
              <a:rPr lang="en-US" dirty="0">
                <a:solidFill>
                  <a:srgbClr val="00B050"/>
                </a:solidFill>
              </a:rPr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367372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790</Words>
  <Application>Microsoft Office PowerPoint</Application>
  <PresentationFormat>Widescreen</PresentationFormat>
  <Paragraphs>257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DaunPenh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MENGKORNG.LY</cp:lastModifiedBy>
  <cp:revision>106</cp:revision>
  <dcterms:created xsi:type="dcterms:W3CDTF">2023-06-29T06:10:08Z</dcterms:created>
  <dcterms:modified xsi:type="dcterms:W3CDTF">2023-07-05T12:33:07Z</dcterms:modified>
</cp:coreProperties>
</file>