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7" r:id="rId3"/>
    <p:sldId id="266" r:id="rId4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95105-0F66-4F9D-A3CF-E79D11E0CF5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3FCB8-58E7-4929-8979-A40A6501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FCB8-58E7-4929-8979-A40A650175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6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89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FLOW CHART SYMBOL</a:t>
            </a:r>
          </a:p>
        </p:txBody>
      </p:sp>
      <p:sp>
        <p:nvSpPr>
          <p:cNvPr id="7" name="Parallélogramme 4">
            <a:extLst>
              <a:ext uri="{FF2B5EF4-FFF2-40B4-BE49-F238E27FC236}">
                <a16:creationId xmlns:a16="http://schemas.microsoft.com/office/drawing/2014/main" id="{5415F519-D669-4AB5-9C9D-5CACFE5C874E}"/>
              </a:ext>
            </a:extLst>
          </p:cNvPr>
          <p:cNvSpPr/>
          <p:nvPr/>
        </p:nvSpPr>
        <p:spPr>
          <a:xfrm>
            <a:off x="8284822" y="286419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5">
            <a:extLst>
              <a:ext uri="{FF2B5EF4-FFF2-40B4-BE49-F238E27FC236}">
                <a16:creationId xmlns:a16="http://schemas.microsoft.com/office/drawing/2014/main" id="{86A4CB2D-D90A-4122-8B53-D70710504286}"/>
              </a:ext>
            </a:extLst>
          </p:cNvPr>
          <p:cNvSpPr/>
          <p:nvPr/>
        </p:nvSpPr>
        <p:spPr>
          <a:xfrm>
            <a:off x="8515531" y="1829338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osange 6">
            <a:extLst>
              <a:ext uri="{FF2B5EF4-FFF2-40B4-BE49-F238E27FC236}">
                <a16:creationId xmlns:a16="http://schemas.microsoft.com/office/drawing/2014/main" id="{291D4350-D2A3-446B-960E-263EEC5CB8F5}"/>
              </a:ext>
            </a:extLst>
          </p:cNvPr>
          <p:cNvSpPr/>
          <p:nvPr/>
        </p:nvSpPr>
        <p:spPr>
          <a:xfrm>
            <a:off x="8396443" y="5001556"/>
            <a:ext cx="1811687" cy="89007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A58D8-F072-48C9-A164-148C7E773B55}"/>
              </a:ext>
            </a:extLst>
          </p:cNvPr>
          <p:cNvSpPr/>
          <p:nvPr/>
        </p:nvSpPr>
        <p:spPr>
          <a:xfrm>
            <a:off x="1392350" y="1646238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r>
              <a:rPr lang="en-US" dirty="0"/>
              <a:t> the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D20E-BE95-443C-B6B8-EC1CDC2CC927}"/>
              </a:ext>
            </a:extLst>
          </p:cNvPr>
          <p:cNvSpPr/>
          <p:nvPr/>
        </p:nvSpPr>
        <p:spPr>
          <a:xfrm>
            <a:off x="1392350" y="5497142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STOP</a:t>
            </a:r>
            <a:r>
              <a:rPr lang="en-US" dirty="0"/>
              <a:t> the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F6DD5-4237-458E-8453-9FAF3DE8E585}"/>
              </a:ext>
            </a:extLst>
          </p:cNvPr>
          <p:cNvSpPr/>
          <p:nvPr/>
        </p:nvSpPr>
        <p:spPr>
          <a:xfrm>
            <a:off x="1392350" y="2430143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r>
              <a:rPr lang="en-US" dirty="0"/>
              <a:t> a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1E8CB-7CF2-4994-93D9-98EBD2E58574}"/>
              </a:ext>
            </a:extLst>
          </p:cNvPr>
          <p:cNvSpPr/>
          <p:nvPr/>
        </p:nvSpPr>
        <p:spPr>
          <a:xfrm>
            <a:off x="1392350" y="3992466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DECIDE</a:t>
            </a:r>
            <a:r>
              <a:rPr lang="en-US" dirty="0"/>
              <a:t> something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94F69-06F3-48AF-A314-AA058E2F829C}"/>
              </a:ext>
            </a:extLst>
          </p:cNvPr>
          <p:cNvSpPr/>
          <p:nvPr/>
        </p:nvSpPr>
        <p:spPr>
          <a:xfrm>
            <a:off x="1392350" y="4741498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</a:t>
            </a:r>
            <a:r>
              <a:rPr lang="en-US" dirty="0"/>
              <a:t> something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798D4-ECC6-4BCC-81AC-58D4BE826A77}"/>
              </a:ext>
            </a:extLst>
          </p:cNvPr>
          <p:cNvSpPr/>
          <p:nvPr/>
        </p:nvSpPr>
        <p:spPr>
          <a:xfrm>
            <a:off x="8284822" y="3935316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9C289-C5AA-4010-87FC-8F5E6C748585}"/>
              </a:ext>
            </a:extLst>
          </p:cNvPr>
          <p:cNvSpPr/>
          <p:nvPr/>
        </p:nvSpPr>
        <p:spPr>
          <a:xfrm>
            <a:off x="1392350" y="3173687"/>
            <a:ext cx="2514829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r>
              <a:rPr lang="en-US" dirty="0"/>
              <a:t> on 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AA905-A243-4B7B-AE2D-EC9D224144BA}"/>
              </a:ext>
            </a:extLst>
          </p:cNvPr>
          <p:cNvCxnSpPr>
            <a:stCxn id="11" idx="3"/>
          </p:cNvCxnSpPr>
          <p:nvPr/>
        </p:nvCxnSpPr>
        <p:spPr>
          <a:xfrm flipV="1">
            <a:off x="3893927" y="2288297"/>
            <a:ext cx="4390895" cy="3468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0A0CFF-EFA4-4F03-9A8B-D014A8635BE2}"/>
              </a:ext>
            </a:extLst>
          </p:cNvPr>
          <p:cNvCxnSpPr>
            <a:cxnSpLocks/>
          </p:cNvCxnSpPr>
          <p:nvPr/>
        </p:nvCxnSpPr>
        <p:spPr>
          <a:xfrm>
            <a:off x="4132410" y="1829338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CBA320-BBB3-4892-A81F-C6690E57B591}"/>
              </a:ext>
            </a:extLst>
          </p:cNvPr>
          <p:cNvCxnSpPr>
            <a:cxnSpLocks/>
          </p:cNvCxnSpPr>
          <p:nvPr/>
        </p:nvCxnSpPr>
        <p:spPr>
          <a:xfrm>
            <a:off x="4013925" y="2729964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657670-D20B-4BA7-9B56-234DA5C23691}"/>
              </a:ext>
            </a:extLst>
          </p:cNvPr>
          <p:cNvCxnSpPr>
            <a:cxnSpLocks/>
          </p:cNvCxnSpPr>
          <p:nvPr/>
        </p:nvCxnSpPr>
        <p:spPr>
          <a:xfrm flipV="1">
            <a:off x="4049165" y="3235178"/>
            <a:ext cx="4165664" cy="366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D3EEA3-6848-4214-BD84-493A496838F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93927" y="4252525"/>
            <a:ext cx="4390895" cy="1012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AB2747-8A07-4F34-80CC-1BBE367A5E37}"/>
              </a:ext>
            </a:extLst>
          </p:cNvPr>
          <p:cNvCxnSpPr>
            <a:cxnSpLocks/>
          </p:cNvCxnSpPr>
          <p:nvPr/>
        </p:nvCxnSpPr>
        <p:spPr>
          <a:xfrm flipV="1">
            <a:off x="3893926" y="4336254"/>
            <a:ext cx="4404148" cy="650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BA6AFA-5433-405A-9E17-2F942FCE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42" y="883078"/>
            <a:ext cx="5255802" cy="3897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A29B1-9945-440F-A88D-53ADE64F442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999833" y="1"/>
            <a:ext cx="2152826" cy="37992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76246" y="379923"/>
            <a:ext cx="0" cy="2989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9569" y="1855323"/>
            <a:ext cx="3657600" cy="622036"/>
            <a:chOff x="97850" y="1997919"/>
            <a:chExt cx="3657600" cy="714850"/>
          </a:xfrm>
        </p:grpSpPr>
        <p:sp>
          <p:nvSpPr>
            <p:cNvPr id="8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71485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914731" y="2124833"/>
              <a:ext cx="2076209" cy="459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&lt; </a:t>
              </a:r>
              <a:r>
                <a:rPr lang="en-US" sz="2000" dirty="0" smtClean="0"/>
                <a:t>10 and b &gt; 10?</a:t>
              </a:r>
              <a:endParaRPr lang="en-US" sz="2000" dirty="0"/>
            </a:p>
          </p:txBody>
        </p:sp>
      </p:grp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2088369" y="1025924"/>
            <a:ext cx="6168" cy="2433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917169" y="186686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235485" y="647271"/>
            <a:ext cx="1718102" cy="35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195549" y="1289367"/>
            <a:ext cx="1718102" cy="278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5</a:t>
            </a:r>
          </a:p>
        </p:txBody>
      </p:sp>
      <p:cxnSp>
        <p:nvCxnSpPr>
          <p:cNvPr id="16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</p:cNvCxnSpPr>
          <p:nvPr/>
        </p:nvCxnSpPr>
        <p:spPr>
          <a:xfrm>
            <a:off x="2076246" y="1567916"/>
            <a:ext cx="0" cy="2989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1310712" y="2755194"/>
            <a:ext cx="164287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cxnSp>
        <p:nvCxnSpPr>
          <p:cNvPr id="18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</p:cNvCxnSpPr>
          <p:nvPr/>
        </p:nvCxnSpPr>
        <p:spPr>
          <a:xfrm>
            <a:off x="2076246" y="2477359"/>
            <a:ext cx="0" cy="2989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24" idx="0"/>
          </p:cNvCxnSpPr>
          <p:nvPr/>
        </p:nvCxnSpPr>
        <p:spPr>
          <a:xfrm>
            <a:off x="3892923" y="2165814"/>
            <a:ext cx="852707" cy="6195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999833" y="6238759"/>
            <a:ext cx="2152826" cy="37992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403936" y="2785378"/>
            <a:ext cx="2683387" cy="622036"/>
            <a:chOff x="97850" y="1997919"/>
            <a:chExt cx="3657600" cy="714850"/>
          </a:xfrm>
        </p:grpSpPr>
        <p:sp>
          <p:nvSpPr>
            <p:cNvPr id="24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71485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508312" y="2125439"/>
              <a:ext cx="3037558" cy="459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 == 10 and b == 5?</a:t>
              </a:r>
              <a:endParaRPr lang="en-US" sz="2000" dirty="0"/>
            </a:p>
          </p:txBody>
        </p:sp>
      </p:grpSp>
      <p:cxnSp>
        <p:nvCxnSpPr>
          <p:cNvPr id="27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2067135" y="3275312"/>
            <a:ext cx="9111" cy="29634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6017490" y="3100163"/>
            <a:ext cx="852707" cy="6195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528503" y="3710645"/>
            <a:ext cx="2683387" cy="622036"/>
            <a:chOff x="97850" y="1997919"/>
            <a:chExt cx="3657600" cy="714850"/>
          </a:xfrm>
        </p:grpSpPr>
        <p:sp>
          <p:nvSpPr>
            <p:cNvPr id="31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71485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508312" y="2125439"/>
              <a:ext cx="3100922" cy="459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</a:t>
              </a:r>
              <a:r>
                <a:rPr lang="en-US" sz="2000" dirty="0" smtClean="0"/>
                <a:t>&gt;=10 and b &lt;= 10?</a:t>
              </a:r>
              <a:endParaRPr lang="en-US" sz="2000" dirty="0"/>
            </a:p>
          </p:txBody>
        </p:sp>
      </p:grpSp>
      <p:sp>
        <p:nvSpPr>
          <p:cNvPr id="33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6142340" y="265650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4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8214615" y="367842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5" name="Elbow Connector 34"/>
          <p:cNvCxnSpPr/>
          <p:nvPr/>
        </p:nvCxnSpPr>
        <p:spPr>
          <a:xfrm rot="16200000" flipH="1">
            <a:off x="7640532" y="4519643"/>
            <a:ext cx="1567838" cy="559639"/>
          </a:xfrm>
          <a:prstGeom prst="bentConnector3">
            <a:avLst>
              <a:gd name="adj1" fmla="val 5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3901504" y="3615770"/>
            <a:ext cx="1679054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cxnSp>
        <p:nvCxnSpPr>
          <p:cNvPr id="39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</p:cNvCxnSpPr>
          <p:nvPr/>
        </p:nvCxnSpPr>
        <p:spPr>
          <a:xfrm>
            <a:off x="4745630" y="3379479"/>
            <a:ext cx="0" cy="2362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6043179" y="4607398"/>
            <a:ext cx="1679054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cxnSp>
        <p:nvCxnSpPr>
          <p:cNvPr id="43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</p:cNvCxnSpPr>
          <p:nvPr/>
        </p:nvCxnSpPr>
        <p:spPr>
          <a:xfrm>
            <a:off x="6887305" y="4371107"/>
            <a:ext cx="0" cy="2362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2067135" y="5583382"/>
            <a:ext cx="6637138" cy="332430"/>
          </a:xfrm>
          <a:prstGeom prst="bentConnector3">
            <a:avLst>
              <a:gd name="adj1" fmla="val 1000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2" idx="4"/>
          </p:cNvCxnSpPr>
          <p:nvPr/>
        </p:nvCxnSpPr>
        <p:spPr>
          <a:xfrm rot="5400000">
            <a:off x="6483396" y="5514314"/>
            <a:ext cx="786108" cy="12512"/>
          </a:xfrm>
          <a:prstGeom prst="bentConnector3">
            <a:avLst>
              <a:gd name="adj1" fmla="val 993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3851049" y="5027601"/>
            <a:ext cx="1766913" cy="25565"/>
          </a:xfrm>
          <a:prstGeom prst="bentConnector3">
            <a:avLst>
              <a:gd name="adj1" fmla="val 993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2093477" y="300267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59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2165404" y="239263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60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4825015" y="325040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62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6984631" y="426157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121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EDAA0-5DB0-461A-A251-F9C8D002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308" y="904078"/>
            <a:ext cx="5193890" cy="3979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231DD-27AF-4E09-A287-52D52AA3342C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8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999833" y="1"/>
            <a:ext cx="2152826" cy="37992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9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076246" y="379923"/>
            <a:ext cx="0" cy="2989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59569" y="1855323"/>
            <a:ext cx="3657600" cy="622036"/>
            <a:chOff x="97850" y="1997919"/>
            <a:chExt cx="3657600" cy="714850"/>
          </a:xfrm>
        </p:grpSpPr>
        <p:sp>
          <p:nvSpPr>
            <p:cNvPr id="61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71485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914731" y="2124833"/>
              <a:ext cx="1907895" cy="459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&lt; </a:t>
              </a:r>
              <a:r>
                <a:rPr lang="en-US" sz="2000" dirty="0" smtClean="0"/>
                <a:t>10 or b &gt; 10?</a:t>
              </a:r>
              <a:endParaRPr lang="en-US" sz="2000" dirty="0"/>
            </a:p>
          </p:txBody>
        </p:sp>
      </p:grpSp>
      <p:cxnSp>
        <p:nvCxnSpPr>
          <p:cNvPr id="63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2088369" y="1025924"/>
            <a:ext cx="6168" cy="2433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917169" y="186686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235485" y="647271"/>
            <a:ext cx="1718102" cy="354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195549" y="1289367"/>
            <a:ext cx="1718102" cy="278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5</a:t>
            </a:r>
          </a:p>
        </p:txBody>
      </p:sp>
      <p:cxnSp>
        <p:nvCxnSpPr>
          <p:cNvPr id="67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</p:cNvCxnSpPr>
          <p:nvPr/>
        </p:nvCxnSpPr>
        <p:spPr>
          <a:xfrm>
            <a:off x="2076246" y="1567916"/>
            <a:ext cx="0" cy="2989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1310712" y="2755194"/>
            <a:ext cx="164287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cxnSp>
        <p:nvCxnSpPr>
          <p:cNvPr id="69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</p:cNvCxnSpPr>
          <p:nvPr/>
        </p:nvCxnSpPr>
        <p:spPr>
          <a:xfrm>
            <a:off x="2076246" y="2477359"/>
            <a:ext cx="0" cy="2989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73" idx="0"/>
          </p:cNvCxnSpPr>
          <p:nvPr/>
        </p:nvCxnSpPr>
        <p:spPr>
          <a:xfrm>
            <a:off x="3892923" y="2165814"/>
            <a:ext cx="852707" cy="6195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999833" y="6238759"/>
            <a:ext cx="2152826" cy="37992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403936" y="2785378"/>
            <a:ext cx="2683387" cy="622036"/>
            <a:chOff x="97850" y="1997919"/>
            <a:chExt cx="3657600" cy="714850"/>
          </a:xfrm>
        </p:grpSpPr>
        <p:sp>
          <p:nvSpPr>
            <p:cNvPr id="73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71485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508312" y="2125439"/>
              <a:ext cx="2808134" cy="459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 == 10 or b == 5?</a:t>
              </a:r>
              <a:endParaRPr lang="en-US" sz="2000" dirty="0"/>
            </a:p>
          </p:txBody>
        </p:sp>
      </p:grpSp>
      <p:cxnSp>
        <p:nvCxnSpPr>
          <p:cNvPr id="75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68" idx="3"/>
            <a:endCxn id="71" idx="0"/>
          </p:cNvCxnSpPr>
          <p:nvPr/>
        </p:nvCxnSpPr>
        <p:spPr>
          <a:xfrm>
            <a:off x="2067135" y="3275312"/>
            <a:ext cx="9111" cy="29634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6017490" y="3100163"/>
            <a:ext cx="852707" cy="6195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528503" y="3710645"/>
            <a:ext cx="2683387" cy="622036"/>
            <a:chOff x="97850" y="1997919"/>
            <a:chExt cx="3657600" cy="714850"/>
          </a:xfrm>
        </p:grpSpPr>
        <p:sp>
          <p:nvSpPr>
            <p:cNvPr id="78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71485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508312" y="2125439"/>
              <a:ext cx="2871500" cy="459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</a:t>
              </a:r>
              <a:r>
                <a:rPr lang="en-US" sz="2000" dirty="0" smtClean="0"/>
                <a:t>&gt;=10 or b &lt;= 10?</a:t>
              </a:r>
              <a:endParaRPr lang="en-US" sz="2000" dirty="0"/>
            </a:p>
          </p:txBody>
        </p:sp>
      </p:grpSp>
      <p:sp>
        <p:nvSpPr>
          <p:cNvPr id="80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6142340" y="265650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1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8214615" y="367842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2" name="Elbow Connector 81"/>
          <p:cNvCxnSpPr/>
          <p:nvPr/>
        </p:nvCxnSpPr>
        <p:spPr>
          <a:xfrm rot="16200000" flipH="1">
            <a:off x="7640532" y="4519643"/>
            <a:ext cx="1567838" cy="559639"/>
          </a:xfrm>
          <a:prstGeom prst="bentConnector3">
            <a:avLst>
              <a:gd name="adj1" fmla="val 5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3901504" y="3615770"/>
            <a:ext cx="1679054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cxnSp>
        <p:nvCxnSpPr>
          <p:cNvPr id="84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</p:cNvCxnSpPr>
          <p:nvPr/>
        </p:nvCxnSpPr>
        <p:spPr>
          <a:xfrm>
            <a:off x="4745630" y="3379479"/>
            <a:ext cx="0" cy="2362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6043179" y="4607398"/>
            <a:ext cx="1679054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cxnSp>
        <p:nvCxnSpPr>
          <p:cNvPr id="86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</p:cNvCxnSpPr>
          <p:nvPr/>
        </p:nvCxnSpPr>
        <p:spPr>
          <a:xfrm>
            <a:off x="6887305" y="4371107"/>
            <a:ext cx="0" cy="2362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flipV="1">
            <a:off x="2067135" y="5583382"/>
            <a:ext cx="6637138" cy="332430"/>
          </a:xfrm>
          <a:prstGeom prst="bentConnector3">
            <a:avLst>
              <a:gd name="adj1" fmla="val 1000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5" idx="4"/>
          </p:cNvCxnSpPr>
          <p:nvPr/>
        </p:nvCxnSpPr>
        <p:spPr>
          <a:xfrm rot="5400000">
            <a:off x="6483396" y="5514314"/>
            <a:ext cx="786108" cy="12512"/>
          </a:xfrm>
          <a:prstGeom prst="bentConnector3">
            <a:avLst>
              <a:gd name="adj1" fmla="val 993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>
            <a:off x="3851049" y="5027601"/>
            <a:ext cx="1766913" cy="25565"/>
          </a:xfrm>
          <a:prstGeom prst="bentConnector3">
            <a:avLst>
              <a:gd name="adj1" fmla="val 993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2093477" y="300267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91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2165404" y="239263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92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4825015" y="325040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93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6984631" y="426157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481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06E23-B8A0-4936-9058-67D80D0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234" y="1750248"/>
            <a:ext cx="5179602" cy="3887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C4A9E-10A5-4D37-AD24-8AC6CB17631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778648" y="22920"/>
            <a:ext cx="2152826" cy="36053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1855061" y="383456"/>
            <a:ext cx="1" cy="1952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30281" y="1530082"/>
            <a:ext cx="3220961" cy="578151"/>
            <a:chOff x="301869" y="1912166"/>
            <a:chExt cx="3220961" cy="578151"/>
          </a:xfrm>
        </p:grpSpPr>
        <p:sp>
          <p:nvSpPr>
            <p:cNvPr id="8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301869" y="1912166"/>
              <a:ext cx="3220961" cy="578151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997139" y="1946332"/>
              <a:ext cx="2036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&lt; </a:t>
              </a:r>
              <a:r>
                <a:rPr lang="en-US" sz="2000" dirty="0" smtClean="0"/>
                <a:t>10 or b &gt;= 10?</a:t>
              </a:r>
              <a:endParaRPr lang="en-US" sz="2000" dirty="0"/>
            </a:p>
          </p:txBody>
        </p:sp>
      </p:grp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987507" y="2352243"/>
            <a:ext cx="1653433" cy="34414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826001" y="2096393"/>
            <a:ext cx="0" cy="24637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918461" y="198485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4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590812" y="175024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996011" y="578680"/>
            <a:ext cx="1718102" cy="256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865191" y="2712103"/>
            <a:ext cx="21007" cy="1202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20" idx="0"/>
          </p:cNvCxnSpPr>
          <p:nvPr/>
        </p:nvCxnSpPr>
        <p:spPr>
          <a:xfrm>
            <a:off x="3451242" y="1819158"/>
            <a:ext cx="1403995" cy="4236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944669" y="1032316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5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247223" y="2242784"/>
            <a:ext cx="3216028" cy="671108"/>
            <a:chOff x="97850" y="1997920"/>
            <a:chExt cx="3216028" cy="671108"/>
          </a:xfrm>
        </p:grpSpPr>
        <p:sp>
          <p:nvSpPr>
            <p:cNvPr id="20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20"/>
              <a:ext cx="3216028" cy="671108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602399" y="2107379"/>
              <a:ext cx="2164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</a:t>
              </a:r>
              <a:r>
                <a:rPr lang="en-US" sz="2000" dirty="0" smtClean="0"/>
                <a:t>== 10 or b == 10?</a:t>
              </a:r>
              <a:endParaRPr lang="en-US" sz="2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9570" y="3914763"/>
            <a:ext cx="3451242" cy="682528"/>
            <a:chOff x="175949" y="1981073"/>
            <a:chExt cx="3451242" cy="682528"/>
          </a:xfrm>
        </p:grpSpPr>
        <p:sp>
          <p:nvSpPr>
            <p:cNvPr id="23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175949" y="1981073"/>
              <a:ext cx="3451242" cy="682528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856423" y="2146845"/>
              <a:ext cx="2164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&gt;</a:t>
              </a:r>
              <a:r>
                <a:rPr lang="en-US" sz="2000" dirty="0" smtClean="0"/>
                <a:t>= 10 or b &lt;= 10?</a:t>
              </a:r>
              <a:endParaRPr lang="en-US" sz="2000" dirty="0"/>
            </a:p>
          </p:txBody>
        </p:sp>
      </p:grpSp>
      <p:sp>
        <p:nvSpPr>
          <p:cNvPr id="25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809785" y="4851020"/>
            <a:ext cx="2152825" cy="397234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“Okay”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865191" y="4566339"/>
            <a:ext cx="0" cy="2703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0" idx="3"/>
          </p:cNvCxnSpPr>
          <p:nvPr/>
        </p:nvCxnSpPr>
        <p:spPr>
          <a:xfrm>
            <a:off x="6463251" y="2578338"/>
            <a:ext cx="767148" cy="12618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4851756" y="2888725"/>
            <a:ext cx="0" cy="2071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3775343" y="3106419"/>
            <a:ext cx="2152825" cy="37974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cxnSp>
        <p:nvCxnSpPr>
          <p:cNvPr id="31" name="Elbow Connector 30"/>
          <p:cNvCxnSpPr>
            <a:endCxn id="23" idx="0"/>
          </p:cNvCxnSpPr>
          <p:nvPr/>
        </p:nvCxnSpPr>
        <p:spPr>
          <a:xfrm rot="10800000" flipV="1">
            <a:off x="1865192" y="3808477"/>
            <a:ext cx="5426679" cy="1062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4864811" y="3486167"/>
            <a:ext cx="0" cy="35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5006755" y="273663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4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6382096" y="258902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5" name="Elbow Connector 34"/>
          <p:cNvCxnSpPr/>
          <p:nvPr/>
        </p:nvCxnSpPr>
        <p:spPr>
          <a:xfrm rot="16200000" flipH="1">
            <a:off x="2998448" y="4769463"/>
            <a:ext cx="1275089" cy="265712"/>
          </a:xfrm>
          <a:prstGeom prst="bentConnector3">
            <a:avLst>
              <a:gd name="adj1" fmla="val -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727307" y="5960978"/>
            <a:ext cx="2152826" cy="39723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7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990794" y="4526260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8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450270" y="390653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42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</p:cNvCxnSpPr>
          <p:nvPr/>
        </p:nvCxnSpPr>
        <p:spPr>
          <a:xfrm>
            <a:off x="1850922" y="865197"/>
            <a:ext cx="1" cy="1952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865191" y="5248254"/>
            <a:ext cx="0" cy="7127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1850922" y="5515953"/>
            <a:ext cx="1886581" cy="23911"/>
          </a:xfrm>
          <a:prstGeom prst="bentConnector3">
            <a:avLst>
              <a:gd name="adj1" fmla="val 1018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</p:cNvCxnSpPr>
          <p:nvPr/>
        </p:nvCxnSpPr>
        <p:spPr>
          <a:xfrm>
            <a:off x="1850922" y="1284925"/>
            <a:ext cx="1" cy="1952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8D947-AB3D-4BEE-801F-163B0A3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43" y="2701621"/>
            <a:ext cx="4397311" cy="295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749747" y="1897527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3BED5-191C-45BA-91A2-59D5CAB2419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2092784C-A8D9-4A72-8795-919E896001B5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DF229E99-E56E-4B77-A602-0B1218A7656A}"/>
              </a:ext>
            </a:extLst>
          </p:cNvPr>
          <p:cNvSpPr/>
          <p:nvPr/>
        </p:nvSpPr>
        <p:spPr>
          <a:xfrm>
            <a:off x="874168" y="467075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D426F8BC-9587-4827-AD6B-186F2E0A8A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39">
            <a:extLst>
              <a:ext uri="{FF2B5EF4-FFF2-40B4-BE49-F238E27FC236}">
                <a16:creationId xmlns:a16="http://schemas.microsoft.com/office/drawing/2014/main" id="{76080C70-F150-4EB9-BA08-ABBCEB75F087}"/>
              </a:ext>
            </a:extLst>
          </p:cNvPr>
          <p:cNvCxnSpPr>
            <a:cxnSpLocks/>
          </p:cNvCxnSpPr>
          <p:nvPr/>
        </p:nvCxnSpPr>
        <p:spPr>
          <a:xfrm>
            <a:off x="1926649" y="2026218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980C0DDE-BADA-48A1-873B-D03FA06DA7CE}"/>
              </a:ext>
            </a:extLst>
          </p:cNvPr>
          <p:cNvSpPr/>
          <p:nvPr/>
        </p:nvSpPr>
        <p:spPr>
          <a:xfrm>
            <a:off x="1091530" y="3567059"/>
            <a:ext cx="1718102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sum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9924-A36A-4652-8181-B6289F6E0F92}"/>
              </a:ext>
            </a:extLst>
          </p:cNvPr>
          <p:cNvCxnSpPr>
            <a:cxnSpLocks/>
          </p:cNvCxnSpPr>
          <p:nvPr/>
        </p:nvCxnSpPr>
        <p:spPr>
          <a:xfrm>
            <a:off x="1926650" y="281419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F9972-4842-43BB-BEF1-D5BFB70DE561}"/>
              </a:ext>
            </a:extLst>
          </p:cNvPr>
          <p:cNvCxnSpPr>
            <a:cxnSpLocks/>
          </p:cNvCxnSpPr>
          <p:nvPr/>
        </p:nvCxnSpPr>
        <p:spPr>
          <a:xfrm>
            <a:off x="1926648" y="3894967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7B59EC-0830-4518-9426-6C8258C9E5BA}"/>
              </a:ext>
            </a:extLst>
          </p:cNvPr>
          <p:cNvSpPr txBox="1"/>
          <p:nvPr/>
        </p:nvSpPr>
        <p:spPr>
          <a:xfrm rot="18463855">
            <a:off x="2891882" y="233059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Parallélogramme 4">
            <a:extLst>
              <a:ext uri="{FF2B5EF4-FFF2-40B4-BE49-F238E27FC236}">
                <a16:creationId xmlns:a16="http://schemas.microsoft.com/office/drawing/2014/main" id="{259F9A33-56FD-4871-9721-0C4FD9CCFE4D}"/>
              </a:ext>
            </a:extLst>
          </p:cNvPr>
          <p:cNvSpPr/>
          <p:nvPr/>
        </p:nvSpPr>
        <p:spPr>
          <a:xfrm>
            <a:off x="1078847" y="1049082"/>
            <a:ext cx="1743468" cy="382705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n1</a:t>
            </a:r>
          </a:p>
        </p:txBody>
      </p:sp>
      <p:sp>
        <p:nvSpPr>
          <p:cNvPr id="24" name="Parallélogramme 4">
            <a:extLst>
              <a:ext uri="{FF2B5EF4-FFF2-40B4-BE49-F238E27FC236}">
                <a16:creationId xmlns:a16="http://schemas.microsoft.com/office/drawing/2014/main" id="{A72F465F-9521-4731-96CB-37D78BC53B4B}"/>
              </a:ext>
            </a:extLst>
          </p:cNvPr>
          <p:cNvSpPr/>
          <p:nvPr/>
        </p:nvSpPr>
        <p:spPr>
          <a:xfrm>
            <a:off x="1055106" y="1707269"/>
            <a:ext cx="1743085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n2</a:t>
            </a:r>
          </a:p>
        </p:txBody>
      </p:sp>
      <p:cxnSp>
        <p:nvCxnSpPr>
          <p:cNvPr id="27" name="Connecteur droit 39">
            <a:extLst>
              <a:ext uri="{FF2B5EF4-FFF2-40B4-BE49-F238E27FC236}">
                <a16:creationId xmlns:a16="http://schemas.microsoft.com/office/drawing/2014/main" id="{6126A75E-E0E7-4456-A565-2ECA2D6A8EF6}"/>
              </a:ext>
            </a:extLst>
          </p:cNvPr>
          <p:cNvCxnSpPr>
            <a:cxnSpLocks/>
          </p:cNvCxnSpPr>
          <p:nvPr/>
        </p:nvCxnSpPr>
        <p:spPr>
          <a:xfrm>
            <a:off x="1893837" y="1416233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67597" y="235412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n1 + n2</a:t>
            </a:r>
          </a:p>
        </p:txBody>
      </p:sp>
    </p:spTree>
    <p:extLst>
      <p:ext uri="{BB962C8B-B14F-4D97-AF65-F5344CB8AC3E}">
        <p14:creationId xmlns:p14="http://schemas.microsoft.com/office/powerpoint/2010/main" val="33552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862784" y="2345583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A4AF-FD6B-4311-8E54-22D5D835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39" y="3363835"/>
            <a:ext cx="4978259" cy="265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5FB7D-B7DF-47D9-AF2A-73948102E7A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2092784C-A8D9-4A72-8795-919E896001B5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 : coins arrondis 37">
            <a:extLst>
              <a:ext uri="{FF2B5EF4-FFF2-40B4-BE49-F238E27FC236}">
                <a16:creationId xmlns:a16="http://schemas.microsoft.com/office/drawing/2014/main" id="{DF229E99-E56E-4B77-A602-0B1218A7656A}"/>
              </a:ext>
            </a:extLst>
          </p:cNvPr>
          <p:cNvSpPr/>
          <p:nvPr/>
        </p:nvSpPr>
        <p:spPr>
          <a:xfrm>
            <a:off x="874168" y="467075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" name="Connecteur droit 39">
            <a:extLst>
              <a:ext uri="{FF2B5EF4-FFF2-40B4-BE49-F238E27FC236}">
                <a16:creationId xmlns:a16="http://schemas.microsoft.com/office/drawing/2014/main" id="{D426F8BC-9587-4827-AD6B-186F2E0A8AF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76080C70-F150-4EB9-BA08-ABBCEB75F087}"/>
              </a:ext>
            </a:extLst>
          </p:cNvPr>
          <p:cNvCxnSpPr>
            <a:cxnSpLocks/>
          </p:cNvCxnSpPr>
          <p:nvPr/>
        </p:nvCxnSpPr>
        <p:spPr>
          <a:xfrm>
            <a:off x="1926649" y="2026218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80C0DDE-BADA-48A1-873B-D03FA06DA7CE}"/>
              </a:ext>
            </a:extLst>
          </p:cNvPr>
          <p:cNvSpPr/>
          <p:nvPr/>
        </p:nvSpPr>
        <p:spPr>
          <a:xfrm>
            <a:off x="1091530" y="3567059"/>
            <a:ext cx="1718102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9924-A36A-4652-8181-B6289F6E0F92}"/>
              </a:ext>
            </a:extLst>
          </p:cNvPr>
          <p:cNvCxnSpPr>
            <a:cxnSpLocks/>
          </p:cNvCxnSpPr>
          <p:nvPr/>
        </p:nvCxnSpPr>
        <p:spPr>
          <a:xfrm>
            <a:off x="1926650" y="281419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2F9972-4842-43BB-BEF1-D5BFB70DE561}"/>
              </a:ext>
            </a:extLst>
          </p:cNvPr>
          <p:cNvCxnSpPr>
            <a:cxnSpLocks/>
          </p:cNvCxnSpPr>
          <p:nvPr/>
        </p:nvCxnSpPr>
        <p:spPr>
          <a:xfrm>
            <a:off x="1926648" y="3894967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259F9A33-56FD-4871-9721-0C4FD9CCFE4D}"/>
              </a:ext>
            </a:extLst>
          </p:cNvPr>
          <p:cNvSpPr/>
          <p:nvPr/>
        </p:nvSpPr>
        <p:spPr>
          <a:xfrm>
            <a:off x="1078847" y="1049082"/>
            <a:ext cx="1743468" cy="382705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n1</a:t>
            </a:r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A72F465F-9521-4731-96CB-37D78BC53B4B}"/>
              </a:ext>
            </a:extLst>
          </p:cNvPr>
          <p:cNvSpPr/>
          <p:nvPr/>
        </p:nvSpPr>
        <p:spPr>
          <a:xfrm>
            <a:off x="1055106" y="1707269"/>
            <a:ext cx="1743085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n2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6126A75E-E0E7-4456-A565-2ECA2D6A8EF6}"/>
              </a:ext>
            </a:extLst>
          </p:cNvPr>
          <p:cNvCxnSpPr>
            <a:cxnSpLocks/>
          </p:cNvCxnSpPr>
          <p:nvPr/>
        </p:nvCxnSpPr>
        <p:spPr>
          <a:xfrm>
            <a:off x="1893837" y="1416233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67597" y="235412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n1 + n2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3422604" y="1049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2996751" y="1103753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3311495" y="1673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2885642" y="1728481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243523" y="223585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02FE-DC5B-4183-BF39-04FD2926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23" y="3052603"/>
            <a:ext cx="4664914" cy="2215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57A00-B76C-4F26-BA2E-826A0CB9CF3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235855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650827" y="1543553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540588" y="408250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n</a:t>
            </a:r>
          </a:p>
        </p:txBody>
      </p:sp>
      <p:sp>
        <p:nvSpPr>
          <p:cNvPr id="18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8" idx="3"/>
          </p:cNvCxnSpPr>
          <p:nvPr/>
        </p:nvCxnSpPr>
        <p:spPr>
          <a:xfrm>
            <a:off x="4479438" y="2935287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51B96-45F1-40AC-B539-34E62DA40771}"/>
              </a:ext>
            </a:extLst>
          </p:cNvPr>
          <p:cNvSpPr txBox="1"/>
          <p:nvPr/>
        </p:nvSpPr>
        <p:spPr>
          <a:xfrm rot="18463855">
            <a:off x="4534418" y="110525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387347" y="904078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F11D6-0D61-4E22-B246-DB16862D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69" y="1427298"/>
            <a:ext cx="7866507" cy="2731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FD5C5-54FA-4F49-9F29-F535F51336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713809" y="3738583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5010" y="2380870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637397" y="31930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637397" y="596941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713810" y="839420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720702" y="116845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304010" y="1224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520268" y="2863327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 &lt; 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713999" y="1688568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319999" y="4331821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 </a:t>
            </a:r>
            <a:r>
              <a:rPr lang="en-US" sz="1600" dirty="0" smtClean="0"/>
              <a:t>“Python :” + str(i)</a:t>
            </a:r>
            <a:endParaRPr lang="en-US" sz="1600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797114" y="3602033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445057" y="266350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232339" y="2198172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78157" y="1279064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3122743" y="3747782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214048" y="2198172"/>
            <a:ext cx="0" cy="34018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214048" y="5600042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7" idx="3"/>
          </p:cNvCxnSpPr>
          <p:nvPr/>
        </p:nvCxnSpPr>
        <p:spPr>
          <a:xfrm>
            <a:off x="4542610" y="3080302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71169" y="1834568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35506" y="5082376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+=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98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828739" y="2309007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A96A-A17D-4E68-BA77-F57F13A5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12" y="3138911"/>
            <a:ext cx="4175707" cy="272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8D967-9F44-44D8-A33F-FC35F95D8E14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713809" y="3738583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4254" y="2339719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60786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637397" y="596941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84273" y="520117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718823" y="81076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380349" y="2836030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&lt; 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 flipH="1">
            <a:off x="2730220" y="1330887"/>
            <a:ext cx="1" cy="1424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247600" y="4500406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sum</a:t>
            </a:r>
            <a:endParaRPr lang="en-US" sz="1600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84273" y="3715733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445057" y="266350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213293" y="2170463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3122743" y="3747782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214048" y="2170463"/>
            <a:ext cx="0" cy="34295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214048" y="5600042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7" idx="3"/>
          </p:cNvCxnSpPr>
          <p:nvPr/>
        </p:nvCxnSpPr>
        <p:spPr>
          <a:xfrm>
            <a:off x="4541854" y="3039151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71169" y="1473355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0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2713054" y="1729444"/>
            <a:ext cx="17166" cy="6102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71169" y="4062388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+= i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341737" y="9040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915884" y="9587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71169" y="1834568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62586" y="5159022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+=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02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675231" y="937018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CD-37EE-4E32-94A3-B326533C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905" y="1493178"/>
            <a:ext cx="4637258" cy="3186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8AEE8-8B79-4D64-90BE-3E04CE21DF6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713809" y="3238906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4254" y="2339719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60786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628802" y="627103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84273" y="520117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718823" y="81076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380349" y="2836030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&lt;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2730220" y="1330887"/>
            <a:ext cx="1" cy="1424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84273" y="3715733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445057" y="266350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213293" y="2170463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2541442" y="3196613"/>
            <a:ext cx="3238193" cy="2910645"/>
          </a:xfrm>
          <a:prstGeom prst="bentConnector3">
            <a:avLst>
              <a:gd name="adj1" fmla="val 7139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214048" y="2170463"/>
            <a:ext cx="0" cy="29407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214048" y="5100365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7" idx="3"/>
          </p:cNvCxnSpPr>
          <p:nvPr/>
        </p:nvCxnSpPr>
        <p:spPr>
          <a:xfrm>
            <a:off x="4541854" y="3039151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71169" y="1473355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3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 flipH="1">
            <a:off x="2713054" y="1729444"/>
            <a:ext cx="17166" cy="6102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71169" y="4062388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+= i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341737" y="9040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915884" y="9587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71169" y="1834568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25222" y="4504376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+= </a:t>
            </a:r>
            <a:r>
              <a:rPr lang="en-US" dirty="0"/>
              <a:t>1</a:t>
            </a:r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263624" y="5478251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sum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81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627571" y="2336439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037CF-F1A6-4EA8-88A6-AE887CD4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729" y="3275266"/>
            <a:ext cx="4237887" cy="2910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A5943-5491-45B2-A431-29229473A33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713809" y="3238906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4254" y="2339719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60786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628802" y="627103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84273" y="520117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718823" y="81076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380349" y="2836030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&lt; 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>
          <a:xfrm flipH="1">
            <a:off x="2730220" y="1330887"/>
            <a:ext cx="1" cy="1424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84273" y="3715733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5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445057" y="266350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213293" y="2170463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2541442" y="3196613"/>
            <a:ext cx="3238193" cy="2910645"/>
          </a:xfrm>
          <a:prstGeom prst="bentConnector3">
            <a:avLst>
              <a:gd name="adj1" fmla="val 7139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214048" y="2170463"/>
            <a:ext cx="0" cy="29407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214048" y="5100365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7" idx="3"/>
          </p:cNvCxnSpPr>
          <p:nvPr/>
        </p:nvCxnSpPr>
        <p:spPr>
          <a:xfrm>
            <a:off x="4541854" y="3039151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71169" y="1473355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2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2713054" y="1729444"/>
            <a:ext cx="17166" cy="6102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71169" y="4062388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+= 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341737" y="9040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915884" y="9587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71169" y="1834568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25222" y="4504376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+= </a:t>
            </a:r>
            <a:r>
              <a:rPr lang="en-US" dirty="0"/>
              <a:t>1</a:t>
            </a:r>
          </a:p>
        </p:txBody>
      </p: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263624" y="5478251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sum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73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5366D-64C1-4F2C-BFA5-171C3C7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26" y="1924312"/>
            <a:ext cx="3607499" cy="2664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C1857-E9C7-449B-808A-3EC8129BE71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3230411" y="9354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AF9073C-8099-4042-8E00-5416DA350D10}"/>
              </a:ext>
            </a:extLst>
          </p:cNvPr>
          <p:cNvSpPr/>
          <p:nvPr/>
        </p:nvSpPr>
        <p:spPr>
          <a:xfrm>
            <a:off x="3230410" y="51699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704FF1B5-6C47-43BB-8EA7-BB63C56C644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71660" y="1255035"/>
            <a:ext cx="0" cy="4037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D27F6C72-7B96-44F7-9153-CAD57F013BBF}"/>
              </a:ext>
            </a:extLst>
          </p:cNvPr>
          <p:cNvCxnSpPr>
            <a:cxnSpLocks/>
          </p:cNvCxnSpPr>
          <p:nvPr/>
        </p:nvCxnSpPr>
        <p:spPr>
          <a:xfrm>
            <a:off x="4071659" y="2009061"/>
            <a:ext cx="0" cy="2878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87B19E67-833E-4DA9-AEF1-D8EEF810177E}"/>
              </a:ext>
            </a:extLst>
          </p:cNvPr>
          <p:cNvSpPr/>
          <p:nvPr/>
        </p:nvSpPr>
        <p:spPr>
          <a:xfrm>
            <a:off x="3252140" y="3192249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</p:cNvCxnSpPr>
          <p:nvPr/>
        </p:nvCxnSpPr>
        <p:spPr>
          <a:xfrm>
            <a:off x="4080803" y="2724674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15FD89-CD2D-4E72-9F32-8CB7E623F588}"/>
              </a:ext>
            </a:extLst>
          </p:cNvPr>
          <p:cNvCxnSpPr>
            <a:cxnSpLocks/>
          </p:cNvCxnSpPr>
          <p:nvPr/>
        </p:nvCxnSpPr>
        <p:spPr>
          <a:xfrm>
            <a:off x="4080803" y="3635152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3342360" y="1697210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C19C9-FFAE-4FB4-920B-4C6D80F807EC}"/>
              </a:ext>
            </a:extLst>
          </p:cNvPr>
          <p:cNvSpPr/>
          <p:nvPr/>
        </p:nvSpPr>
        <p:spPr>
          <a:xfrm>
            <a:off x="3342360" y="2319938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5</a:t>
            </a:r>
          </a:p>
        </p:txBody>
      </p:sp>
      <p:sp>
        <p:nvSpPr>
          <p:cNvPr id="38" name="Parallélogramme 4">
            <a:extLst>
              <a:ext uri="{FF2B5EF4-FFF2-40B4-BE49-F238E27FC236}">
                <a16:creationId xmlns:a16="http://schemas.microsoft.com/office/drawing/2014/main" id="{C15FA17F-3399-4C3F-960D-408EB0B2E470}"/>
              </a:ext>
            </a:extLst>
          </p:cNvPr>
          <p:cNvSpPr/>
          <p:nvPr/>
        </p:nvSpPr>
        <p:spPr>
          <a:xfrm>
            <a:off x="3186572" y="4128125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“b”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0E2308-130E-4542-8B9F-D35434FEFC3E}"/>
              </a:ext>
            </a:extLst>
          </p:cNvPr>
          <p:cNvCxnSpPr>
            <a:cxnSpLocks/>
          </p:cNvCxnSpPr>
          <p:nvPr/>
        </p:nvCxnSpPr>
        <p:spPr>
          <a:xfrm>
            <a:off x="4071659" y="4601627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1449C7-9F74-4A1A-85DC-984E1A9C8A43}"/>
              </a:ext>
            </a:extLst>
          </p:cNvPr>
          <p:cNvSpPr txBox="1"/>
          <p:nvPr/>
        </p:nvSpPr>
        <p:spPr>
          <a:xfrm rot="18463855">
            <a:off x="773075" y="276544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00FE4-E09E-4333-9219-9537B45F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94" y="1828981"/>
            <a:ext cx="5485478" cy="4299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76D7B-67EC-4726-8959-0BBF17C916C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713809" y="3238906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4254" y="2339719"/>
            <a:ext cx="3657600" cy="1398864"/>
          </a:xfrm>
          <a:prstGeom prst="diamond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60786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628802" y="627103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684273" y="520117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380349" y="2836030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&lt; 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91618" y="595291"/>
            <a:ext cx="1" cy="1424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802478" y="3549406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Yes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445057" y="266350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213293" y="2170463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541442" y="3196613"/>
            <a:ext cx="3238193" cy="2910645"/>
          </a:xfrm>
          <a:prstGeom prst="bentConnector3">
            <a:avLst>
              <a:gd name="adj1" fmla="val 7139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214048" y="2170463"/>
            <a:ext cx="0" cy="29407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214048" y="5100365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6" idx="3"/>
          </p:cNvCxnSpPr>
          <p:nvPr/>
        </p:nvCxnSpPr>
        <p:spPr>
          <a:xfrm>
            <a:off x="4541854" y="3039151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32567" y="737759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>
            <a:off x="2691618" y="993848"/>
            <a:ext cx="21436" cy="13458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32567" y="1085752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 </a:t>
            </a:r>
            <a:r>
              <a:rPr lang="en-US" dirty="0"/>
              <a:t>=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09198" y="4716231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+= </a:t>
            </a:r>
            <a:r>
              <a:rPr lang="en-US" dirty="0"/>
              <a:t>1</a:t>
            </a:r>
          </a:p>
        </p:txBody>
      </p: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263624" y="5478251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</a:t>
            </a:r>
            <a:r>
              <a:rPr lang="en-US" sz="1600" dirty="0" smtClean="0"/>
              <a:t>“I am here ”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09198" y="1430878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 </a:t>
            </a:r>
            <a:r>
              <a:rPr lang="en-US" dirty="0"/>
              <a:t>=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09198" y="1763061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 </a:t>
            </a:r>
            <a:r>
              <a:rPr lang="en-US" dirty="0"/>
              <a:t>= 3</a:t>
            </a:r>
          </a:p>
        </p:txBody>
      </p: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319241" y="4050761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</a:t>
            </a:r>
            <a:r>
              <a:rPr lang="en-US" sz="1600" dirty="0" smtClean="0"/>
              <a:t>“Hello, world 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20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012C81-9A8A-44C2-8B27-DBC33AA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00" y="1080908"/>
            <a:ext cx="6347290" cy="4357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A38B6-AB35-43A2-95BB-14683A75F48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713809" y="3238906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4254" y="2339719"/>
            <a:ext cx="3657600" cy="1398864"/>
          </a:xfrm>
          <a:prstGeom prst="diamond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60786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628802" y="627103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684273" y="520117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411608" y="283603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&lt; </a:t>
            </a:r>
            <a:r>
              <a:rPr lang="en-US" dirty="0" smtClean="0">
                <a:solidFill>
                  <a:schemeClr val="bg1"/>
                </a:solidFill>
              </a:rPr>
              <a:t>j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691618" y="595291"/>
            <a:ext cx="1" cy="1424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802478" y="3549406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Yes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445057" y="266350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213293" y="2170463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541442" y="3196613"/>
            <a:ext cx="3238193" cy="2910645"/>
          </a:xfrm>
          <a:prstGeom prst="bentConnector3">
            <a:avLst>
              <a:gd name="adj1" fmla="val 7139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214048" y="2170463"/>
            <a:ext cx="0" cy="29407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214048" y="5100365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6" idx="3"/>
          </p:cNvCxnSpPr>
          <p:nvPr/>
        </p:nvCxnSpPr>
        <p:spPr>
          <a:xfrm>
            <a:off x="4541854" y="3039151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32567" y="737759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2691618" y="993848"/>
            <a:ext cx="21436" cy="13458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32567" y="1085752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 </a:t>
            </a:r>
            <a:r>
              <a:rPr lang="en-US" dirty="0"/>
              <a:t>=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09198" y="4716231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+= </a:t>
            </a:r>
            <a:r>
              <a:rPr lang="en-US" dirty="0"/>
              <a:t>1</a:t>
            </a:r>
          </a:p>
        </p:txBody>
      </p:sp>
      <p:sp>
        <p:nvSpPr>
          <p:cNvPr id="23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263624" y="5478251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</a:t>
            </a:r>
            <a:r>
              <a:rPr lang="en-US" sz="1600" dirty="0" smtClean="0"/>
              <a:t>“I am here ”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09198" y="1430878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 </a:t>
            </a:r>
            <a:r>
              <a:rPr lang="en-US" dirty="0"/>
              <a:t>=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09198" y="1763061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 = </a:t>
            </a:r>
            <a:r>
              <a:rPr lang="en-US" dirty="0" smtClean="0"/>
              <a:t>K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2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319241" y="4050761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</a:t>
            </a:r>
            <a:r>
              <a:rPr lang="en-US" sz="1600" dirty="0" smtClean="0"/>
              <a:t>“Hello, world 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59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E166C-9286-4A94-A53B-94ABE60A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709" y="1637330"/>
            <a:ext cx="4537291" cy="2391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E28FD-9ECC-4AC2-A050-BDAE6F1F77D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13054" y="2024992"/>
            <a:ext cx="29128" cy="24729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4254" y="1335422"/>
            <a:ext cx="3657600" cy="689570"/>
          </a:xfrm>
          <a:prstGeom prst="diamond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60786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665769" y="631652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684273" y="520117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433339" y="154000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705216" y="648953"/>
            <a:ext cx="1" cy="1424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587478" y="1976658"/>
            <a:ext cx="8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Yes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00681" y="1263456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213293" y="1166166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84274" y="2550570"/>
            <a:ext cx="2807851" cy="1242581"/>
          </a:xfrm>
          <a:prstGeom prst="bentConnector3">
            <a:avLst>
              <a:gd name="adj1" fmla="val -180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214048" y="1166166"/>
            <a:ext cx="0" cy="33317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228613" y="4497899"/>
            <a:ext cx="2499006" cy="108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37" idx="3"/>
          </p:cNvCxnSpPr>
          <p:nvPr/>
        </p:nvCxnSpPr>
        <p:spPr>
          <a:xfrm>
            <a:off x="4541854" y="2550571"/>
            <a:ext cx="95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46165" y="791421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2705216" y="1047510"/>
            <a:ext cx="7838" cy="2879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25222" y="4037389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+= </a:t>
            </a:r>
            <a:r>
              <a:rPr lang="en-US" dirty="0"/>
              <a:t>1</a:t>
            </a:r>
          </a:p>
        </p:txBody>
      </p:sp>
      <p:sp>
        <p:nvSpPr>
          <p:cNvPr id="2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374467" y="3089074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</a:t>
            </a:r>
            <a:r>
              <a:rPr lang="en-US" sz="1600" dirty="0" smtClean="0"/>
              <a:t>“Hello, world ”</a:t>
            </a:r>
            <a:endParaRPr lang="en-US" sz="1600" dirty="0"/>
          </a:p>
        </p:txBody>
      </p:sp>
      <p:sp>
        <p:nvSpPr>
          <p:cNvPr id="3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4254" y="2205786"/>
            <a:ext cx="3657600" cy="689570"/>
          </a:xfrm>
          <a:prstGeom prst="diamond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587478" y="2805472"/>
            <a:ext cx="8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Yes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417317" y="2388001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&lt;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461502" y="2161324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8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41854" y="1680207"/>
            <a:ext cx="1284056" cy="337095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84276" y="5051160"/>
            <a:ext cx="3141635" cy="1"/>
          </a:xfrm>
          <a:prstGeom prst="bentConnector3">
            <a:avLst>
              <a:gd name="adj1" fmla="val 9939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42182" y="5031244"/>
            <a:ext cx="0" cy="1285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300591" y="5523742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</a:t>
            </a:r>
            <a:r>
              <a:rPr lang="en-US" sz="1600" dirty="0" smtClean="0"/>
              <a:t>“I am here 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85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C46D8-DFD5-4BD2-8087-F8E8808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81" y="1724669"/>
            <a:ext cx="4427187" cy="2374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5199F-1DB9-4353-B064-9155635FA6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13054" y="2024992"/>
            <a:ext cx="29128" cy="24729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4254" y="1335422"/>
            <a:ext cx="3657600" cy="689570"/>
          </a:xfrm>
          <a:prstGeom prst="diamond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60786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665769" y="631652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684273" y="520117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433339" y="1540003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705216" y="648953"/>
            <a:ext cx="1" cy="1424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587478" y="1976658"/>
            <a:ext cx="8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Yes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00681" y="1263456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213293" y="1166166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84274" y="2550570"/>
            <a:ext cx="2807851" cy="1242581"/>
          </a:xfrm>
          <a:prstGeom prst="bentConnector3">
            <a:avLst>
              <a:gd name="adj1" fmla="val -180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214048" y="1166166"/>
            <a:ext cx="0" cy="33317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228613" y="4497899"/>
            <a:ext cx="2499006" cy="108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23" idx="3"/>
          </p:cNvCxnSpPr>
          <p:nvPr/>
        </p:nvCxnSpPr>
        <p:spPr>
          <a:xfrm>
            <a:off x="4541854" y="2550571"/>
            <a:ext cx="95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46165" y="791421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2705216" y="1047510"/>
            <a:ext cx="7838" cy="2879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25222" y="4037389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+= </a:t>
            </a:r>
            <a:r>
              <a:rPr lang="en-US" dirty="0"/>
              <a:t>1</a:t>
            </a:r>
          </a:p>
        </p:txBody>
      </p:sp>
      <p:sp>
        <p:nvSpPr>
          <p:cNvPr id="22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374467" y="3089074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</a:t>
            </a:r>
            <a:r>
              <a:rPr lang="en-US" sz="1600" dirty="0" smtClean="0"/>
              <a:t>“Hello, world ”</a:t>
            </a:r>
            <a:endParaRPr lang="en-US" sz="1600" dirty="0"/>
          </a:p>
        </p:txBody>
      </p:sp>
      <p:sp>
        <p:nvSpPr>
          <p:cNvPr id="23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4254" y="2205786"/>
            <a:ext cx="3657600" cy="689570"/>
          </a:xfrm>
          <a:prstGeom prst="diamond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587478" y="2805472"/>
            <a:ext cx="8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Yes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91722" y="238800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&lt; 1 and i &lt;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461502" y="2161324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41854" y="1680207"/>
            <a:ext cx="1284056" cy="337095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84276" y="5051160"/>
            <a:ext cx="3141635" cy="1"/>
          </a:xfrm>
          <a:prstGeom prst="bentConnector3">
            <a:avLst>
              <a:gd name="adj1" fmla="val 9939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42182" y="5031244"/>
            <a:ext cx="0" cy="1285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300591" y="5523742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</a:t>
            </a:r>
            <a:r>
              <a:rPr lang="en-US" sz="1600" dirty="0" smtClean="0"/>
              <a:t>“I am here 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25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7E0DB-B2A4-4B12-A56E-8C721DA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41" y="2642616"/>
            <a:ext cx="4172628" cy="2966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3F846-332D-41E9-BDD5-88BC534C1AD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2713054" y="1825243"/>
            <a:ext cx="0" cy="1625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4254" y="1135673"/>
            <a:ext cx="3657600" cy="689570"/>
          </a:xfrm>
          <a:prstGeom prst="diamond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607860" y="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11065" y="6258585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2684273" y="520117"/>
            <a:ext cx="20946" cy="1618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507215" y="1304328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890842" y="1686926"/>
            <a:ext cx="8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Yes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260572" y="1004207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41380" y="2328754"/>
            <a:ext cx="2807851" cy="1242581"/>
          </a:xfrm>
          <a:prstGeom prst="bentConnector3">
            <a:avLst>
              <a:gd name="adj1" fmla="val -180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23" idx="3"/>
          </p:cNvCxnSpPr>
          <p:nvPr/>
        </p:nvCxnSpPr>
        <p:spPr>
          <a:xfrm>
            <a:off x="4541854" y="2332597"/>
            <a:ext cx="95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846168" y="681965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0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2705219" y="938054"/>
            <a:ext cx="7835" cy="1976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783698" y="3697588"/>
            <a:ext cx="1718102" cy="25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+= </a:t>
            </a:r>
            <a:r>
              <a:rPr lang="en-US" dirty="0"/>
              <a:t>1</a:t>
            </a:r>
          </a:p>
        </p:txBody>
      </p:sp>
      <p:sp>
        <p:nvSpPr>
          <p:cNvPr id="22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292405" y="2925361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</a:t>
            </a:r>
            <a:r>
              <a:rPr lang="en-US" sz="1600" dirty="0" smtClean="0"/>
              <a:t>“Hello, world ”</a:t>
            </a:r>
            <a:endParaRPr lang="en-US" sz="1600" dirty="0"/>
          </a:p>
        </p:txBody>
      </p:sp>
      <p:sp>
        <p:nvSpPr>
          <p:cNvPr id="23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84254" y="1987812"/>
            <a:ext cx="3657600" cy="689570"/>
          </a:xfrm>
          <a:prstGeom prst="diamond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587478" y="2612787"/>
            <a:ext cx="8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Yes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008934" y="2152585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&lt; 1 and i &lt;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111964" y="192496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19824" y="2578015"/>
            <a:ext cx="3158612" cy="15319"/>
          </a:xfrm>
          <a:prstGeom prst="bentConnector3">
            <a:avLst>
              <a:gd name="adj1" fmla="val -132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  <a:stCxn id="8" idx="0"/>
            <a:endCxn id="106" idx="3"/>
          </p:cNvCxnSpPr>
          <p:nvPr/>
        </p:nvCxnSpPr>
        <p:spPr>
          <a:xfrm flipH="1" flipV="1">
            <a:off x="2583024" y="5897472"/>
            <a:ext cx="4454" cy="3611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1364144" y="2886372"/>
            <a:ext cx="211301" cy="234591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</p:cNvCxnSpPr>
          <p:nvPr/>
        </p:nvCxnSpPr>
        <p:spPr>
          <a:xfrm>
            <a:off x="348428" y="1006369"/>
            <a:ext cx="2393754" cy="8344"/>
          </a:xfrm>
          <a:prstGeom prst="bentConnector3">
            <a:avLst>
              <a:gd name="adj1" fmla="val -35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2713054" y="2677382"/>
            <a:ext cx="0" cy="247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  <a:stCxn id="21" idx="0"/>
            <a:endCxn id="22" idx="3"/>
          </p:cNvCxnSpPr>
          <p:nvPr/>
        </p:nvCxnSpPr>
        <p:spPr>
          <a:xfrm flipV="1">
            <a:off x="2642749" y="3445479"/>
            <a:ext cx="5290" cy="2521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2585" y="4889468"/>
            <a:ext cx="2960892" cy="1188560"/>
          </a:xfrm>
          <a:prstGeom prst="bentConnector3">
            <a:avLst>
              <a:gd name="adj1" fmla="val -18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6" idx="3"/>
          </p:cNvCxnSpPr>
          <p:nvPr/>
        </p:nvCxnSpPr>
        <p:spPr>
          <a:xfrm>
            <a:off x="4541854" y="1480458"/>
            <a:ext cx="1166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2643387" y="4350331"/>
            <a:ext cx="4652" cy="1952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14587" y="4545537"/>
            <a:ext cx="3657600" cy="689570"/>
          </a:xfrm>
          <a:prstGeom prst="diamond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2353480" y="4709677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641380" y="5235107"/>
            <a:ext cx="2007" cy="1244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742182" y="5063124"/>
            <a:ext cx="8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Yes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86" idx="3"/>
          </p:cNvCxnSpPr>
          <p:nvPr/>
        </p:nvCxnSpPr>
        <p:spPr>
          <a:xfrm>
            <a:off x="4472187" y="4890322"/>
            <a:ext cx="1019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227390" y="5377354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</a:t>
            </a:r>
            <a:r>
              <a:rPr lang="en-US" sz="1600" dirty="0" smtClean="0"/>
              <a:t>“I am here ”</a:t>
            </a:r>
            <a:endParaRPr lang="en-US" sz="1600" dirty="0"/>
          </a:p>
        </p:txBody>
      </p:sp>
      <p:sp>
        <p:nvSpPr>
          <p:cNvPr id="30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4225393" y="5374105"/>
            <a:ext cx="2841297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</a:t>
            </a:r>
            <a:r>
              <a:rPr lang="en-US" sz="1600" dirty="0" smtClean="0"/>
              <a:t> </a:t>
            </a:r>
            <a:r>
              <a:rPr lang="en-US" sz="1600" dirty="0" smtClean="0"/>
              <a:t>“I am here ”</a:t>
            </a:r>
            <a:endParaRPr lang="en-US" sz="1600" dirty="0"/>
          </a:p>
        </p:txBody>
      </p:sp>
      <p:sp>
        <p:nvSpPr>
          <p:cNvPr id="114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260572" y="4516654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0D959-938E-462B-B441-38E8A5FE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254" y="2459736"/>
            <a:ext cx="3701988" cy="3096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E92DA-9687-469C-B605-ABB42A5AE2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03369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317C6-6992-49EA-B902-0DE4B2B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06" y="1655064"/>
            <a:ext cx="4441992" cy="2866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7D98A-D6E4-4272-85A0-85E1CBA40F9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65842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02B7B5-C43D-4BD0-9CC5-BB111E7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7" y="1206910"/>
            <a:ext cx="4629771" cy="258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E5E13-72CA-42F2-8E75-C8118B15FF8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3984E-A97D-49BE-B93E-3C520C29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79" y="1499616"/>
            <a:ext cx="6184321" cy="2051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F421D-881F-4D1E-813E-D58A5C4D6BA3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4331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EE2B8-B043-433E-BEC8-ED3DA958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133" y="2879919"/>
            <a:ext cx="5131358" cy="3228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F7AA2-112A-4B68-B457-E468E75B4B8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6639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320B6-18F7-40B8-A847-AAD5B5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39" y="1898414"/>
            <a:ext cx="4642800" cy="2565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9270F-BF42-4990-B1EB-87D399C0D69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4" name="Connecteur droit 39">
            <a:extLst>
              <a:ext uri="{FF2B5EF4-FFF2-40B4-BE49-F238E27FC236}">
                <a16:creationId xmlns:a16="http://schemas.microsoft.com/office/drawing/2014/main" id="{D27F6C72-7B96-44F7-9153-CAD57F013BBF}"/>
              </a:ext>
            </a:extLst>
          </p:cNvPr>
          <p:cNvCxnSpPr>
            <a:cxnSpLocks/>
          </p:cNvCxnSpPr>
          <p:nvPr/>
        </p:nvCxnSpPr>
        <p:spPr>
          <a:xfrm>
            <a:off x="4071659" y="2009061"/>
            <a:ext cx="0" cy="2878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80803" y="2631789"/>
            <a:ext cx="12586" cy="5663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3342360" y="1697210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C19C9-FFAE-4FB4-920B-4C6D80F807EC}"/>
              </a:ext>
            </a:extLst>
          </p:cNvPr>
          <p:cNvSpPr/>
          <p:nvPr/>
        </p:nvSpPr>
        <p:spPr>
          <a:xfrm>
            <a:off x="3342360" y="2319938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Parallélogramme 4">
            <a:extLst>
              <a:ext uri="{FF2B5EF4-FFF2-40B4-BE49-F238E27FC236}">
                <a16:creationId xmlns:a16="http://schemas.microsoft.com/office/drawing/2014/main" id="{87B19E67-833E-4DA9-AEF1-D8EEF810177E}"/>
              </a:ext>
            </a:extLst>
          </p:cNvPr>
          <p:cNvSpPr/>
          <p:nvPr/>
        </p:nvSpPr>
        <p:spPr>
          <a:xfrm>
            <a:off x="3252140" y="3192249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“b”</a:t>
            </a:r>
            <a:endParaRPr lang="en-US" dirty="0"/>
          </a:p>
        </p:txBody>
      </p:sp>
      <p:sp>
        <p:nvSpPr>
          <p:cNvPr id="10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3230411" y="9354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1" name="Rectangle : coins arrondis 37">
            <a:extLst>
              <a:ext uri="{FF2B5EF4-FFF2-40B4-BE49-F238E27FC236}">
                <a16:creationId xmlns:a16="http://schemas.microsoft.com/office/drawing/2014/main" id="{1AF9073C-8099-4042-8E00-5416DA350D10}"/>
              </a:ext>
            </a:extLst>
          </p:cNvPr>
          <p:cNvSpPr/>
          <p:nvPr/>
        </p:nvSpPr>
        <p:spPr>
          <a:xfrm>
            <a:off x="3230410" y="42215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</p:cNvCxnSpPr>
          <p:nvPr/>
        </p:nvCxnSpPr>
        <p:spPr>
          <a:xfrm>
            <a:off x="4071659" y="1255035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4080803" y="3665751"/>
            <a:ext cx="18966" cy="5558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D22F69-5F27-4942-BEAB-BB3A659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58" y="2834640"/>
            <a:ext cx="4363836" cy="3358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31F6D-3C46-4774-A985-89B4F9FE05FC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75909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77175-4C17-458A-9235-E4543638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608" y="2496311"/>
            <a:ext cx="4157570" cy="3109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D8190-3253-4830-961F-D866149403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150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F0EA3-988A-4C7F-8AFA-EFA1912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58" y="2084832"/>
            <a:ext cx="4337542" cy="3616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B5BCB-5AAA-45D3-8C78-E0E25C9FE5E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620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056A6-9374-4650-BBB8-E2D03B09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367" y="2377440"/>
            <a:ext cx="3055676" cy="2970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CD25F-8A59-49EF-88D0-8C1DD874E49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1278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4B27F-DD4D-496A-88C9-60443725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369" y="2240279"/>
            <a:ext cx="3454826" cy="3310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1AEFC-BB29-4883-8D99-BFB3CC56A7C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16063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89E244-7A85-42D0-AEED-4C4CD0E6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64" y="1371600"/>
            <a:ext cx="3216559" cy="3417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ED76C-83FC-4CFB-AB4E-CCC34112E39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287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F74AEC-A59D-4193-9593-EB8B4D41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1" y="1289304"/>
            <a:ext cx="3313023" cy="338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37280-19BF-4CEE-B0C1-3123851C907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4423F-F221-45BA-8CC8-F1B9DFF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423" y="2825496"/>
            <a:ext cx="3419992" cy="2927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32620-22A5-41F9-88FD-FE62FBAE7A7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40829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32729-9DF4-4700-B952-3088E8A5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68" y="2167127"/>
            <a:ext cx="3442357" cy="3095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F664A-AF7D-48CF-A59C-D261020FAE84}"/>
              </a:ext>
            </a:extLst>
          </p:cNvPr>
          <p:cNvSpPr txBox="1"/>
          <p:nvPr/>
        </p:nvSpPr>
        <p:spPr>
          <a:xfrm>
            <a:off x="7714292" y="575335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72506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C541A-7F8C-48E9-804A-A9FD2558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26" y="1372821"/>
            <a:ext cx="5611857" cy="3144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FD9372-3F84-41EE-BC98-15131401656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7099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7710A-F75D-44DA-BAD3-CD6E73B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715" y="2075097"/>
            <a:ext cx="3513747" cy="2371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6D8205-1C7D-4141-BA54-CDF957888A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4" name="Connecteur droit 39">
            <a:extLst>
              <a:ext uri="{FF2B5EF4-FFF2-40B4-BE49-F238E27FC236}">
                <a16:creationId xmlns:a16="http://schemas.microsoft.com/office/drawing/2014/main" id="{D27F6C72-7B96-44F7-9153-CAD57F013BBF}"/>
              </a:ext>
            </a:extLst>
          </p:cNvPr>
          <p:cNvCxnSpPr>
            <a:cxnSpLocks/>
          </p:cNvCxnSpPr>
          <p:nvPr/>
        </p:nvCxnSpPr>
        <p:spPr>
          <a:xfrm>
            <a:off x="4071659" y="2009061"/>
            <a:ext cx="0" cy="2878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</p:cNvCxnSpPr>
          <p:nvPr/>
        </p:nvCxnSpPr>
        <p:spPr>
          <a:xfrm flipH="1">
            <a:off x="4080803" y="2631789"/>
            <a:ext cx="12586" cy="5663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3342360" y="1697210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C19C9-FFAE-4FB4-920B-4C6D80F807EC}"/>
              </a:ext>
            </a:extLst>
          </p:cNvPr>
          <p:cNvSpPr/>
          <p:nvPr/>
        </p:nvSpPr>
        <p:spPr>
          <a:xfrm>
            <a:off x="3342360" y="2319938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Parallélogramme 4">
            <a:extLst>
              <a:ext uri="{FF2B5EF4-FFF2-40B4-BE49-F238E27FC236}">
                <a16:creationId xmlns:a16="http://schemas.microsoft.com/office/drawing/2014/main" id="{87B19E67-833E-4DA9-AEF1-D8EEF810177E}"/>
              </a:ext>
            </a:extLst>
          </p:cNvPr>
          <p:cNvSpPr/>
          <p:nvPr/>
        </p:nvSpPr>
        <p:spPr>
          <a:xfrm>
            <a:off x="3252140" y="3192249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3230411" y="9354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1" name="Rectangle : coins arrondis 37">
            <a:extLst>
              <a:ext uri="{FF2B5EF4-FFF2-40B4-BE49-F238E27FC236}">
                <a16:creationId xmlns:a16="http://schemas.microsoft.com/office/drawing/2014/main" id="{1AF9073C-8099-4042-8E00-5416DA350D10}"/>
              </a:ext>
            </a:extLst>
          </p:cNvPr>
          <p:cNvSpPr/>
          <p:nvPr/>
        </p:nvSpPr>
        <p:spPr>
          <a:xfrm>
            <a:off x="3230410" y="42215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</p:cNvCxnSpPr>
          <p:nvPr/>
        </p:nvCxnSpPr>
        <p:spPr>
          <a:xfrm flipH="1">
            <a:off x="4080803" y="3655205"/>
            <a:ext cx="12586" cy="5663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</p:cNvCxnSpPr>
          <p:nvPr/>
        </p:nvCxnSpPr>
        <p:spPr>
          <a:xfrm flipH="1">
            <a:off x="4080803" y="1133787"/>
            <a:ext cx="12586" cy="5663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27242-2BBF-4617-8DEA-B3BDC138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75" y="1851906"/>
            <a:ext cx="5434443" cy="3154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0D16-DA73-4C22-B4B0-6AF6D8F00147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00890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1E8D80-37CD-4FAC-8936-A484C9A3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12" y="1706798"/>
            <a:ext cx="6238072" cy="3444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32986C-6022-4879-8FF4-CBB98318F92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362468-CF57-4E8F-AEF1-0AA5AE65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50" y="2018012"/>
            <a:ext cx="5363536" cy="4691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AB3F7-68DE-45FA-9AAC-0ECD86E4994A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C78B6A-5B35-45BB-BA12-C4C936F2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22" y="1826478"/>
            <a:ext cx="4566315" cy="3062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18B88-5D3D-48E7-827C-7FB667F5751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B6876A-749B-4D04-8B3D-C10A7AAC5C9D}"/>
              </a:ext>
            </a:extLst>
          </p:cNvPr>
          <p:cNvSpPr/>
          <p:nvPr/>
        </p:nvSpPr>
        <p:spPr>
          <a:xfrm>
            <a:off x="97850" y="2286976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8C8BABF-19F3-4114-AE37-CD84AE8B12BA}"/>
              </a:ext>
            </a:extLst>
          </p:cNvPr>
          <p:cNvSpPr/>
          <p:nvPr/>
        </p:nvSpPr>
        <p:spPr>
          <a:xfrm>
            <a:off x="850237" y="587552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AB3B16-A606-4775-88FD-92CBD8F5E41A}"/>
              </a:ext>
            </a:extLst>
          </p:cNvPr>
          <p:cNvSpPr txBox="1"/>
          <p:nvPr/>
        </p:nvSpPr>
        <p:spPr>
          <a:xfrm>
            <a:off x="1320175" y="2719954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850237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D9A3F67F-2B11-43EA-9F09-9196C918CBCB}"/>
              </a:ext>
            </a:extLst>
          </p:cNvPr>
          <p:cNvSpPr/>
          <p:nvPr/>
        </p:nvSpPr>
        <p:spPr>
          <a:xfrm>
            <a:off x="3755450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926650" y="368287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926650" y="366753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657897" y="256961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164D2F-619E-4080-9AFF-D7E5B0D1EF5C}"/>
              </a:ext>
            </a:extLst>
          </p:cNvPr>
          <p:cNvCxnSpPr>
            <a:cxnSpLocks/>
          </p:cNvCxnSpPr>
          <p:nvPr/>
        </p:nvCxnSpPr>
        <p:spPr>
          <a:xfrm>
            <a:off x="1950581" y="5026792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5">
            <a:extLst>
              <a:ext uri="{FF2B5EF4-FFF2-40B4-BE49-F238E27FC236}">
                <a16:creationId xmlns:a16="http://schemas.microsoft.com/office/drawing/2014/main" id="{7AF06253-AB9B-4AD4-B791-B47D20A7B54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755450" y="2986408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B8C9178E-922F-401B-93EE-4B6175007E89}"/>
              </a:ext>
            </a:extLst>
          </p:cNvPr>
          <p:cNvCxnSpPr>
            <a:cxnSpLocks/>
            <a:stCxn id="16" idx="4"/>
            <a:endCxn id="9" idx="3"/>
          </p:cNvCxnSpPr>
          <p:nvPr/>
        </p:nvCxnSpPr>
        <p:spPr>
          <a:xfrm rot="5400000">
            <a:off x="3363068" y="4666787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E9D95-F4BA-4D40-888B-966C1D1EA19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84816-34D4-4371-B720-37DE9D9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34" y="1950498"/>
            <a:ext cx="4465074" cy="3134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9239-D1C0-4346-896D-818D22E9684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0932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5135979" y="373385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4369CD-FEEE-4727-8108-9CCAF9E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19" y="904078"/>
            <a:ext cx="3721387" cy="314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ED288-7A84-44FA-816C-6898CC68FFFD}"/>
              </a:ext>
            </a:extLst>
          </p:cNvPr>
          <p:cNvSpPr txBox="1"/>
          <p:nvPr/>
        </p:nvSpPr>
        <p:spPr>
          <a:xfrm>
            <a:off x="8184459" y="202146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50237" y="234837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3" y="624158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328415" y="267493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874168" y="426111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288608" y="4647770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35848" y="3490396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09696" y="363171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3284933" y="251181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1962633" y="4781228"/>
            <a:ext cx="0" cy="13726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A571F-08ED-4AC3-8559-BADB693B3ED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4213740" y="4261110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3039046" y="291938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4215302" y="291938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128129" y="316284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558763" y="344060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== 10?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>
            <a:off x="6329821" y="373385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5235525" y="400923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6321136" y="5151256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5431997" y="5592357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3D984F-38A7-4017-B313-7D6462AD4AAF}"/>
              </a:ext>
            </a:extLst>
          </p:cNvPr>
          <p:cNvCxnSpPr>
            <a:stCxn id="48" idx="3"/>
          </p:cNvCxnSpPr>
          <p:nvPr/>
        </p:nvCxnSpPr>
        <p:spPr>
          <a:xfrm>
            <a:off x="7406748" y="4580244"/>
            <a:ext cx="146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 flipH="1">
            <a:off x="7505779" y="4580244"/>
            <a:ext cx="47165" cy="19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>
            <a:endCxn id="8" idx="3"/>
          </p:cNvCxnSpPr>
          <p:nvPr/>
        </p:nvCxnSpPr>
        <p:spPr>
          <a:xfrm flipH="1">
            <a:off x="3128129" y="6501639"/>
            <a:ext cx="437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  <a:stCxn id="50" idx="4"/>
          </p:cNvCxnSpPr>
          <p:nvPr/>
        </p:nvCxnSpPr>
        <p:spPr>
          <a:xfrm flipH="1">
            <a:off x="3110527" y="5918224"/>
            <a:ext cx="3219294" cy="4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EDEA5A-9B8D-4773-8DAC-E18A140621D0}"/>
              </a:ext>
            </a:extLst>
          </p:cNvPr>
          <p:cNvCxnSpPr>
            <a:stCxn id="13" idx="4"/>
          </p:cNvCxnSpPr>
          <p:nvPr/>
        </p:nvCxnSpPr>
        <p:spPr>
          <a:xfrm flipH="1">
            <a:off x="3003063" y="4973637"/>
            <a:ext cx="1183369" cy="126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649232" y="4314985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&gt;= 10?</a:t>
            </a:r>
          </a:p>
        </p:txBody>
      </p:sp>
      <p:sp>
        <p:nvSpPr>
          <p:cNvPr id="70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5427346" y="336918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1" name="ZoneTexte 18">
            <a:extLst>
              <a:ext uri="{FF2B5EF4-FFF2-40B4-BE49-F238E27FC236}">
                <a16:creationId xmlns:a16="http://schemas.microsoft.com/office/drawing/2014/main" id="{E35E4296-DE4E-430F-A8A6-8CE9D2449A85}"/>
              </a:ext>
            </a:extLst>
          </p:cNvPr>
          <p:cNvSpPr txBox="1"/>
          <p:nvPr/>
        </p:nvSpPr>
        <p:spPr>
          <a:xfrm>
            <a:off x="7186239" y="421604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2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154365" y="420304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73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280219" y="510155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79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8201B-D793-421A-876B-F50C4C30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462" y="1803028"/>
            <a:ext cx="4812890" cy="3787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496B8-529F-4520-948B-C7CA7937C82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919510" y="-1825064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 : coins arrondis 37">
            <a:extLst>
              <a:ext uri="{FF2B5EF4-FFF2-40B4-BE49-F238E27FC236}">
                <a16:creationId xmlns:a16="http://schemas.microsoft.com/office/drawing/2014/main" id="{18C8BABF-19F3-4114-AE37-CD84AE8B12BA}"/>
              </a:ext>
            </a:extLst>
          </p:cNvPr>
          <p:cNvSpPr/>
          <p:nvPr/>
        </p:nvSpPr>
        <p:spPr>
          <a:xfrm>
            <a:off x="1063969" y="654773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995923" y="-1304947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67123" y="-52554"/>
            <a:ext cx="3657600" cy="950203"/>
            <a:chOff x="97850" y="1997919"/>
            <a:chExt cx="3657600" cy="950203"/>
          </a:xfrm>
        </p:grpSpPr>
        <p:sp>
          <p:nvSpPr>
            <p:cNvPr id="4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950203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1262160" y="2166461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a &lt; 10?</a:t>
              </a:r>
            </a:p>
          </p:txBody>
        </p:sp>
      </p:grp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2003015" y="-455799"/>
            <a:ext cx="11199" cy="4419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919510" y="128425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D9A3F67F-2B11-43EA-9F09-9196C918CBCB}"/>
              </a:ext>
            </a:extLst>
          </p:cNvPr>
          <p:cNvSpPr/>
          <p:nvPr/>
        </p:nvSpPr>
        <p:spPr>
          <a:xfrm>
            <a:off x="1017064" y="338365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995923" y="897649"/>
            <a:ext cx="0" cy="35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2093477" y="91491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5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727170" y="51913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164D2F-619E-4080-9AFF-D7E5B0D1EF5C}"/>
              </a:ext>
            </a:extLst>
          </p:cNvPr>
          <p:cNvCxnSpPr>
            <a:cxnSpLocks/>
          </p:cNvCxnSpPr>
          <p:nvPr/>
        </p:nvCxnSpPr>
        <p:spPr>
          <a:xfrm>
            <a:off x="2019854" y="2976319"/>
            <a:ext cx="0" cy="4073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155162" y="-95825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7123" y="2041237"/>
            <a:ext cx="3657600" cy="950203"/>
            <a:chOff x="97850" y="1997919"/>
            <a:chExt cx="3657600" cy="950203"/>
          </a:xfrm>
        </p:grpSpPr>
        <p:sp>
          <p:nvSpPr>
            <p:cNvPr id="27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950203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1262160" y="2166461"/>
              <a:ext cx="141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a </a:t>
              </a:r>
              <a:r>
                <a:rPr lang="en-US" sz="2800" dirty="0" smtClean="0">
                  <a:solidFill>
                    <a:schemeClr val="bg1"/>
                  </a:solidFill>
                </a:rPr>
                <a:t>== </a:t>
              </a:r>
              <a:r>
                <a:rPr lang="en-US" sz="2800" dirty="0">
                  <a:solidFill>
                    <a:schemeClr val="bg1"/>
                  </a:solidFill>
                </a:rPr>
                <a:t>10?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995923" y="1687245"/>
            <a:ext cx="0" cy="35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006798" y="1880118"/>
            <a:ext cx="24412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7" idx="3"/>
          </p:cNvCxnSpPr>
          <p:nvPr/>
        </p:nvCxnSpPr>
        <p:spPr>
          <a:xfrm>
            <a:off x="3824723" y="2516339"/>
            <a:ext cx="552593" cy="1522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3390439" y="844322"/>
            <a:ext cx="1491891" cy="623322"/>
          </a:xfrm>
          <a:prstGeom prst="bentConnector3">
            <a:avLst>
              <a:gd name="adj1" fmla="val 7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036915" y="4023897"/>
            <a:ext cx="23597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2093477" y="300267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65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727170" y="260689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6164D2F-619E-4080-9AFF-D7E5B0D1EF5C}"/>
              </a:ext>
            </a:extLst>
          </p:cNvPr>
          <p:cNvCxnSpPr>
            <a:cxnSpLocks/>
          </p:cNvCxnSpPr>
          <p:nvPr/>
        </p:nvCxnSpPr>
        <p:spPr>
          <a:xfrm>
            <a:off x="2019854" y="3903776"/>
            <a:ext cx="0" cy="4073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67123" y="4295994"/>
            <a:ext cx="3657600" cy="950203"/>
            <a:chOff x="97850" y="1997919"/>
            <a:chExt cx="3657600" cy="950203"/>
          </a:xfrm>
        </p:grpSpPr>
        <p:sp>
          <p:nvSpPr>
            <p:cNvPr id="69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950203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1262160" y="2166461"/>
              <a:ext cx="1410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a </a:t>
              </a:r>
              <a:r>
                <a:rPr lang="en-US" sz="2800" dirty="0" smtClean="0">
                  <a:solidFill>
                    <a:schemeClr val="bg1"/>
                  </a:solidFill>
                </a:rPr>
                <a:t>== </a:t>
              </a:r>
              <a:r>
                <a:rPr lang="en-US" sz="2800" dirty="0">
                  <a:solidFill>
                    <a:schemeClr val="bg1"/>
                  </a:solidFill>
                </a:rPr>
                <a:t>10?</a:t>
              </a:r>
            </a:p>
          </p:txBody>
        </p:sp>
      </p:grpSp>
      <p:cxnSp>
        <p:nvCxnSpPr>
          <p:cNvPr id="71" name="Elbow Connector 70"/>
          <p:cNvCxnSpPr/>
          <p:nvPr/>
        </p:nvCxnSpPr>
        <p:spPr>
          <a:xfrm>
            <a:off x="3824723" y="4751731"/>
            <a:ext cx="552593" cy="1522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36915" y="6259289"/>
            <a:ext cx="23597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164D2F-619E-4080-9AFF-D7E5B0D1EF5C}"/>
              </a:ext>
            </a:extLst>
          </p:cNvPr>
          <p:cNvCxnSpPr>
            <a:cxnSpLocks/>
          </p:cNvCxnSpPr>
          <p:nvPr/>
        </p:nvCxnSpPr>
        <p:spPr>
          <a:xfrm>
            <a:off x="2019854" y="6139168"/>
            <a:ext cx="0" cy="4073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arallélogramme 4">
            <a:extLst>
              <a:ext uri="{FF2B5EF4-FFF2-40B4-BE49-F238E27FC236}">
                <a16:creationId xmlns:a16="http://schemas.microsoft.com/office/drawing/2014/main" id="{D9A3F67F-2B11-43EA-9F09-9196C918CBCB}"/>
              </a:ext>
            </a:extLst>
          </p:cNvPr>
          <p:cNvSpPr/>
          <p:nvPr/>
        </p:nvSpPr>
        <p:spPr>
          <a:xfrm>
            <a:off x="1017064" y="563690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dirty="0" smtClean="0"/>
              <a:t>“Okay”</a:t>
            </a:r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6164D2F-619E-4080-9AFF-D7E5B0D1EF5C}"/>
              </a:ext>
            </a:extLst>
          </p:cNvPr>
          <p:cNvCxnSpPr>
            <a:cxnSpLocks/>
          </p:cNvCxnSpPr>
          <p:nvPr/>
        </p:nvCxnSpPr>
        <p:spPr>
          <a:xfrm>
            <a:off x="2019854" y="5229566"/>
            <a:ext cx="0" cy="4073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2060334" y="521897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77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694027" y="482319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646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07C39-7781-408E-B57A-18E48F1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948" y="1089536"/>
            <a:ext cx="5306193" cy="397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B178D-FF32-44D8-B4A0-575CFBE37B9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771233" y="-861525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7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47646" y="-341408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6262" y="1615835"/>
            <a:ext cx="3657600" cy="950203"/>
            <a:chOff x="97850" y="1997919"/>
            <a:chExt cx="3657600" cy="950203"/>
          </a:xfrm>
        </p:grpSpPr>
        <p:sp>
          <p:nvSpPr>
            <p:cNvPr id="9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950203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476366" y="2223681"/>
              <a:ext cx="2842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 &lt; </a:t>
              </a:r>
              <a:r>
                <a:rPr lang="en-US" sz="2800" dirty="0" smtClean="0"/>
                <a:t>10 and b &gt; 10?</a:t>
              </a:r>
              <a:endParaRPr lang="en-US" sz="2800" dirty="0"/>
            </a:p>
          </p:txBody>
        </p:sp>
      </p:grp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1854738" y="507740"/>
            <a:ext cx="11199" cy="4419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778649" y="295263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855062" y="2566038"/>
            <a:ext cx="0" cy="35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952616" y="258330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590812" y="1750248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006885" y="5283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855062" y="3355634"/>
            <a:ext cx="0" cy="104612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42" idx="0"/>
          </p:cNvCxnSpPr>
          <p:nvPr/>
        </p:nvCxnSpPr>
        <p:spPr>
          <a:xfrm>
            <a:off x="3683862" y="2090937"/>
            <a:ext cx="1392161" cy="1518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006885" y="957364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5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247223" y="2242783"/>
            <a:ext cx="3657600" cy="950203"/>
            <a:chOff x="97850" y="1997919"/>
            <a:chExt cx="3657600" cy="950203"/>
          </a:xfrm>
        </p:grpSpPr>
        <p:sp>
          <p:nvSpPr>
            <p:cNvPr id="42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950203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476366" y="2223681"/>
              <a:ext cx="3201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 </a:t>
              </a:r>
              <a:r>
                <a:rPr lang="en-US" sz="2800" dirty="0" smtClean="0"/>
                <a:t>== 10 and b == 10?</a:t>
              </a:r>
              <a:endParaRPr lang="en-US" sz="28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962" y="4401755"/>
            <a:ext cx="3657600" cy="950203"/>
            <a:chOff x="97850" y="1997919"/>
            <a:chExt cx="3657600" cy="950203"/>
          </a:xfrm>
        </p:grpSpPr>
        <p:sp>
          <p:nvSpPr>
            <p:cNvPr id="46" name="Losange 4">
              <a:extLst>
                <a:ext uri="{FF2B5EF4-FFF2-40B4-BE49-F238E27FC236}">
                  <a16:creationId xmlns:a16="http://schemas.microsoft.com/office/drawing/2014/main" id="{49B6876A-749B-4D04-8B3D-C10A7AAC5C9D}"/>
                </a:ext>
              </a:extLst>
            </p:cNvPr>
            <p:cNvSpPr/>
            <p:nvPr/>
          </p:nvSpPr>
          <p:spPr>
            <a:xfrm>
              <a:off x="97850" y="1997919"/>
              <a:ext cx="3657600" cy="950203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FAB3B16-A606-4775-88FD-92CBD8F5E41A}"/>
                </a:ext>
              </a:extLst>
            </p:cNvPr>
            <p:cNvSpPr txBox="1"/>
            <p:nvPr/>
          </p:nvSpPr>
          <p:spPr>
            <a:xfrm>
              <a:off x="476366" y="2223681"/>
              <a:ext cx="3201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 &gt;</a:t>
              </a:r>
              <a:r>
                <a:rPr lang="en-US" sz="2800" dirty="0" smtClean="0"/>
                <a:t>= 10 and b &lt;= 10?</a:t>
              </a:r>
              <a:endParaRPr lang="en-US" sz="2800" dirty="0"/>
            </a:p>
          </p:txBody>
        </p:sp>
      </p:grpSp>
      <p:sp>
        <p:nvSpPr>
          <p:cNvPr id="49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727309" y="574127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“Okay”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803722" y="5354678"/>
            <a:ext cx="0" cy="35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803722" y="6144274"/>
            <a:ext cx="21005" cy="7137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2" idx="3"/>
          </p:cNvCxnSpPr>
          <p:nvPr/>
        </p:nvCxnSpPr>
        <p:spPr>
          <a:xfrm>
            <a:off x="6904823" y="2717885"/>
            <a:ext cx="331822" cy="14368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5075436" y="3148489"/>
            <a:ext cx="0" cy="2071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3999023" y="336618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cxnSp>
        <p:nvCxnSpPr>
          <p:cNvPr id="60" name="Elbow Connector 59"/>
          <p:cNvCxnSpPr/>
          <p:nvPr/>
        </p:nvCxnSpPr>
        <p:spPr>
          <a:xfrm rot="10800000" flipV="1">
            <a:off x="1803721" y="4120899"/>
            <a:ext cx="5441108" cy="106623"/>
          </a:xfrm>
          <a:prstGeom prst="bentConnector3">
            <a:avLst>
              <a:gd name="adj1" fmla="val -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5075435" y="3886301"/>
            <a:ext cx="0" cy="35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5145263" y="300231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77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6812463" y="234277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78" name="Elbow Connector 77"/>
          <p:cNvCxnSpPr/>
          <p:nvPr/>
        </p:nvCxnSpPr>
        <p:spPr>
          <a:xfrm rot="16200000" flipH="1">
            <a:off x="2934217" y="5564554"/>
            <a:ext cx="1696201" cy="345346"/>
          </a:xfrm>
          <a:prstGeom prst="bentConnector3">
            <a:avLst>
              <a:gd name="adj1" fmla="val -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749587" y="690126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0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899527" y="528931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81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355889" y="4934750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4" name="Elbow Connector 83"/>
          <p:cNvCxnSpPr/>
          <p:nvPr/>
        </p:nvCxnSpPr>
        <p:spPr>
          <a:xfrm rot="10800000">
            <a:off x="1803724" y="6598856"/>
            <a:ext cx="2151269" cy="12700"/>
          </a:xfrm>
          <a:prstGeom prst="bentConnector3">
            <a:avLst>
              <a:gd name="adj1" fmla="val -4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798</Words>
  <Application>Microsoft Office PowerPoint</Application>
  <PresentationFormat>Widescreen</PresentationFormat>
  <Paragraphs>313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80</cp:revision>
  <dcterms:created xsi:type="dcterms:W3CDTF">2023-06-22T13:14:25Z</dcterms:created>
  <dcterms:modified xsi:type="dcterms:W3CDTF">2023-07-12T07:20:59Z</dcterms:modified>
</cp:coreProperties>
</file>