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B2mEkbukytbQE9GLoQAh0hJwb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B44578-65CA-4208-9A05-139C21486C55}">
  <a:tblStyle styleId="{D5B44578-65CA-4208-9A05-139C21486C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1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in live in VScode</a:t>
            </a:r>
            <a:endParaRPr/>
          </a:p>
        </p:txBody>
      </p:sp>
      <p:sp>
        <p:nvSpPr>
          <p:cNvPr id="259" name="Google Shape;25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221996" y="2690336"/>
            <a:ext cx="574800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180286" y="509588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48" name="Google Shape;24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2727193" y="253116"/>
            <a:ext cx="68009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How many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do we know ?</a:t>
            </a:r>
            <a:endParaRPr/>
          </a:p>
        </p:txBody>
      </p:sp>
      <p:graphicFrame>
        <p:nvGraphicFramePr>
          <p:cNvPr id="253" name="Google Shape;253;p10"/>
          <p:cNvGraphicFramePr/>
          <p:nvPr/>
        </p:nvGraphicFramePr>
        <p:xfrm>
          <a:off x="2727193" y="1678535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{D5B44578-65CA-4208-9A05-139C21486C55}</a:tableStyleId>
              </a:tblPr>
              <a:tblGrid>
                <a:gridCol w="302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 Type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Possible values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 Integer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1    3   8  17 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4.52    5.7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Boolean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T</a:t>
                      </a:r>
                      <a:r>
                        <a:rPr lang="en-US" sz="2400" u="none" strike="noStrike" cap="none"/>
                        <a:t>rue,   </a:t>
                      </a:r>
                      <a:r>
                        <a:rPr lang="en-US" sz="2400" b="1" u="none" strike="noStrike" cap="none"/>
                        <a:t>F</a:t>
                      </a:r>
                      <a:r>
                        <a:rPr lang="en-US" sz="2400" u="none" strike="noStrike" cap="none"/>
                        <a:t>alse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« bibi »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« Ronan »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« Python is nice »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4" name="Google Shape;254;p10"/>
          <p:cNvSpPr/>
          <p:nvPr/>
        </p:nvSpPr>
        <p:spPr>
          <a:xfrm>
            <a:off x="8891945" y="2282745"/>
            <a:ext cx="334130" cy="1350929"/>
          </a:xfrm>
          <a:prstGeom prst="rightBrace">
            <a:avLst>
              <a:gd name="adj1" fmla="val 8333"/>
              <a:gd name="adj2" fmla="val 50000"/>
            </a:avLst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"/>
          <p:cNvSpPr txBox="1"/>
          <p:nvPr/>
        </p:nvSpPr>
        <p:spPr>
          <a:xfrm>
            <a:off x="9400729" y="2719682"/>
            <a:ext cx="157697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Numbers 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  <p:pic>
        <p:nvPicPr>
          <p:cNvPr id="262" name="Google Shape;26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1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2253767" y="2096543"/>
            <a:ext cx="4051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(type(“145”))</a:t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>
            <a:off x="6417670" y="2075284"/>
            <a:ext cx="956365" cy="5164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7519473" y="2075284"/>
            <a:ext cx="25474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str&gt;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11"/>
          <p:cNvSpPr txBox="1"/>
          <p:nvPr/>
        </p:nvSpPr>
        <p:spPr>
          <a:xfrm>
            <a:off x="2057255" y="407111"/>
            <a:ext cx="909229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</a:t>
            </a: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check the type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some expressions !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"/>
          <p:cNvSpPr txBox="1"/>
          <p:nvPr/>
        </p:nvSpPr>
        <p:spPr>
          <a:xfrm>
            <a:off x="2253767" y="3015399"/>
            <a:ext cx="36215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(type(145))</a:t>
            </a: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6417670" y="3022123"/>
            <a:ext cx="956365" cy="5164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1"/>
          <p:cNvSpPr txBox="1"/>
          <p:nvPr/>
        </p:nvSpPr>
        <p:spPr>
          <a:xfrm>
            <a:off x="7519473" y="3022123"/>
            <a:ext cx="25474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int&gt;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11"/>
          <p:cNvSpPr txBox="1"/>
          <p:nvPr/>
        </p:nvSpPr>
        <p:spPr>
          <a:xfrm>
            <a:off x="2253767" y="3962238"/>
            <a:ext cx="4051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(type(145.5))</a:t>
            </a:r>
            <a:endParaRPr/>
          </a:p>
        </p:txBody>
      </p:sp>
      <p:sp>
        <p:nvSpPr>
          <p:cNvPr id="274" name="Google Shape;274;p11"/>
          <p:cNvSpPr/>
          <p:nvPr/>
        </p:nvSpPr>
        <p:spPr>
          <a:xfrm>
            <a:off x="6417670" y="3962238"/>
            <a:ext cx="956365" cy="5164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>
            <a:off x="7519473" y="3962238"/>
            <a:ext cx="29770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float&gt;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2253767" y="4929249"/>
            <a:ext cx="38363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(type(True))</a:t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6417670" y="4929249"/>
            <a:ext cx="956365" cy="5164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1"/>
          <p:cNvSpPr txBox="1"/>
          <p:nvPr/>
        </p:nvSpPr>
        <p:spPr>
          <a:xfrm>
            <a:off x="7519473" y="4929249"/>
            <a:ext cx="27622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bool&gt;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284" name="Google Shape;28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2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2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2"/>
          <p:cNvSpPr txBox="1"/>
          <p:nvPr/>
        </p:nvSpPr>
        <p:spPr>
          <a:xfrm>
            <a:off x="3426107" y="2090834"/>
            <a:ext cx="398169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=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“12”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=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float(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89" name="Google Shape;289;p12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295" name="Google Shape;2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3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3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3"/>
          <p:cNvSpPr txBox="1"/>
          <p:nvPr/>
        </p:nvSpPr>
        <p:spPr>
          <a:xfrm>
            <a:off x="3426107" y="2090834"/>
            <a:ext cx="5347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= </a:t>
            </a:r>
            <a:r>
              <a:rPr lang="en-US" sz="3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-US" sz="32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3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32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esult</a:t>
            </a:r>
            <a:r>
              <a:rPr lang="en-US" sz="32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2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(number)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(result)</a:t>
            </a:r>
            <a:endParaRPr/>
          </a:p>
        </p:txBody>
      </p:sp>
      <p:sp>
        <p:nvSpPr>
          <p:cNvPr id="300" name="Google Shape;300;p13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"/>
          <p:cNvSpPr txBox="1"/>
          <p:nvPr/>
        </p:nvSpPr>
        <p:spPr>
          <a:xfrm>
            <a:off x="3426107" y="2090834"/>
            <a:ext cx="534750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= </a:t>
            </a:r>
            <a:r>
              <a:rPr lang="en-US" sz="32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"string“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32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esult</a:t>
            </a:r>
            <a:r>
              <a:rPr lang="en-US" sz="32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2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(number)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(result)</a:t>
            </a:r>
            <a:endParaRPr/>
          </a:p>
        </p:txBody>
      </p:sp>
      <p:sp>
        <p:nvSpPr>
          <p:cNvPr id="306" name="Google Shape;306;p14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  <p:sp>
        <p:nvSpPr>
          <p:cNvPr id="307" name="Google Shape;307;p14"/>
          <p:cNvSpPr txBox="1"/>
          <p:nvPr/>
        </p:nvSpPr>
        <p:spPr>
          <a:xfrm>
            <a:off x="2501067" y="5332763"/>
            <a:ext cx="64029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not convert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08" name="Google Shape;308;p14"/>
          <p:cNvSpPr/>
          <p:nvPr/>
        </p:nvSpPr>
        <p:spPr>
          <a:xfrm rot="-6836216">
            <a:off x="6211512" y="3994745"/>
            <a:ext cx="2081716" cy="4841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F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7448172" y="3850297"/>
            <a:ext cx="11424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sp>
        <p:nvSpPr>
          <p:cNvPr id="310" name="Google Shape;310;p14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4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320" name="Google Shape;3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5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5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3426107" y="2090834"/>
            <a:ext cx="489609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= </a:t>
            </a:r>
            <a:r>
              <a:rPr lang="en-US" sz="32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 sz="32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= </a:t>
            </a:r>
            <a:r>
              <a:rPr lang="en-US" sz="32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"10"</a:t>
            </a:r>
            <a:endParaRPr sz="32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(number))</a:t>
            </a:r>
            <a:endParaRPr/>
          </a:p>
        </p:txBody>
      </p:sp>
      <p:sp>
        <p:nvSpPr>
          <p:cNvPr id="325" name="Google Shape;325;p15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331" name="Google Shape;33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6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6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  <p:sp>
        <p:nvSpPr>
          <p:cNvPr id="336" name="Google Shape;336;p16"/>
          <p:cNvSpPr txBox="1"/>
          <p:nvPr/>
        </p:nvSpPr>
        <p:spPr>
          <a:xfrm>
            <a:off x="3305468" y="1659285"/>
            <a:ext cx="491673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= </a:t>
            </a:r>
            <a:r>
              <a:rPr lang="en-US" sz="2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"3"</a:t>
            </a:r>
            <a:endParaRPr sz="2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= </a:t>
            </a:r>
            <a:r>
              <a:rPr lang="en-US" sz="2800" b="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(number)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800" b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(number):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 b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 &lt; </a:t>
            </a:r>
            <a:r>
              <a:rPr lang="en-US" sz="2800" b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"Small!"</a:t>
            </a: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 b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"Greater"</a:t>
            </a:r>
            <a:r>
              <a:rPr lang="en-US" sz="2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342" name="Google Shape;34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7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7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3426107" y="2090834"/>
            <a:ext cx="489609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-US" sz="32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"4"</a:t>
            </a:r>
            <a:endParaRPr sz="32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== </a:t>
            </a:r>
            <a:r>
              <a:rPr lang="en-US" sz="3200" b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32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!= </a:t>
            </a:r>
            <a:r>
              <a:rPr lang="en-US" sz="3200" b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32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"Not a"</a:t>
            </a:r>
            <a:r>
              <a:rPr lang="en-US" sz="3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347" name="Google Shape;347;p17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53" name="Google Shape;35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8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8"/>
          <p:cNvSpPr txBox="1"/>
          <p:nvPr/>
        </p:nvSpPr>
        <p:spPr>
          <a:xfrm>
            <a:off x="2632721" y="4132222"/>
            <a:ext cx="65610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 </a:t>
            </a:r>
            <a:r>
              <a:rPr lang="en-US" sz="4000" b="1" u="sng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sz="4000" b="1" u="sng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8"/>
          <p:cNvSpPr/>
          <p:nvPr/>
        </p:nvSpPr>
        <p:spPr>
          <a:xfrm>
            <a:off x="2363985" y="2373424"/>
            <a:ext cx="849463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6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xxxxx:       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8"/>
          <p:cNvSpPr/>
          <p:nvPr/>
        </p:nvSpPr>
        <p:spPr>
          <a:xfrm rot="-5400000">
            <a:off x="5560571" y="2227984"/>
            <a:ext cx="705393" cy="2757565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8"/>
          <p:cNvSpPr txBox="1"/>
          <p:nvPr/>
        </p:nvSpPr>
        <p:spPr>
          <a:xfrm>
            <a:off x="1342663" y="289367"/>
            <a:ext cx="106833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sometimes  </a:t>
            </a:r>
            <a:r>
              <a:rPr lang="en-US" sz="36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expect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 types of expressions</a:t>
            </a:r>
            <a:endParaRPr sz="36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66" name="Google Shape;36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9"/>
          <p:cNvSpPr txBox="1"/>
          <p:nvPr/>
        </p:nvSpPr>
        <p:spPr>
          <a:xfrm>
            <a:off x="4607309" y="3685613"/>
            <a:ext cx="57129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 </a:t>
            </a:r>
            <a:r>
              <a:rPr lang="en-US" sz="3600" b="1" u="sng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lang="en-US" sz="3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sz="3600" b="1" u="sng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2256261" y="2464502"/>
            <a:ext cx="6853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4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in </a:t>
            </a:r>
            <a:r>
              <a:rPr lang="en-US" sz="4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4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(xxx):      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9"/>
          <p:cNvSpPr/>
          <p:nvPr/>
        </p:nvSpPr>
        <p:spPr>
          <a:xfrm rot="-5400000">
            <a:off x="7152016" y="2643155"/>
            <a:ext cx="477273" cy="1307511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74" name="Google Shape;374;p19"/>
          <p:cNvSpPr txBox="1"/>
          <p:nvPr/>
        </p:nvSpPr>
        <p:spPr>
          <a:xfrm>
            <a:off x="1342663" y="289367"/>
            <a:ext cx="106833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sometimes  </a:t>
            </a:r>
            <a:r>
              <a:rPr lang="en-US" sz="36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expect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 types of expressions</a:t>
            </a:r>
            <a:endParaRPr sz="36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3674311" y="1649313"/>
            <a:ext cx="5683169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 </a:t>
            </a:r>
            <a:r>
              <a:rPr lang="en-US" sz="32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r>
              <a:rPr lang="en-US" sz="32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3200" b="0" i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3200" b="0" i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 </a:t>
            </a:r>
            <a:r>
              <a:rPr lang="en-US" sz="32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2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2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(y + x)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862885" y="5556317"/>
            <a:ext cx="140128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“3”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3631870" y="5569526"/>
            <a:ext cx="19970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“3”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error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6458198" y="5640776"/>
            <a:ext cx="17357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error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9603180" y="5665863"/>
            <a:ext cx="18208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know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946010" y="501201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3787055" y="4940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6888140" y="4940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10270987" y="4949970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3061376" y="401963"/>
            <a:ext cx="67904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result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this code?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80" name="Google Shape;38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0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0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1342663" y="289367"/>
            <a:ext cx="106833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sometimes  </a:t>
            </a:r>
            <a:r>
              <a:rPr lang="en-US" sz="36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expect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 types of expressions</a:t>
            </a:r>
            <a:endParaRPr sz="36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3873324" y="4172660"/>
            <a:ext cx="59346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 </a:t>
            </a:r>
            <a:r>
              <a:rPr lang="en-US" sz="3600" b="1" u="sng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expression</a:t>
            </a:r>
            <a:endParaRPr sz="3600" b="1" u="sng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2707676" y="2464502"/>
            <a:ext cx="685301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(xxx):       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 rot="-5400000">
            <a:off x="6514641" y="2799167"/>
            <a:ext cx="513101" cy="1875095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1441129" y="2855011"/>
            <a:ext cx="32948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50  </a:t>
            </a:r>
            <a:endParaRPr/>
          </a:p>
        </p:txBody>
      </p:sp>
      <p:sp>
        <p:nvSpPr>
          <p:cNvPr id="394" name="Google Shape;394;p21"/>
          <p:cNvSpPr txBox="1"/>
          <p:nvPr/>
        </p:nvSpPr>
        <p:spPr>
          <a:xfrm>
            <a:off x="3319679" y="432916"/>
            <a:ext cx="67192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3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(expression)work?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1"/>
          <p:cNvSpPr/>
          <p:nvPr/>
        </p:nvSpPr>
        <p:spPr>
          <a:xfrm>
            <a:off x="5274199" y="2997846"/>
            <a:ext cx="1282700" cy="4222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B1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7456025" y="2912636"/>
            <a:ext cx="32891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“</a:t>
            </a: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50”  </a:t>
            </a:r>
            <a:endParaRPr/>
          </a:p>
        </p:txBody>
      </p:sp>
      <p:sp>
        <p:nvSpPr>
          <p:cNvPr id="397" name="Google Shape;397;p21"/>
          <p:cNvSpPr txBox="1"/>
          <p:nvPr/>
        </p:nvSpPr>
        <p:spPr>
          <a:xfrm>
            <a:off x="1446835" y="4129907"/>
            <a:ext cx="337876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33</a:t>
            </a: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.05  </a:t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5270341" y="4274085"/>
            <a:ext cx="1282700" cy="4222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B1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7456024" y="4216610"/>
            <a:ext cx="42575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“33.05</a:t>
            </a: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”  </a:t>
            </a:r>
            <a:endParaRPr/>
          </a:p>
        </p:txBody>
      </p:sp>
      <p:sp>
        <p:nvSpPr>
          <p:cNvPr id="400" name="Google Shape;400;p21"/>
          <p:cNvSpPr txBox="1"/>
          <p:nvPr/>
        </p:nvSpPr>
        <p:spPr>
          <a:xfrm>
            <a:off x="1348153" y="5369737"/>
            <a:ext cx="36173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True  </a:t>
            </a: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5270341" y="5550323"/>
            <a:ext cx="1282700" cy="4222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B1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1"/>
          <p:cNvSpPr txBox="1"/>
          <p:nvPr/>
        </p:nvSpPr>
        <p:spPr>
          <a:xfrm>
            <a:off x="7456025" y="5492848"/>
            <a:ext cx="38408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“True</a:t>
            </a: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”  </a:t>
            </a:r>
            <a:endParaRPr/>
          </a:p>
        </p:txBody>
      </p:sp>
      <p:sp>
        <p:nvSpPr>
          <p:cNvPr id="403" name="Google Shape;403;p21"/>
          <p:cNvSpPr txBox="1"/>
          <p:nvPr/>
        </p:nvSpPr>
        <p:spPr>
          <a:xfrm>
            <a:off x="4664343" y="1693147"/>
            <a:ext cx="39685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string value of any type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1"/>
          <p:cNvSpPr/>
          <p:nvPr/>
        </p:nvSpPr>
        <p:spPr>
          <a:xfrm rot="-5400000">
            <a:off x="6412681" y="-781498"/>
            <a:ext cx="423287" cy="3968587"/>
          </a:xfrm>
          <a:prstGeom prst="leftBrace">
            <a:avLst>
              <a:gd name="adj1" fmla="val 8333"/>
              <a:gd name="adj2" fmla="val 51093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06" name="Google Shape;40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1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1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1"/>
          <p:cNvSpPr txBox="1"/>
          <p:nvPr/>
        </p:nvSpPr>
        <p:spPr>
          <a:xfrm>
            <a:off x="5431982" y="2744800"/>
            <a:ext cx="7836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5431982" y="3979965"/>
            <a:ext cx="7836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1"/>
          <p:cNvSpPr txBox="1"/>
          <p:nvPr/>
        </p:nvSpPr>
        <p:spPr>
          <a:xfrm>
            <a:off x="5431982" y="5215130"/>
            <a:ext cx="7836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 txBox="1"/>
          <p:nvPr/>
        </p:nvSpPr>
        <p:spPr>
          <a:xfrm>
            <a:off x="3319679" y="432916"/>
            <a:ext cx="67192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3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(expression)work?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2"/>
          <p:cNvSpPr txBox="1"/>
          <p:nvPr/>
        </p:nvSpPr>
        <p:spPr>
          <a:xfrm>
            <a:off x="960374" y="3574323"/>
            <a:ext cx="38652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33</a:t>
            </a:r>
            <a:r>
              <a:rPr lang="en-US" sz="4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.05  </a:t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5270341" y="3718501"/>
            <a:ext cx="1282700" cy="6252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B1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2"/>
          <p:cNvSpPr txBox="1"/>
          <p:nvPr/>
        </p:nvSpPr>
        <p:spPr>
          <a:xfrm>
            <a:off x="7456024" y="3574323"/>
            <a:ext cx="425755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Integer </a:t>
            </a: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r>
              <a:rPr lang="en-US" sz="4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</p:txBody>
      </p:sp>
      <p:sp>
        <p:nvSpPr>
          <p:cNvPr id="421" name="Google Shape;421;p22"/>
          <p:cNvSpPr txBox="1"/>
          <p:nvPr/>
        </p:nvSpPr>
        <p:spPr>
          <a:xfrm>
            <a:off x="4684192" y="1960298"/>
            <a:ext cx="38652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integer value of a type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2"/>
          <p:cNvSpPr/>
          <p:nvPr/>
        </p:nvSpPr>
        <p:spPr>
          <a:xfrm rot="-5400000">
            <a:off x="6295941" y="-616131"/>
            <a:ext cx="705393" cy="3919961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24" name="Google Shape;42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2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2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5431982" y="3424381"/>
            <a:ext cx="7836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434" name="Google Shape;4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3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3426107" y="2090834"/>
            <a:ext cx="489609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-US" sz="40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"125"</a:t>
            </a:r>
            <a:endParaRPr sz="40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4000" b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int(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4000" b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40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(type(b))</a:t>
            </a:r>
            <a:endParaRPr sz="40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445" name="Google Shape;44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4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4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3647955" y="2241305"/>
            <a:ext cx="489609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233</a:t>
            </a:r>
            <a:endParaRPr sz="4000" b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str(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4000" b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40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(type(b))</a:t>
            </a:r>
            <a:endParaRPr/>
          </a:p>
        </p:txBody>
      </p:sp>
      <p:sp>
        <p:nvSpPr>
          <p:cNvPr id="450" name="Google Shape;450;p24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5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456" name="Google Shape;45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5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5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5"/>
          <p:cNvSpPr txBox="1"/>
          <p:nvPr/>
        </p:nvSpPr>
        <p:spPr>
          <a:xfrm>
            <a:off x="3647955" y="2241305"/>
            <a:ext cx="4896090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233.05</a:t>
            </a:r>
            <a:endParaRPr sz="4000" b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float(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4000" b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40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(type(b))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 == b)</a:t>
            </a:r>
            <a:endParaRPr/>
          </a:p>
        </p:txBody>
      </p:sp>
      <p:sp>
        <p:nvSpPr>
          <p:cNvPr id="461" name="Google Shape;461;p25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/>
        </p:nvSpPr>
        <p:spPr>
          <a:xfrm>
            <a:off x="3181020" y="432916"/>
            <a:ext cx="69965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3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3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(expression)work?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740229" y="3097209"/>
            <a:ext cx="10083864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(0) = 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(1) = 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(45) = 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(“every string”) = True</a:t>
            </a:r>
            <a:endParaRPr/>
          </a:p>
        </p:txBody>
      </p:sp>
      <p:sp>
        <p:nvSpPr>
          <p:cNvPr id="468" name="Google Shape;468;p26"/>
          <p:cNvSpPr txBox="1"/>
          <p:nvPr/>
        </p:nvSpPr>
        <p:spPr>
          <a:xfrm>
            <a:off x="4684192" y="1960298"/>
            <a:ext cx="38652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integer value of a type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6"/>
          <p:cNvSpPr/>
          <p:nvPr/>
        </p:nvSpPr>
        <p:spPr>
          <a:xfrm rot="-5400000">
            <a:off x="6295941" y="-616131"/>
            <a:ext cx="705393" cy="3919961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6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71" name="Google Shape;4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6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3" name="Google Shape;4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6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480" name="Google Shape;48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7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7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3647955" y="2241305"/>
            <a:ext cx="489609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4000" b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bool(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4000" b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40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(b)</a:t>
            </a:r>
            <a:r>
              <a:rPr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 print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(type(b))</a:t>
            </a:r>
            <a:endParaRPr/>
          </a:p>
        </p:txBody>
      </p:sp>
      <p:sp>
        <p:nvSpPr>
          <p:cNvPr id="485" name="Google Shape;485;p27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8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491" name="Google Shape;49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8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8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3647955" y="2241305"/>
            <a:ext cx="489609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-US" sz="4000" b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“a”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bool(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4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4000" b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40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(type(b))</a:t>
            </a:r>
            <a:endParaRPr/>
          </a:p>
        </p:txBody>
      </p:sp>
      <p:sp>
        <p:nvSpPr>
          <p:cNvPr id="496" name="Google Shape;496;p28"/>
          <p:cNvSpPr txBox="1"/>
          <p:nvPr/>
        </p:nvSpPr>
        <p:spPr>
          <a:xfrm>
            <a:off x="3305468" y="432916"/>
            <a:ext cx="6132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code?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3631870" y="4833255"/>
            <a:ext cx="696987" cy="725729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3674311" y="1649313"/>
            <a:ext cx="5683169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 </a:t>
            </a:r>
            <a:r>
              <a:rPr lang="en-US" sz="32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32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2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r>
              <a:rPr lang="en-US" sz="32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3200" b="0" i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3200" b="0" i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 </a:t>
            </a:r>
            <a:r>
              <a:rPr lang="en-US" sz="32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2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2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(y + x)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862885" y="5556317"/>
            <a:ext cx="140128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“3”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3631870" y="5569526"/>
            <a:ext cx="19970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“3”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error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6458198" y="5640776"/>
            <a:ext cx="17357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error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9603180" y="5665863"/>
            <a:ext cx="18208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know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946010" y="501201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3787055" y="4940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6888140" y="4940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10270987" y="4949970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3061376" y="401963"/>
            <a:ext cx="67904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result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this code?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4063049" y="1794076"/>
            <a:ext cx="331035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 </a:t>
            </a:r>
            <a:r>
              <a:rPr lang="en-US" sz="3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 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"Sally"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 b="0" i="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044191" y="5640775"/>
            <a:ext cx="8628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3631870" y="5604251"/>
            <a:ext cx="19970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Sally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6458198" y="5640776"/>
            <a:ext cx="1735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error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9950421" y="5558984"/>
            <a:ext cx="18208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D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1002139" y="5035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3787055" y="4940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6888140" y="4940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10270987" y="4949970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3061376" y="401963"/>
            <a:ext cx="67904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result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this code?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4063049" y="1794076"/>
            <a:ext cx="331035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 </a:t>
            </a:r>
            <a:r>
              <a:rPr lang="en-US" sz="3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 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"Sally"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 b="0" i="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3642067" y="4833255"/>
            <a:ext cx="696987" cy="725729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1044191" y="5640775"/>
            <a:ext cx="8628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3631870" y="5604251"/>
            <a:ext cx="19970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Sally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6458198" y="5640776"/>
            <a:ext cx="1735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error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9950421" y="5558984"/>
            <a:ext cx="18208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D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1002139" y="5035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3787055" y="4940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6888140" y="4940764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10270987" y="4949970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3061376" y="401963"/>
            <a:ext cx="67904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result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this code?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1608882" y="2357074"/>
            <a:ext cx="3588151" cy="91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myV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alue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 </a:t>
            </a:r>
            <a:r>
              <a:rPr lang="en-US" sz="40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1778447" y="5594609"/>
            <a:ext cx="19970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Same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4863058" y="5594608"/>
            <a:ext cx="246588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I know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6412379" y="2357075"/>
            <a:ext cx="5011834" cy="91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MyV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alue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0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8588416" y="5594609"/>
            <a:ext cx="295154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I don’t know</a:t>
            </a:r>
            <a:endParaRPr/>
          </a:p>
        </p:txBody>
      </p:sp>
      <p:cxnSp>
        <p:nvCxnSpPr>
          <p:cNvPr id="184" name="Google Shape;184;p6"/>
          <p:cNvCxnSpPr/>
          <p:nvPr/>
        </p:nvCxnSpPr>
        <p:spPr>
          <a:xfrm>
            <a:off x="5636871" y="1643605"/>
            <a:ext cx="0" cy="236361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6"/>
          <p:cNvSpPr txBox="1"/>
          <p:nvPr/>
        </p:nvSpPr>
        <p:spPr>
          <a:xfrm>
            <a:off x="2349457" y="401963"/>
            <a:ext cx="82143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variable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same same or different?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2241136" y="4861248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5853366" y="4861247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88" name="Google Shape;188;p6"/>
          <p:cNvSpPr txBox="1"/>
          <p:nvPr/>
        </p:nvSpPr>
        <p:spPr>
          <a:xfrm>
            <a:off x="9465596" y="4861246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7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1725769" y="5132944"/>
            <a:ext cx="21194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5001954" y="5132943"/>
            <a:ext cx="190225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8735417" y="5132941"/>
            <a:ext cx="21194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2549708" y="2436348"/>
            <a:ext cx="7245435" cy="75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    = </a:t>
            </a:r>
            <a:r>
              <a:rPr lang="en-US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“hello”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“world” </a:t>
            </a:r>
            <a:endParaRPr/>
          </a:p>
        </p:txBody>
      </p:sp>
      <p:sp>
        <p:nvSpPr>
          <p:cNvPr id="202" name="Google Shape;202;p7"/>
          <p:cNvSpPr txBox="1"/>
          <p:nvPr/>
        </p:nvSpPr>
        <p:spPr>
          <a:xfrm>
            <a:off x="3392269" y="401963"/>
            <a:ext cx="61286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type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4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  <p:sp>
        <p:nvSpPr>
          <p:cNvPr id="203" name="Google Shape;203;p7"/>
          <p:cNvSpPr txBox="1"/>
          <p:nvPr/>
        </p:nvSpPr>
        <p:spPr>
          <a:xfrm>
            <a:off x="1992979" y="4514722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04" name="Google Shape;204;p7"/>
          <p:cNvSpPr txBox="1"/>
          <p:nvPr/>
        </p:nvSpPr>
        <p:spPr>
          <a:xfrm>
            <a:off x="5605209" y="4514721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05" name="Google Shape;205;p7"/>
          <p:cNvSpPr txBox="1"/>
          <p:nvPr/>
        </p:nvSpPr>
        <p:spPr>
          <a:xfrm>
            <a:off x="9217439" y="4514720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215" name="Google Shape;215;p8"/>
          <p:cNvSpPr txBox="1"/>
          <p:nvPr/>
        </p:nvSpPr>
        <p:spPr>
          <a:xfrm>
            <a:off x="1725769" y="5132944"/>
            <a:ext cx="21194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</p:txBody>
      </p:sp>
      <p:sp>
        <p:nvSpPr>
          <p:cNvPr id="216" name="Google Shape;216;p8"/>
          <p:cNvSpPr txBox="1"/>
          <p:nvPr/>
        </p:nvSpPr>
        <p:spPr>
          <a:xfrm>
            <a:off x="5001954" y="5132943"/>
            <a:ext cx="190225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8735417" y="5132941"/>
            <a:ext cx="21194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3392271" y="401963"/>
            <a:ext cx="612866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type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4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1992979" y="4514722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5605209" y="4514721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21" name="Google Shape;221;p8"/>
          <p:cNvSpPr txBox="1"/>
          <p:nvPr/>
        </p:nvSpPr>
        <p:spPr>
          <a:xfrm>
            <a:off x="9217439" y="4514720"/>
            <a:ext cx="485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1843088" y="2332465"/>
            <a:ext cx="8072437" cy="75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 =   (4 &gt; 5)    or    False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2291025" y="369332"/>
            <a:ext cx="86369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number can be a </a:t>
            </a: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a </a:t>
            </a: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decimal </a:t>
            </a:r>
            <a:endParaRPr/>
          </a:p>
        </p:txBody>
      </p:sp>
      <p:sp>
        <p:nvSpPr>
          <p:cNvPr id="233" name="Google Shape;233;p9"/>
          <p:cNvSpPr txBox="1"/>
          <p:nvPr/>
        </p:nvSpPr>
        <p:spPr>
          <a:xfrm>
            <a:off x="1809162" y="2731612"/>
            <a:ext cx="9637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145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9"/>
          <p:cNvSpPr/>
          <p:nvPr/>
        </p:nvSpPr>
        <p:spPr>
          <a:xfrm rot="-5400000" flipH="1">
            <a:off x="3579651" y="2734319"/>
            <a:ext cx="356694" cy="1350929"/>
          </a:xfrm>
          <a:prstGeom prst="rightBrace">
            <a:avLst>
              <a:gd name="adj1" fmla="val 8333"/>
              <a:gd name="adj2" fmla="val 50000"/>
            </a:avLst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5071584" y="2701897"/>
            <a:ext cx="1056068" cy="70788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6507108" y="2731612"/>
            <a:ext cx="510075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decimal, it’s an </a:t>
            </a:r>
            <a:r>
              <a:rPr lang="en-US" sz="25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!</a:t>
            </a:r>
            <a:endParaRPr/>
          </a:p>
        </p:txBody>
      </p:sp>
      <p:sp>
        <p:nvSpPr>
          <p:cNvPr id="237" name="Google Shape;237;p9"/>
          <p:cNvSpPr txBox="1"/>
          <p:nvPr/>
        </p:nvSpPr>
        <p:spPr>
          <a:xfrm>
            <a:off x="1809163" y="4635806"/>
            <a:ext cx="96372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145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9"/>
          <p:cNvSpPr/>
          <p:nvPr/>
        </p:nvSpPr>
        <p:spPr>
          <a:xfrm rot="-5400000" flipH="1">
            <a:off x="3579651" y="4762347"/>
            <a:ext cx="356694" cy="1350929"/>
          </a:xfrm>
          <a:prstGeom prst="rightBrace">
            <a:avLst>
              <a:gd name="adj1" fmla="val 8333"/>
              <a:gd name="adj2" fmla="val 50000"/>
            </a:avLst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5071584" y="4729925"/>
            <a:ext cx="1056068" cy="70788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"/>
          <p:cNvSpPr txBox="1"/>
          <p:nvPr/>
        </p:nvSpPr>
        <p:spPr>
          <a:xfrm>
            <a:off x="6507108" y="4784722"/>
            <a:ext cx="466884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Decimals, it’s a </a:t>
            </a:r>
            <a:r>
              <a:rPr lang="en-US" sz="25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r>
              <a:rPr lang="en-US" sz="25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!</a:t>
            </a:r>
            <a:endParaRPr/>
          </a:p>
        </p:txBody>
      </p:sp>
      <p:sp>
        <p:nvSpPr>
          <p:cNvPr id="241" name="Google Shape;241;p9"/>
          <p:cNvSpPr txBox="1"/>
          <p:nvPr/>
        </p:nvSpPr>
        <p:spPr>
          <a:xfrm>
            <a:off x="3117926" y="4635806"/>
            <a:ext cx="9637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2761612" y="4654522"/>
            <a:ext cx="3209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Widescreen</PresentationFormat>
  <Paragraphs>274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Peyssard</dc:creator>
  <cp:lastModifiedBy>MENGKORNG.LY</cp:lastModifiedBy>
  <cp:revision>1</cp:revision>
  <dcterms:created xsi:type="dcterms:W3CDTF">2022-05-03T02:06:43Z</dcterms:created>
  <dcterms:modified xsi:type="dcterms:W3CDTF">2023-07-06T02:44:14Z</dcterms:modified>
</cp:coreProperties>
</file>