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5C9E1-E956-4246-AE39-A2566BDBDC90}">
  <a:tblStyle styleId="{7A75C9E1-E956-4246-AE39-A2566BDBDC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068439" y="1201446"/>
          <a:ext cx="3356100" cy="212349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245" y="1091533"/>
            <a:ext cx="3356077" cy="232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 rot="-2234239">
            <a:off x="3644948" y="3391165"/>
            <a:ext cx="19450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2184" y="1350434"/>
            <a:ext cx="4259816" cy="3370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808765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0" name="Google Shape;150;p22"/>
          <p:cNvGraphicFramePr/>
          <p:nvPr>
            <p:extLst>
              <p:ext uri="{D42A27DB-BD31-4B8C-83A1-F6EECF244321}">
                <p14:modId xmlns:p14="http://schemas.microsoft.com/office/powerpoint/2010/main" val="3123555108"/>
              </p:ext>
            </p:extLst>
          </p:nvPr>
        </p:nvGraphicFramePr>
        <p:xfrm>
          <a:off x="83128" y="1350434"/>
          <a:ext cx="6830290" cy="441934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7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947474189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84856018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23470424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b &gt;10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==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b ==5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&gt;=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b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9503" y="1485140"/>
            <a:ext cx="5179602" cy="38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64" name="Google Shape;164;p24"/>
          <p:cNvGraphicFramePr/>
          <p:nvPr>
            <p:extLst>
              <p:ext uri="{D42A27DB-BD31-4B8C-83A1-F6EECF244321}">
                <p14:modId xmlns:p14="http://schemas.microsoft.com/office/powerpoint/2010/main" val="1515175577"/>
              </p:ext>
            </p:extLst>
          </p:nvPr>
        </p:nvGraphicFramePr>
        <p:xfrm>
          <a:off x="138546" y="1350434"/>
          <a:ext cx="7536872" cy="366349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797">
                  <a:extLst>
                    <a:ext uri="{9D8B030D-6E8A-4147-A177-3AD203B41FA5}">
                      <a16:colId xmlns:a16="http://schemas.microsoft.com/office/drawing/2014/main" val="879335501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63825227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19897001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 10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b &gt;=5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== 10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b ==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a &gt;= 10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b &lt;= 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715" y="2401837"/>
            <a:ext cx="4397311" cy="2951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018227" y="1504335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aphicFrame>
        <p:nvGraphicFramePr>
          <p:cNvPr id="171" name="Google Shape;171;p25"/>
          <p:cNvGraphicFramePr/>
          <p:nvPr>
            <p:extLst>
              <p:ext uri="{D42A27DB-BD31-4B8C-83A1-F6EECF244321}">
                <p14:modId xmlns:p14="http://schemas.microsoft.com/office/powerpoint/2010/main" val="2613633746"/>
              </p:ext>
            </p:extLst>
          </p:nvPr>
        </p:nvGraphicFramePr>
        <p:xfrm>
          <a:off x="124691" y="1234440"/>
          <a:ext cx="5023367" cy="440415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3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027371" y="1522623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0726" y="2540875"/>
            <a:ext cx="4978259" cy="2659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408496218"/>
              </p:ext>
            </p:extLst>
          </p:nvPr>
        </p:nvGraphicFramePr>
        <p:xfrm>
          <a:off x="914399" y="1234440"/>
          <a:ext cx="4233659" cy="402752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5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585155" y="1504335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155" y="2321083"/>
            <a:ext cx="4664914" cy="22158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7"/>
          <p:cNvGraphicFramePr/>
          <p:nvPr>
            <p:extLst>
              <p:ext uri="{D42A27DB-BD31-4B8C-83A1-F6EECF244321}">
                <p14:modId xmlns:p14="http://schemas.microsoft.com/office/powerpoint/2010/main" val="2099577017"/>
              </p:ext>
            </p:extLst>
          </p:nvPr>
        </p:nvGraphicFramePr>
        <p:xfrm>
          <a:off x="748146" y="1234440"/>
          <a:ext cx="3034146" cy="413202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2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912">
                  <a:extLst>
                    <a:ext uri="{9D8B030D-6E8A-4147-A177-3AD203B41FA5}">
                      <a16:colId xmlns:a16="http://schemas.microsoft.com/office/drawing/2014/main" val="1739380952"/>
                    </a:ext>
                  </a:extLst>
                </a:gridCol>
                <a:gridCol w="94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7298387" y="135803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60" y="2187935"/>
            <a:ext cx="4175707" cy="2729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>
            <p:extLst>
              <p:ext uri="{D42A27DB-BD31-4B8C-83A1-F6EECF244321}">
                <p14:modId xmlns:p14="http://schemas.microsoft.com/office/powerpoint/2010/main" val="1905084209"/>
              </p:ext>
            </p:extLst>
          </p:nvPr>
        </p:nvGraphicFramePr>
        <p:xfrm>
          <a:off x="1114258" y="1234440"/>
          <a:ext cx="3686325" cy="5172022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0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59259145"/>
                  </a:ext>
                </a:extLst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033211" y="149519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381" y="2428684"/>
            <a:ext cx="4637258" cy="3186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9"/>
          <p:cNvGraphicFramePr/>
          <p:nvPr>
            <p:extLst>
              <p:ext uri="{D42A27DB-BD31-4B8C-83A1-F6EECF244321}">
                <p14:modId xmlns:p14="http://schemas.microsoft.com/office/powerpoint/2010/main" val="3747449879"/>
              </p:ext>
            </p:extLst>
          </p:nvPr>
        </p:nvGraphicFramePr>
        <p:xfrm>
          <a:off x="1114258" y="1234440"/>
          <a:ext cx="3686325" cy="327427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79285"/>
            <a:ext cx="5485478" cy="4299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30"/>
          <p:cNvGraphicFramePr/>
          <p:nvPr>
            <p:extLst>
              <p:ext uri="{D42A27DB-BD31-4B8C-83A1-F6EECF244321}">
                <p14:modId xmlns:p14="http://schemas.microsoft.com/office/powerpoint/2010/main" val="3492096526"/>
              </p:ext>
            </p:extLst>
          </p:nvPr>
        </p:nvGraphicFramePr>
        <p:xfrm>
          <a:off x="199858" y="1279285"/>
          <a:ext cx="5698000" cy="335900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6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566">
                  <a:extLst>
                    <a:ext uri="{9D8B030D-6E8A-4147-A177-3AD203B41FA5}">
                      <a16:colId xmlns:a16="http://schemas.microsoft.com/office/drawing/2014/main" val="3126642975"/>
                    </a:ext>
                  </a:extLst>
                </a:gridCol>
                <a:gridCol w="158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&lt; j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Google Shape;211;p3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9558" y="1167887"/>
            <a:ext cx="6347290" cy="43578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1"/>
          <p:cNvGraphicFramePr/>
          <p:nvPr>
            <p:extLst>
              <p:ext uri="{D42A27DB-BD31-4B8C-83A1-F6EECF244321}">
                <p14:modId xmlns:p14="http://schemas.microsoft.com/office/powerpoint/2010/main" val="391916192"/>
              </p:ext>
            </p:extLst>
          </p:nvPr>
        </p:nvGraphicFramePr>
        <p:xfrm>
          <a:off x="199858" y="1279285"/>
          <a:ext cx="5698000" cy="5130597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6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402">
                  <a:extLst>
                    <a:ext uri="{9D8B030D-6E8A-4147-A177-3AD203B41FA5}">
                      <a16:colId xmlns:a16="http://schemas.microsoft.com/office/drawing/2014/main" val="536953268"/>
                    </a:ext>
                  </a:extLst>
                </a:gridCol>
                <a:gridCol w="2240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0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 i &lt; j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, world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716078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25799033"/>
                  </a:ext>
                </a:extLst>
              </a:tr>
            </a:tbl>
          </a:graphicData>
        </a:graphic>
      </p:graphicFrame>
      <p:sp>
        <p:nvSpPr>
          <p:cNvPr id="218" name="Google Shape;218;p3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224" y="1197339"/>
            <a:ext cx="5232115" cy="275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5758030" y="12469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25" name="Google Shape;225;p32"/>
          <p:cNvGraphicFramePr/>
          <p:nvPr>
            <p:extLst>
              <p:ext uri="{D42A27DB-BD31-4B8C-83A1-F6EECF244321}">
                <p14:modId xmlns:p14="http://schemas.microsoft.com/office/powerpoint/2010/main" val="1796828009"/>
              </p:ext>
            </p:extLst>
          </p:nvPr>
        </p:nvGraphicFramePr>
        <p:xfrm>
          <a:off x="581232" y="-2611262"/>
          <a:ext cx="4719599" cy="876825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84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883689364"/>
                    </a:ext>
                  </a:extLst>
                </a:gridCol>
                <a:gridCol w="943190">
                  <a:extLst>
                    <a:ext uri="{9D8B030D-6E8A-4147-A177-3AD203B41FA5}">
                      <a16:colId xmlns:a16="http://schemas.microsoft.com/office/drawing/2014/main" val="822022797"/>
                    </a:ext>
                  </a:extLst>
                </a:gridCol>
                <a:gridCol w="143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Step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i &gt; 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 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 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False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9239549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4970828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6932029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7449111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5408948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0131688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3050839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2671304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4722092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325051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185119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2961677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9347233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6039425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440984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04074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758" y="1339096"/>
            <a:ext cx="3607499" cy="26646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3548105009"/>
              </p:ext>
            </p:extLst>
          </p:nvPr>
        </p:nvGraphicFramePr>
        <p:xfrm>
          <a:off x="1011382" y="1575071"/>
          <a:ext cx="3534448" cy="415717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1059" y="1530784"/>
            <a:ext cx="6312442" cy="338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6436903" y="189816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32" name="Google Shape;232;p33"/>
          <p:cNvGraphicFramePr/>
          <p:nvPr>
            <p:extLst>
              <p:ext uri="{D42A27DB-BD31-4B8C-83A1-F6EECF244321}">
                <p14:modId xmlns:p14="http://schemas.microsoft.com/office/powerpoint/2010/main" val="2066088105"/>
              </p:ext>
            </p:extLst>
          </p:nvPr>
        </p:nvGraphicFramePr>
        <p:xfrm>
          <a:off x="692728" y="-1733081"/>
          <a:ext cx="5029200" cy="813259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80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11">
                  <a:extLst>
                    <a:ext uri="{9D8B030D-6E8A-4147-A177-3AD203B41FA5}">
                      <a16:colId xmlns:a16="http://schemas.microsoft.com/office/drawing/2014/main" val="299547229"/>
                    </a:ext>
                  </a:extLst>
                </a:gridCol>
                <a:gridCol w="1301865">
                  <a:extLst>
                    <a:ext uri="{9D8B030D-6E8A-4147-A177-3AD203B41FA5}">
                      <a16:colId xmlns:a16="http://schemas.microsoft.com/office/drawing/2014/main" val="2499640257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4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 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2681554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3711532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8623606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30330329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88331611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46376925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25848894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31949286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58766202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0146379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854" y="1207424"/>
            <a:ext cx="5687904" cy="40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6634709" y="237666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39" name="Google Shape;239;p34"/>
          <p:cNvGraphicFramePr/>
          <p:nvPr>
            <p:extLst>
              <p:ext uri="{D42A27DB-BD31-4B8C-83A1-F6EECF244321}">
                <p14:modId xmlns:p14="http://schemas.microsoft.com/office/powerpoint/2010/main" val="3758922868"/>
              </p:ext>
            </p:extLst>
          </p:nvPr>
        </p:nvGraphicFramePr>
        <p:xfrm>
          <a:off x="360848" y="311962"/>
          <a:ext cx="6216825" cy="858720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8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558">
                  <a:extLst>
                    <a:ext uri="{9D8B030D-6E8A-4147-A177-3AD203B41FA5}">
                      <a16:colId xmlns:a16="http://schemas.microsoft.com/office/drawing/2014/main" val="1070885368"/>
                    </a:ext>
                  </a:extLst>
                </a:gridCol>
                <a:gridCol w="1285749">
                  <a:extLst>
                    <a:ext uri="{9D8B030D-6E8A-4147-A177-3AD203B41FA5}">
                      <a16:colId xmlns:a16="http://schemas.microsoft.com/office/drawing/2014/main" val="2750365007"/>
                    </a:ext>
                  </a:extLst>
                </a:gridCol>
                <a:gridCol w="1094628">
                  <a:extLst>
                    <a:ext uri="{9D8B030D-6E8A-4147-A177-3AD203B41FA5}">
                      <a16:colId xmlns:a16="http://schemas.microsoft.com/office/drawing/2014/main" val="4041570895"/>
                    </a:ext>
                  </a:extLst>
                </a:gridCol>
                <a:gridCol w="1683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8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&gt; 1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 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10044769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33689397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0121906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Hello world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7326349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4953785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839291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12918273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8194987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9617528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04495574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 am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not here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35643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2444" y="858479"/>
            <a:ext cx="6145882" cy="514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7181035" y="158149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5" name="Google Shape;239;p34"/>
          <p:cNvGraphicFramePr/>
          <p:nvPr>
            <p:extLst>
              <p:ext uri="{D42A27DB-BD31-4B8C-83A1-F6EECF244321}">
                <p14:modId xmlns:p14="http://schemas.microsoft.com/office/powerpoint/2010/main" val="3345726422"/>
              </p:ext>
            </p:extLst>
          </p:nvPr>
        </p:nvGraphicFramePr>
        <p:xfrm>
          <a:off x="235527" y="-5785813"/>
          <a:ext cx="6216824" cy="11131129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6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584">
                  <a:extLst>
                    <a:ext uri="{9D8B030D-6E8A-4147-A177-3AD203B41FA5}">
                      <a16:colId xmlns:a16="http://schemas.microsoft.com/office/drawing/2014/main" val="1070885368"/>
                    </a:ext>
                  </a:extLst>
                </a:gridCol>
                <a:gridCol w="1031362">
                  <a:extLst>
                    <a:ext uri="{9D8B030D-6E8A-4147-A177-3AD203B41FA5}">
                      <a16:colId xmlns:a16="http://schemas.microsoft.com/office/drawing/2014/main" val="2750365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50913906"/>
                    </a:ext>
                  </a:extLst>
                </a:gridCol>
                <a:gridCol w="1156100">
                  <a:extLst>
                    <a:ext uri="{9D8B030D-6E8A-4147-A177-3AD203B41FA5}">
                      <a16:colId xmlns:a16="http://schemas.microsoft.com/office/drawing/2014/main" val="4041570895"/>
                    </a:ext>
                  </a:extLst>
                </a:gridCol>
                <a:gridCol w="142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8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&gt; 1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 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Hello,zero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False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10044769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33689397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Hello,world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0121906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7326349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4953785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839291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12918273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,world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8194987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False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96175280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04495574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35643935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17352313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06833596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95040012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24688037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22220247"/>
                  </a:ext>
                </a:extLst>
              </a:tr>
              <a:tr h="3783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 am not here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111255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2280" y="1030366"/>
            <a:ext cx="6274511" cy="404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7138207" y="117498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1166055311"/>
              </p:ext>
            </p:extLst>
          </p:nvPr>
        </p:nvGraphicFramePr>
        <p:xfrm>
          <a:off x="124691" y="-4848055"/>
          <a:ext cx="6982691" cy="1051588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0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89">
                  <a:extLst>
                    <a:ext uri="{9D8B030D-6E8A-4147-A177-3AD203B41FA5}">
                      <a16:colId xmlns:a16="http://schemas.microsoft.com/office/drawing/2014/main" val="3505481271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1931483974"/>
                    </a:ext>
                  </a:extLst>
                </a:gridCol>
                <a:gridCol w="758884">
                  <a:extLst>
                    <a:ext uri="{9D8B030D-6E8A-4147-A177-3AD203B41FA5}">
                      <a16:colId xmlns:a16="http://schemas.microsoft.com/office/drawing/2014/main" val="2471998350"/>
                    </a:ext>
                  </a:extLst>
                </a:gridCol>
                <a:gridCol w="167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6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i  &gt;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i &lt;4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result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Hello, zero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794794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47719497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4659255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 world</a:t>
                      </a:r>
                      <a:endParaRPr lang="en-US" sz="1800" dirty="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747072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3562754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7862469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64757449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42716863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Hello,world</a:t>
                      </a:r>
                      <a:endParaRPr lang="en-US" sz="1800" dirty="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88441428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2436379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88354992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3486372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1144591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8308034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98588235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6292990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Hello,word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161397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1985" y="1056262"/>
            <a:ext cx="6063881" cy="338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9591315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5" name="Google Shape;253;p36"/>
          <p:cNvGraphicFramePr/>
          <p:nvPr>
            <p:extLst>
              <p:ext uri="{D42A27DB-BD31-4B8C-83A1-F6EECF244321}">
                <p14:modId xmlns:p14="http://schemas.microsoft.com/office/powerpoint/2010/main" val="4290504490"/>
              </p:ext>
            </p:extLst>
          </p:nvPr>
        </p:nvGraphicFramePr>
        <p:xfrm>
          <a:off x="225136" y="0"/>
          <a:ext cx="7304809" cy="1188748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0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89">
                  <a:extLst>
                    <a:ext uri="{9D8B030D-6E8A-4147-A177-3AD203B41FA5}">
                      <a16:colId xmlns:a16="http://schemas.microsoft.com/office/drawing/2014/main" val="3505481271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1931483974"/>
                    </a:ext>
                  </a:extLst>
                </a:gridCol>
                <a:gridCol w="758884">
                  <a:extLst>
                    <a:ext uri="{9D8B030D-6E8A-4147-A177-3AD203B41FA5}">
                      <a16:colId xmlns:a16="http://schemas.microsoft.com/office/drawing/2014/main" val="2471998350"/>
                    </a:ext>
                  </a:extLst>
                </a:gridCol>
                <a:gridCol w="167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6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i  &gt;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i &lt;4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result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Hello, zero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794794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47719497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4659255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Hello, zero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 world</a:t>
                      </a:r>
                      <a:endParaRPr lang="en-US" sz="1800" dirty="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747072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3562754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7862469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64757449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42716863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Hello, zero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 world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Hello,world</a:t>
                      </a:r>
                      <a:endParaRPr lang="en-US" sz="1800" dirty="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88441428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2436379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88354992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34863721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11445910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8308034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98588235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62929906"/>
                  </a:ext>
                </a:extLst>
              </a:tr>
              <a:tr h="3468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Hello, zero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 world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Hello,world</a:t>
                      </a:r>
                      <a:endParaRPr lang="en-US" sz="1800" dirty="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161397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481" y="1260976"/>
            <a:ext cx="6505576" cy="215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5840498" y="214886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67" name="Google Shape;267;p38"/>
          <p:cNvGraphicFramePr/>
          <p:nvPr>
            <p:extLst>
              <p:ext uri="{D42A27DB-BD31-4B8C-83A1-F6EECF244321}">
                <p14:modId xmlns:p14="http://schemas.microsoft.com/office/powerpoint/2010/main" val="3403145640"/>
              </p:ext>
            </p:extLst>
          </p:nvPr>
        </p:nvGraphicFramePr>
        <p:xfrm>
          <a:off x="334893" y="642938"/>
          <a:ext cx="4945575" cy="203580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1091" y="1148337"/>
            <a:ext cx="4866409" cy="30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6142166" y="214885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74" name="Google Shape;274;p39"/>
          <p:cNvGraphicFramePr/>
          <p:nvPr>
            <p:extLst>
              <p:ext uri="{D42A27DB-BD31-4B8C-83A1-F6EECF244321}">
                <p14:modId xmlns:p14="http://schemas.microsoft.com/office/powerpoint/2010/main" val="3728985737"/>
              </p:ext>
            </p:extLst>
          </p:nvPr>
        </p:nvGraphicFramePr>
        <p:xfrm>
          <a:off x="124692" y="0"/>
          <a:ext cx="6525491" cy="11903272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934">
                  <a:extLst>
                    <a:ext uri="{9D8B030D-6E8A-4147-A177-3AD203B41FA5}">
                      <a16:colId xmlns:a16="http://schemas.microsoft.com/office/drawing/2014/main" val="279338519"/>
                    </a:ext>
                  </a:extLst>
                </a:gridCol>
                <a:gridCol w="1226212">
                  <a:extLst>
                    <a:ext uri="{9D8B030D-6E8A-4147-A177-3AD203B41FA5}">
                      <a16:colId xmlns:a16="http://schemas.microsoft.com/office/drawing/2014/main" val="516155986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val="3195876979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3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4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&lt;= 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1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&lt;=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No!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0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34930061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1875128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No!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5413679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44422468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73899624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24530092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27298080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No!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83063090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91134854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30747716"/>
                  </a:ext>
                </a:extLst>
              </a:tr>
              <a:tr h="3625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24340572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15775612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7284901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66672271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79574224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Okay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92776284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6732755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98825696"/>
                  </a:ext>
                </a:extLst>
              </a:tr>
              <a:tr h="3607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60812783"/>
                  </a:ext>
                </a:extLst>
              </a:tr>
              <a:tr h="6193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Okay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0610156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0" y="1550574"/>
            <a:ext cx="4378754" cy="337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6746321" y="287457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81" name="Google Shape;281;p40"/>
          <p:cNvGraphicFramePr/>
          <p:nvPr>
            <p:extLst>
              <p:ext uri="{D42A27DB-BD31-4B8C-83A1-F6EECF244321}">
                <p14:modId xmlns:p14="http://schemas.microsoft.com/office/powerpoint/2010/main" val="1360925189"/>
              </p:ext>
            </p:extLst>
          </p:nvPr>
        </p:nvGraphicFramePr>
        <p:xfrm>
          <a:off x="71200" y="0"/>
          <a:ext cx="6691746" cy="1234473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9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110">
                  <a:extLst>
                    <a:ext uri="{9D8B030D-6E8A-4147-A177-3AD203B41FA5}">
                      <a16:colId xmlns:a16="http://schemas.microsoft.com/office/drawing/2014/main" val="13399864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39025929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277573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number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4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&lt;= 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1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i &lt;=3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61472094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26617117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16872019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6032349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1793826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97674961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4771169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12193834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22923776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22932712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5022880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2857482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4636862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693589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46924142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42868097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56575066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92126778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95650447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14969733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57734839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758915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9863" y="1386350"/>
            <a:ext cx="4642800" cy="2565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5"/>
          <p:cNvGraphicFramePr/>
          <p:nvPr>
            <p:extLst>
              <p:ext uri="{D42A27DB-BD31-4B8C-83A1-F6EECF244321}">
                <p14:modId xmlns:p14="http://schemas.microsoft.com/office/powerpoint/2010/main" val="73278604"/>
              </p:ext>
            </p:extLst>
          </p:nvPr>
        </p:nvGraphicFramePr>
        <p:xfrm>
          <a:off x="1260764" y="1575071"/>
          <a:ext cx="3285066" cy="415717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86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323" y="1297857"/>
            <a:ext cx="3513747" cy="2371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2741212226"/>
              </p:ext>
            </p:extLst>
          </p:nvPr>
        </p:nvGraphicFramePr>
        <p:xfrm>
          <a:off x="1052945" y="1350434"/>
          <a:ext cx="3448615" cy="415717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2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5318" y="1131534"/>
            <a:ext cx="4566315" cy="30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15" name="Google Shape;115;p17"/>
          <p:cNvGraphicFramePr/>
          <p:nvPr>
            <p:extLst>
              <p:ext uri="{D42A27DB-BD31-4B8C-83A1-F6EECF244321}">
                <p14:modId xmlns:p14="http://schemas.microsoft.com/office/powerpoint/2010/main" val="3933054710"/>
              </p:ext>
            </p:extLst>
          </p:nvPr>
        </p:nvGraphicFramePr>
        <p:xfrm>
          <a:off x="526473" y="1350434"/>
          <a:ext cx="3616036" cy="415717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975421475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711" y="1250566"/>
            <a:ext cx="4465074" cy="31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2" name="Google Shape;122;p18"/>
          <p:cNvGraphicFramePr/>
          <p:nvPr>
            <p:extLst>
              <p:ext uri="{D42A27DB-BD31-4B8C-83A1-F6EECF244321}">
                <p14:modId xmlns:p14="http://schemas.microsoft.com/office/powerpoint/2010/main" val="1974948607"/>
              </p:ext>
            </p:extLst>
          </p:nvPr>
        </p:nvGraphicFramePr>
        <p:xfrm>
          <a:off x="498766" y="1350434"/>
          <a:ext cx="3879270" cy="4157175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2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292">
                  <a:extLst>
                    <a:ext uri="{9D8B030D-6E8A-4147-A177-3AD203B41FA5}">
                      <a16:colId xmlns:a16="http://schemas.microsoft.com/office/drawing/2014/main" val="584538144"/>
                    </a:ext>
                  </a:extLst>
                </a:gridCol>
                <a:gridCol w="120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8868" y="1157930"/>
            <a:ext cx="4329112" cy="365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554636448"/>
              </p:ext>
            </p:extLst>
          </p:nvPr>
        </p:nvGraphicFramePr>
        <p:xfrm>
          <a:off x="401784" y="1350434"/>
          <a:ext cx="5818907" cy="151170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67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723">
                  <a:extLst>
                    <a:ext uri="{9D8B030D-6E8A-4147-A177-3AD203B41FA5}">
                      <a16:colId xmlns:a16="http://schemas.microsoft.com/office/drawing/2014/main" val="3628380949"/>
                    </a:ext>
                  </a:extLst>
                </a:gridCol>
                <a:gridCol w="961982">
                  <a:extLst>
                    <a:ext uri="{9D8B030D-6E8A-4147-A177-3AD203B41FA5}">
                      <a16:colId xmlns:a16="http://schemas.microsoft.com/office/drawing/2014/main" val="66682110"/>
                    </a:ext>
                  </a:extLst>
                </a:gridCol>
                <a:gridCol w="961982">
                  <a:extLst>
                    <a:ext uri="{9D8B030D-6E8A-4147-A177-3AD203B41FA5}">
                      <a16:colId xmlns:a16="http://schemas.microsoft.com/office/drawing/2014/main" val="362129330"/>
                    </a:ext>
                  </a:extLst>
                </a:gridCol>
                <a:gridCol w="131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==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&gt;=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9095" y="1126372"/>
            <a:ext cx="4812890" cy="378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688896932"/>
              </p:ext>
            </p:extLst>
          </p:nvPr>
        </p:nvGraphicFramePr>
        <p:xfrm>
          <a:off x="360219" y="1350434"/>
          <a:ext cx="5902036" cy="315155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92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1821565804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837897938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098257946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==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&gt;=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Yes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  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959" y="912622"/>
            <a:ext cx="5306193" cy="39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436902" y="67495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43" name="Google Shape;143;p21"/>
          <p:cNvGraphicFramePr/>
          <p:nvPr>
            <p:extLst>
              <p:ext uri="{D42A27DB-BD31-4B8C-83A1-F6EECF244321}">
                <p14:modId xmlns:p14="http://schemas.microsoft.com/office/powerpoint/2010/main" val="3444761303"/>
              </p:ext>
            </p:extLst>
          </p:nvPr>
        </p:nvGraphicFramePr>
        <p:xfrm>
          <a:off x="110838" y="799057"/>
          <a:ext cx="6326065" cy="4693660"/>
        </p:xfrm>
        <a:graphic>
          <a:graphicData uri="http://schemas.openxmlformats.org/drawingml/2006/table">
            <a:tbl>
              <a:tblPr firstRow="1" bandRow="1">
                <a:noFill/>
                <a:tableStyleId>{7A75C9E1-E956-4246-AE39-A2566BDBDC90}</a:tableStyleId>
              </a:tblPr>
              <a:tblGrid>
                <a:gridCol w="738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114">
                  <a:extLst>
                    <a:ext uri="{9D8B030D-6E8A-4147-A177-3AD203B41FA5}">
                      <a16:colId xmlns:a16="http://schemas.microsoft.com/office/drawing/2014/main" val="3901183775"/>
                    </a:ext>
                  </a:extLst>
                </a:gridCol>
                <a:gridCol w="1029375">
                  <a:extLst>
                    <a:ext uri="{9D8B030D-6E8A-4147-A177-3AD203B41FA5}">
                      <a16:colId xmlns:a16="http://schemas.microsoft.com/office/drawing/2014/main" val="1667335893"/>
                    </a:ext>
                  </a:extLst>
                </a:gridCol>
                <a:gridCol w="1029375">
                  <a:extLst>
                    <a:ext uri="{9D8B030D-6E8A-4147-A177-3AD203B41FA5}">
                      <a16:colId xmlns:a16="http://schemas.microsoft.com/office/drawing/2014/main" val="2412622800"/>
                    </a:ext>
                  </a:extLst>
                </a:gridCol>
                <a:gridCol w="1617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 10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 </a:t>
                      </a:r>
                      <a:r>
                        <a:rPr lang="en-US" sz="1800" baseline="0" dirty="0" smtClean="0"/>
                        <a:t>b &gt;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== 10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b ==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&gt;=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b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r>
                        <a:rPr lang="en-US" sz="1800" dirty="0" smtClean="0"/>
                        <a:t>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1495</Words>
  <Application>Microsoft Office PowerPoint</Application>
  <PresentationFormat>Widescreen</PresentationFormat>
  <Paragraphs>1160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57</cp:revision>
  <dcterms:modified xsi:type="dcterms:W3CDTF">2023-07-10T02:48:38Z</dcterms:modified>
</cp:coreProperties>
</file>