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2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56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0</a:t>
            </a:r>
          </a:p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1328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840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>
                <a:solidFill>
                  <a:srgbClr val="92D050"/>
                </a:solidFill>
              </a:rPr>
              <a:t>e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l</a:t>
            </a:r>
          </a:p>
          <a:p>
            <a:r>
              <a:rPr lang="en-US" dirty="0">
                <a:solidFill>
                  <a:srgbClr val="92D050"/>
                </a:solidFill>
              </a:rPr>
              <a:t>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2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h</a:t>
            </a:r>
          </a:p>
          <a:p>
            <a:r>
              <a:rPr lang="en-US" dirty="0" err="1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19664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MMMMM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57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MM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2697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2478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A not found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1568" y="4415119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21403" y="4499062"/>
            <a:ext cx="113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Banana</a:t>
            </a:r>
          </a:p>
          <a:p>
            <a:r>
              <a:rPr lang="en-US" dirty="0">
                <a:solidFill>
                  <a:srgbClr val="92D050"/>
                </a:solidFill>
              </a:rPr>
              <a:t>3 A in text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41259" y="436550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14643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470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633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02895-BD9A-4FEC-AB3F-59E0685A0EE2}"/>
              </a:ext>
            </a:extLst>
          </p:cNvPr>
          <p:cNvSpPr txBox="1"/>
          <p:nvPr/>
        </p:nvSpPr>
        <p:spPr>
          <a:xfrm>
            <a:off x="885128" y="857748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First number must be lower than second number</a:t>
            </a:r>
          </a:p>
        </p:txBody>
      </p:sp>
    </p:spTree>
    <p:extLst>
      <p:ext uri="{BB962C8B-B14F-4D97-AF65-F5344CB8AC3E}">
        <p14:creationId xmlns:p14="http://schemas.microsoft.com/office/powerpoint/2010/main" val="139430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2"/>
            <a:ext cx="2404872" cy="17922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8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8905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219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9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9 is bigger than other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62099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Sum: 18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2752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946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6</a:t>
            </a:r>
          </a:p>
          <a:p>
            <a:r>
              <a:rPr lang="en-US" dirty="0">
                <a:solidFill>
                  <a:srgbClr val="92D050"/>
                </a:solidFill>
              </a:rPr>
              <a:t>Sum: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34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5 times and sum all numbers</a:t>
            </a:r>
          </a:p>
        </p:txBody>
      </p:sp>
    </p:spTree>
    <p:extLst>
      <p:ext uri="{BB962C8B-B14F-4D97-AF65-F5344CB8AC3E}">
        <p14:creationId xmlns:p14="http://schemas.microsoft.com/office/powerpoint/2010/main" val="150410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</a:t>
            </a:r>
          </a:p>
        </p:txBody>
      </p:sp>
    </p:spTree>
    <p:extLst>
      <p:ext uri="{BB962C8B-B14F-4D97-AF65-F5344CB8AC3E}">
        <p14:creationId xmlns:p14="http://schemas.microsoft.com/office/powerpoint/2010/main" val="6243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3</a:t>
            </a:r>
          </a:p>
          <a:p>
            <a:r>
              <a:rPr lang="en-US" dirty="0">
                <a:solidFill>
                  <a:srgbClr val="92D050"/>
                </a:solidFill>
              </a:rPr>
              <a:t>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161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 Try again!</a:t>
            </a:r>
          </a:p>
          <a:p>
            <a:r>
              <a:rPr lang="en-US" dirty="0">
                <a:solidFill>
                  <a:srgbClr val="92D050"/>
                </a:solidFill>
              </a:rPr>
              <a:t>&gt; 7</a:t>
            </a:r>
          </a:p>
          <a:p>
            <a:r>
              <a:rPr lang="en-US" dirty="0">
                <a:solidFill>
                  <a:srgbClr val="92D050"/>
                </a:solidFill>
              </a:rPr>
              <a:t>Good bye!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6310-5FCB-4716-8F41-057634085230}"/>
              </a:ext>
            </a:extLst>
          </p:cNvPr>
          <p:cNvSpPr txBox="1"/>
          <p:nvPr/>
        </p:nvSpPr>
        <p:spPr>
          <a:xfrm>
            <a:off x="885128" y="857748"/>
            <a:ext cx="742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Enter until find number 7 display “Good bye!” otherwise display “Try again!”</a:t>
            </a:r>
          </a:p>
        </p:txBody>
      </p:sp>
    </p:spTree>
    <p:extLst>
      <p:ext uri="{BB962C8B-B14F-4D97-AF65-F5344CB8AC3E}">
        <p14:creationId xmlns:p14="http://schemas.microsoft.com/office/powerpoint/2010/main" val="332266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40024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995092" y="187796"/>
            <a:ext cx="54627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STEP TO SOLVE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E8D7F-8AC2-440B-B253-AB73C9714408}"/>
              </a:ext>
            </a:extLst>
          </p:cNvPr>
          <p:cNvSpPr txBox="1"/>
          <p:nvPr/>
        </p:nvSpPr>
        <p:spPr>
          <a:xfrm>
            <a:off x="2605548" y="2851355"/>
            <a:ext cx="575407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STEP1</a:t>
            </a:r>
            <a:r>
              <a:rPr lang="en-US" dirty="0"/>
              <a:t>: ANALYS INSTRUCTION (UNDERSTAND INSTRUCTION)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STEP2</a:t>
            </a:r>
            <a:r>
              <a:rPr lang="en-US" dirty="0"/>
              <a:t>: DRAW FLOW CHAT TO UNDERSTAND CODE FLOW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STEP3</a:t>
            </a:r>
            <a:r>
              <a:rPr lang="en-US" dirty="0"/>
              <a:t>: WRITE CODE</a:t>
            </a:r>
          </a:p>
        </p:txBody>
      </p:sp>
    </p:spTree>
    <p:extLst>
      <p:ext uri="{BB962C8B-B14F-4D97-AF65-F5344CB8AC3E}">
        <p14:creationId xmlns:p14="http://schemas.microsoft.com/office/powerpoint/2010/main" val="206868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 err="1">
                <a:solidFill>
                  <a:srgbClr val="92D050"/>
                </a:solidFill>
              </a:rPr>
              <a:t>xxxx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xxx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470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xx</a:t>
            </a:r>
          </a:p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2321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abababa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*b*b*b*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296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acdefgaca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cdefg</a:t>
            </a:r>
            <a:r>
              <a:rPr lang="en-US" dirty="0">
                <a:solidFill>
                  <a:srgbClr val="92D050"/>
                </a:solidFill>
              </a:rPr>
              <a:t>*c*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2888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abacdef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*#*</a:t>
            </a:r>
            <a:r>
              <a:rPr lang="en-US" dirty="0" err="1">
                <a:solidFill>
                  <a:srgbClr val="92D050"/>
                </a:solidFill>
              </a:rPr>
              <a:t>cdef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36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acbefbaca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&gt; *</a:t>
            </a:r>
            <a:r>
              <a:rPr lang="en-US" dirty="0" err="1">
                <a:solidFill>
                  <a:srgbClr val="92D050"/>
                </a:solidFill>
              </a:rPr>
              <a:t>c#ef</a:t>
            </a:r>
            <a:r>
              <a:rPr lang="en-US" dirty="0">
                <a:solidFill>
                  <a:srgbClr val="92D050"/>
                </a:solidFill>
              </a:rPr>
              <a:t>#*c*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99368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olleh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</a:t>
            </a:r>
            <a:r>
              <a:rPr lang="en-US" dirty="0" err="1">
                <a:solidFill>
                  <a:srgbClr val="92D050"/>
                </a:solidFill>
              </a:rPr>
              <a:t>ih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99201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061554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hello</a:t>
            </a:r>
          </a:p>
          <a:p>
            <a:r>
              <a:rPr lang="en-US" dirty="0">
                <a:solidFill>
                  <a:srgbClr val="92D050"/>
                </a:solidFill>
              </a:rPr>
              <a:t>No uppercase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8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HI</a:t>
            </a:r>
          </a:p>
          <a:p>
            <a:r>
              <a:rPr lang="en-US" dirty="0">
                <a:solidFill>
                  <a:srgbClr val="92D050"/>
                </a:solidFill>
              </a:rPr>
              <a:t>2 uppercase letter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51761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240487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73936"/>
            <a:ext cx="247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Valid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240487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799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Invalid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9712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66758" y="377118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98816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a</a:t>
            </a:r>
          </a:p>
          <a:p>
            <a:r>
              <a:rPr lang="en-US" dirty="0">
                <a:solidFill>
                  <a:srgbClr val="92D050"/>
                </a:solidFill>
              </a:rPr>
              <a:t>A position 1 in English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3188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h</a:t>
            </a:r>
          </a:p>
          <a:p>
            <a:r>
              <a:rPr lang="en-US" dirty="0">
                <a:solidFill>
                  <a:srgbClr val="92D050"/>
                </a:solidFill>
              </a:rPr>
              <a:t>H position 8 in English Language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434955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1 x 2 =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1 x 2 x 3 x 4 = 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689697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&gt; Yon</a:t>
            </a:r>
          </a:p>
          <a:p>
            <a:r>
              <a:rPr lang="en-US" dirty="0">
                <a:solidFill>
                  <a:srgbClr val="92D050"/>
                </a:solidFill>
              </a:rPr>
              <a:t>Rady has more letter than Yon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333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Tanguy</a:t>
            </a:r>
          </a:p>
          <a:p>
            <a:r>
              <a:rPr lang="en-US" dirty="0">
                <a:solidFill>
                  <a:srgbClr val="92D050"/>
                </a:solidFill>
              </a:rPr>
              <a:t>&gt; Rady</a:t>
            </a:r>
          </a:p>
          <a:p>
            <a:r>
              <a:rPr lang="en-US" dirty="0">
                <a:solidFill>
                  <a:srgbClr val="92D050"/>
                </a:solidFill>
              </a:rPr>
              <a:t>Tanguy has more letter than Rady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23604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1323507" y="227125"/>
            <a:ext cx="954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TRY TO WRITE CODE FOLLOWING FLOWCHAT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455FC6-667A-40FC-B688-74D6B101FC44}"/>
              </a:ext>
            </a:extLst>
          </p:cNvPr>
          <p:cNvSpPr/>
          <p:nvPr/>
        </p:nvSpPr>
        <p:spPr>
          <a:xfrm>
            <a:off x="3064199" y="2274903"/>
            <a:ext cx="2002891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 &gt; 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2E77B-753A-463F-ABE4-556E2121076C}"/>
              </a:ext>
            </a:extLst>
          </p:cNvPr>
          <p:cNvCxnSpPr>
            <a:cxnSpLocks/>
          </p:cNvCxnSpPr>
          <p:nvPr/>
        </p:nvCxnSpPr>
        <p:spPr>
          <a:xfrm flipH="1">
            <a:off x="4043424" y="3711562"/>
            <a:ext cx="16142" cy="216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50B97-400E-4E54-9F72-DCC854679DC0}"/>
              </a:ext>
            </a:extLst>
          </p:cNvPr>
          <p:cNvSpPr/>
          <p:nvPr/>
        </p:nvSpPr>
        <p:spPr>
          <a:xfrm>
            <a:off x="3183207" y="425585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9D682-2D2C-4AAE-9311-1D00EF1D3B0A}"/>
              </a:ext>
            </a:extLst>
          </p:cNvPr>
          <p:cNvSpPr/>
          <p:nvPr/>
        </p:nvSpPr>
        <p:spPr>
          <a:xfrm>
            <a:off x="3183207" y="1383806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C90133-9DD5-414C-9A12-B2C8A884D98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3647" y="3027071"/>
            <a:ext cx="430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FC1D0E-BFE2-46CF-931A-73F212630E4E}"/>
              </a:ext>
            </a:extLst>
          </p:cNvPr>
          <p:cNvCxnSpPr>
            <a:cxnSpLocks/>
          </p:cNvCxnSpPr>
          <p:nvPr/>
        </p:nvCxnSpPr>
        <p:spPr>
          <a:xfrm>
            <a:off x="2613981" y="3027070"/>
            <a:ext cx="0" cy="225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8976D3-6493-4A1B-93E4-96FB0125B724}"/>
              </a:ext>
            </a:extLst>
          </p:cNvPr>
          <p:cNvCxnSpPr>
            <a:cxnSpLocks/>
          </p:cNvCxnSpPr>
          <p:nvPr/>
        </p:nvCxnSpPr>
        <p:spPr>
          <a:xfrm>
            <a:off x="2613981" y="5283573"/>
            <a:ext cx="1445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8CFFC2-F3D2-42D3-8769-72A36F4B6A28}"/>
              </a:ext>
            </a:extLst>
          </p:cNvPr>
          <p:cNvSpPr txBox="1"/>
          <p:nvPr/>
        </p:nvSpPr>
        <p:spPr>
          <a:xfrm rot="19281041">
            <a:off x="2326025" y="258095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1B9BB-C01D-4EE4-9072-37EADAD7A702}"/>
              </a:ext>
            </a:extLst>
          </p:cNvPr>
          <p:cNvSpPr txBox="1"/>
          <p:nvPr/>
        </p:nvSpPr>
        <p:spPr>
          <a:xfrm rot="19281041">
            <a:off x="4084118" y="3682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E0A9A-C889-4F04-B7A8-42B93FE405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43424" y="1891596"/>
            <a:ext cx="22221" cy="38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B205EF21-5F1C-4292-AA6A-E04A619EC99C}"/>
              </a:ext>
            </a:extLst>
          </p:cNvPr>
          <p:cNvSpPr/>
          <p:nvPr/>
        </p:nvSpPr>
        <p:spPr>
          <a:xfrm>
            <a:off x="7303090" y="1522735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REPEAT&lt;10&gt;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656F2-4640-48E9-9BCF-0BF16B84AB65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213590" y="3027070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5D7BEA-6740-4B9A-A6F8-FC50077AA619}"/>
              </a:ext>
            </a:extLst>
          </p:cNvPr>
          <p:cNvCxnSpPr/>
          <p:nvPr/>
        </p:nvCxnSpPr>
        <p:spPr>
          <a:xfrm>
            <a:off x="8213590" y="4511740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6C9A64-C3FB-4D29-ADC9-126031DF8F6D}"/>
              </a:ext>
            </a:extLst>
          </p:cNvPr>
          <p:cNvCxnSpPr>
            <a:cxnSpLocks/>
          </p:cNvCxnSpPr>
          <p:nvPr/>
        </p:nvCxnSpPr>
        <p:spPr>
          <a:xfrm>
            <a:off x="9822832" y="2274902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2E1CC2-97DB-4B4C-853D-CA4536E1C581}"/>
              </a:ext>
            </a:extLst>
          </p:cNvPr>
          <p:cNvCxnSpPr>
            <a:endCxn id="41" idx="3"/>
          </p:cNvCxnSpPr>
          <p:nvPr/>
        </p:nvCxnSpPr>
        <p:spPr>
          <a:xfrm flipH="1">
            <a:off x="9124089" y="2274902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ED5B3B-8DAE-4656-9119-E1425BC7ADDB}"/>
              </a:ext>
            </a:extLst>
          </p:cNvPr>
          <p:cNvSpPr/>
          <p:nvPr/>
        </p:nvSpPr>
        <p:spPr>
          <a:xfrm>
            <a:off x="7240201" y="3534860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5F6AF7-4907-48B0-BF7D-85D82A5245F8}"/>
              </a:ext>
            </a:extLst>
          </p:cNvPr>
          <p:cNvSpPr/>
          <p:nvPr/>
        </p:nvSpPr>
        <p:spPr>
          <a:xfrm>
            <a:off x="1633660" y="3631309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PRINT(“OK”)</a:t>
            </a:r>
          </a:p>
        </p:txBody>
      </p:sp>
    </p:spTree>
    <p:extLst>
      <p:ext uri="{BB962C8B-B14F-4D97-AF65-F5344CB8AC3E}">
        <p14:creationId xmlns:p14="http://schemas.microsoft.com/office/powerpoint/2010/main" val="98280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123456789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1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Last 7 is index: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9600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127456789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4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79189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627631"/>
            <a:ext cx="3913632" cy="211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45668" y="1742267"/>
            <a:ext cx="348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813050"/>
            <a:ext cx="3913632" cy="1689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100936" y="3986743"/>
            <a:ext cx="174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97871718</a:t>
            </a:r>
          </a:p>
          <a:p>
            <a:r>
              <a:rPr lang="en-US" dirty="0">
                <a:solidFill>
                  <a:srgbClr val="92D050"/>
                </a:solidFill>
              </a:rPr>
              <a:t>First 7 is index: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366959" y="145081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366958" y="3809931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F4D3A8-7D3A-45C4-A768-C46C6912A75D}"/>
              </a:ext>
            </a:extLst>
          </p:cNvPr>
          <p:cNvCxnSpPr>
            <a:cxnSpLocks/>
          </p:cNvCxnSpPr>
          <p:nvPr/>
        </p:nvCxnSpPr>
        <p:spPr>
          <a:xfrm flipV="1">
            <a:off x="1892808" y="1355521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10DDCF-51AC-49ED-B5BC-2900B77A6396}"/>
              </a:ext>
            </a:extLst>
          </p:cNvPr>
          <p:cNvSpPr txBox="1"/>
          <p:nvPr/>
        </p:nvSpPr>
        <p:spPr>
          <a:xfrm>
            <a:off x="2058551" y="1016315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79617-FF13-44DF-A46B-BA51A647F1C2}"/>
              </a:ext>
            </a:extLst>
          </p:cNvPr>
          <p:cNvCxnSpPr>
            <a:cxnSpLocks/>
          </p:cNvCxnSpPr>
          <p:nvPr/>
        </p:nvCxnSpPr>
        <p:spPr>
          <a:xfrm flipV="1">
            <a:off x="1956704" y="3629734"/>
            <a:ext cx="411480" cy="464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03488-B303-4006-8926-FFEB3F7CB261}"/>
              </a:ext>
            </a:extLst>
          </p:cNvPr>
          <p:cNvSpPr txBox="1"/>
          <p:nvPr/>
        </p:nvSpPr>
        <p:spPr>
          <a:xfrm>
            <a:off x="2122447" y="3290528"/>
            <a:ext cx="71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68608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40EC8C-0336-431D-ADBD-BA5C598A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2" y="1313306"/>
            <a:ext cx="7146417" cy="37317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182E15-8BCA-4BCF-82BC-9D252593C70D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4274812" y="5288504"/>
            <a:ext cx="3267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abaabaaab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41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A6C15-382F-4C72-8E97-E1278A54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37" y="963548"/>
            <a:ext cx="6428454" cy="4120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458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 output of code below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3164" y="5170228"/>
            <a:ext cx="3944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abbcabbabbc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8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671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2325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671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615C6-C426-42A2-8326-EB993F0BA66D}"/>
              </a:ext>
            </a:extLst>
          </p:cNvPr>
          <p:cNvSpPr/>
          <p:nvPr/>
        </p:nvSpPr>
        <p:spPr>
          <a:xfrm>
            <a:off x="8383582" y="1561508"/>
            <a:ext cx="1291360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INPUT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2F1ED40-B655-401B-B343-06E03553ACFB}"/>
              </a:ext>
            </a:extLst>
          </p:cNvPr>
          <p:cNvSpPr/>
          <p:nvPr/>
        </p:nvSpPr>
        <p:spPr>
          <a:xfrm>
            <a:off x="8118762" y="2577088"/>
            <a:ext cx="1820999" cy="15043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REPEAT&lt;N&gt;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8C9E67-04BC-4F69-A50E-44F1E22E6F07}"/>
              </a:ext>
            </a:extLst>
          </p:cNvPr>
          <p:cNvCxnSpPr>
            <a:stCxn id="2" idx="2"/>
          </p:cNvCxnSpPr>
          <p:nvPr/>
        </p:nvCxnSpPr>
        <p:spPr>
          <a:xfrm>
            <a:off x="9029262" y="2069298"/>
            <a:ext cx="0" cy="51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1C33-3409-49A0-8F30-9BFE2213490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9262" y="4081423"/>
            <a:ext cx="0" cy="150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B6322-FE20-44B9-937F-D631CEA7B733}"/>
              </a:ext>
            </a:extLst>
          </p:cNvPr>
          <p:cNvCxnSpPr/>
          <p:nvPr/>
        </p:nvCxnSpPr>
        <p:spPr>
          <a:xfrm>
            <a:off x="9029262" y="5566093"/>
            <a:ext cx="1628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227837-FBA3-48E4-947A-F4603A99312B}"/>
              </a:ext>
            </a:extLst>
          </p:cNvPr>
          <p:cNvCxnSpPr>
            <a:cxnSpLocks/>
          </p:cNvCxnSpPr>
          <p:nvPr/>
        </p:nvCxnSpPr>
        <p:spPr>
          <a:xfrm>
            <a:off x="10638504" y="3329255"/>
            <a:ext cx="9832" cy="223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773C9-6D0F-4E1B-83A6-81F3662E4802}"/>
              </a:ext>
            </a:extLst>
          </p:cNvPr>
          <p:cNvCxnSpPr>
            <a:endCxn id="10" idx="3"/>
          </p:cNvCxnSpPr>
          <p:nvPr/>
        </p:nvCxnSpPr>
        <p:spPr>
          <a:xfrm flipH="1">
            <a:off x="9939761" y="3329255"/>
            <a:ext cx="718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3C633-C95B-4733-865D-ECDE40C6981B}"/>
              </a:ext>
            </a:extLst>
          </p:cNvPr>
          <p:cNvSpPr/>
          <p:nvPr/>
        </p:nvSpPr>
        <p:spPr>
          <a:xfrm>
            <a:off x="8055873" y="4589213"/>
            <a:ext cx="1883888" cy="50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PRINT(“Hello”)</a:t>
            </a:r>
          </a:p>
        </p:txBody>
      </p:sp>
    </p:spTree>
    <p:extLst>
      <p:ext uri="{BB962C8B-B14F-4D97-AF65-F5344CB8AC3E}">
        <p14:creationId xmlns:p14="http://schemas.microsoft.com/office/powerpoint/2010/main" val="39329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6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13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9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Result: 8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111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8</a:t>
            </a:r>
          </a:p>
          <a:p>
            <a:r>
              <a:rPr lang="en-US" dirty="0">
                <a:solidFill>
                  <a:srgbClr val="92D050"/>
                </a:solidFill>
              </a:rPr>
              <a:t>Result: 40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10712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994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Result: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111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Result: 25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52212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36192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682496"/>
            <a:ext cx="1428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Even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26536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672840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Odd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05683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49602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63129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43560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581912"/>
            <a:ext cx="180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-2</a:t>
            </a:r>
          </a:p>
          <a:p>
            <a:r>
              <a:rPr lang="en-US" dirty="0">
                <a:solidFill>
                  <a:srgbClr val="92D050"/>
                </a:solidFill>
              </a:rPr>
              <a:t>Negative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289897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535680"/>
            <a:ext cx="1708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Positive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40509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358868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15DF2-8B5E-4C66-B29C-14D446EE7C7D}"/>
              </a:ext>
            </a:extLst>
          </p:cNvPr>
          <p:cNvSpPr/>
          <p:nvPr/>
        </p:nvSpPr>
        <p:spPr>
          <a:xfrm>
            <a:off x="978408" y="5144187"/>
            <a:ext cx="2404872" cy="148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97554-F15B-4A14-8102-6E234590548C}"/>
              </a:ext>
            </a:extLst>
          </p:cNvPr>
          <p:cNvSpPr txBox="1"/>
          <p:nvPr/>
        </p:nvSpPr>
        <p:spPr>
          <a:xfrm>
            <a:off x="1069848" y="5290491"/>
            <a:ext cx="161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0</a:t>
            </a:r>
          </a:p>
          <a:p>
            <a:r>
              <a:rPr lang="en-US" dirty="0">
                <a:solidFill>
                  <a:srgbClr val="92D050"/>
                </a:solidFill>
              </a:rPr>
              <a:t>Center number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AC88-3830-47F4-BBEF-AA100BF470EB}"/>
              </a:ext>
            </a:extLst>
          </p:cNvPr>
          <p:cNvSpPr/>
          <p:nvPr/>
        </p:nvSpPr>
        <p:spPr>
          <a:xfrm rot="2372207">
            <a:off x="2754976" y="5113679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379942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825</Words>
  <Application>Microsoft Office PowerPoint</Application>
  <PresentationFormat>Widescreen</PresentationFormat>
  <Paragraphs>337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78</cp:revision>
  <dcterms:created xsi:type="dcterms:W3CDTF">2023-06-29T06:10:08Z</dcterms:created>
  <dcterms:modified xsi:type="dcterms:W3CDTF">2023-07-03T12:32:18Z</dcterms:modified>
</cp:coreProperties>
</file>